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xmlns:mc="http://schemas.openxmlformats.org/markup-compatibility/2006" xmlns:a14="http://schemas.microsoft.com/office/drawing/2010/main" val="808080" mc:Ignorable=""/>
    <a:srgbClr xmlns:mc="http://schemas.openxmlformats.org/markup-compatibility/2006" xmlns:a14="http://schemas.microsoft.com/office/drawing/2010/main" val="3333CC" mc:Ignorable=""/>
    <a:srgbClr xmlns:mc="http://schemas.openxmlformats.org/markup-compatibility/2006" xmlns:a14="http://schemas.microsoft.com/office/drawing/2010/main" val="CCCCFF" mc:Ignorable=""/>
    <a:srgbClr xmlns:mc="http://schemas.openxmlformats.org/markup-compatibility/2006" xmlns:a14="http://schemas.microsoft.com/office/drawing/2010/main" val="99CC00" mc:Ignorable=""/>
    <a:srgbClr xmlns:mc="http://schemas.openxmlformats.org/markup-compatibility/2006" xmlns:a14="http://schemas.microsoft.com/office/drawing/2010/main" val="FF5555" mc:Ignorable=""/>
    <a:srgbClr xmlns:mc="http://schemas.openxmlformats.org/markup-compatibility/2006" xmlns:a14="http://schemas.microsoft.com/office/drawing/2010/main" val="FFFFCC" mc:Ignorable="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F1452C-621A-4C80-9BCF-E334C83DC977}" type="datetimeFigureOut">
              <a:rPr lang="en-US" smtClean="0"/>
              <a:t>1/21/2010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C72E8E-D4A4-4C39-AD54-BA8B1DE2C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421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72E8E-D4A4-4C39-AD54-BA8B1DE2CD6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968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72E8E-D4A4-4C39-AD54-BA8B1DE2CD6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835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72E8E-D4A4-4C39-AD54-BA8B1DE2CD6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91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72E8E-D4A4-4C39-AD54-BA8B1DE2CD6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763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72E8E-D4A4-4C39-AD54-BA8B1DE2CD6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886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72E8E-D4A4-4C39-AD54-BA8B1DE2CD6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62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72E8E-D4A4-4C39-AD54-BA8B1DE2CD6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88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72E8E-D4A4-4C39-AD54-BA8B1DE2CD6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88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F950-6C3C-4337-A2E3-ED51C3D7B6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551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E8235-9672-49B9-9CEA-A0EB216B9B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206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A1D38-390A-4AA3-8274-4EC473670A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215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3B869-81B1-47A1-9B56-D99D8CEE7F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611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E7C86-F9A1-40FB-B788-2DA637E057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333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CA9B8-B6CD-447A-8C6B-DE526C6CBEF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668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DFC27-08DD-48B9-952B-444892BEC7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994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3323C-8B63-4C9D-B4AD-4DB0E5BCB1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1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25FE-F41A-4EC8-811C-9E14EA8463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23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3781-BE01-417E-9F32-5D6D8B874A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343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D39B7-8D9C-46AA-AF8C-FB35A9E738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964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2EFF6-606C-4B33-9692-DF5A3E8C47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702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Graphing Systems of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20,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785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how to solve more difficult systems of inequalities</a:t>
            </a:r>
          </a:p>
          <a:p>
            <a:r>
              <a:rPr lang="en-US" dirty="0" smtClean="0"/>
              <a:t>Discuss how to solve systems of three inequalities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901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4800"/>
            <a:ext cx="5486400" cy="6159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272"/>
          <p:cNvSpPr/>
          <p:nvPr/>
        </p:nvSpPr>
        <p:spPr>
          <a:xfrm>
            <a:off x="1914638" y="334327"/>
            <a:ext cx="2100032" cy="548641"/>
          </a:xfrm>
          <a:custGeom>
            <a:avLst/>
            <a:gdLst/>
            <a:ahLst/>
            <a:cxnLst/>
            <a:rect l="0" t="0" r="0" b="0"/>
            <a:pathLst>
              <a:path w="2100032" h="548641">
                <a:moveTo>
                  <a:pt x="2014424" y="171450"/>
                </a:moveTo>
                <a:lnTo>
                  <a:pt x="2014424" y="166899"/>
                </a:lnTo>
                <a:lnTo>
                  <a:pt x="2013472" y="165559"/>
                </a:lnTo>
                <a:lnTo>
                  <a:pt x="2011884" y="164665"/>
                </a:lnTo>
                <a:lnTo>
                  <a:pt x="2007043" y="163231"/>
                </a:lnTo>
                <a:lnTo>
                  <a:pt x="2006646" y="162160"/>
                </a:lnTo>
                <a:lnTo>
                  <a:pt x="2006205" y="158431"/>
                </a:lnTo>
                <a:lnTo>
                  <a:pt x="2005135" y="157056"/>
                </a:lnTo>
                <a:lnTo>
                  <a:pt x="2003469" y="156139"/>
                </a:lnTo>
                <a:lnTo>
                  <a:pt x="2001405" y="155528"/>
                </a:lnTo>
                <a:lnTo>
                  <a:pt x="1996573" y="152308"/>
                </a:lnTo>
                <a:lnTo>
                  <a:pt x="1982899" y="140707"/>
                </a:lnTo>
                <a:lnTo>
                  <a:pt x="1974392" y="137258"/>
                </a:lnTo>
                <a:lnTo>
                  <a:pt x="1950428" y="122630"/>
                </a:lnTo>
                <a:lnTo>
                  <a:pt x="1939626" y="117050"/>
                </a:lnTo>
                <a:lnTo>
                  <a:pt x="1928475" y="113935"/>
                </a:lnTo>
                <a:lnTo>
                  <a:pt x="1917170" y="111598"/>
                </a:lnTo>
                <a:lnTo>
                  <a:pt x="1882018" y="96918"/>
                </a:lnTo>
                <a:lnTo>
                  <a:pt x="1834066" y="80942"/>
                </a:lnTo>
                <a:lnTo>
                  <a:pt x="1774375" y="68049"/>
                </a:lnTo>
                <a:lnTo>
                  <a:pt x="1756288" y="63582"/>
                </a:lnTo>
                <a:lnTo>
                  <a:pt x="1691191" y="53477"/>
                </a:lnTo>
                <a:lnTo>
                  <a:pt x="1634333" y="39898"/>
                </a:lnTo>
                <a:lnTo>
                  <a:pt x="1561242" y="30231"/>
                </a:lnTo>
                <a:lnTo>
                  <a:pt x="1498063" y="23772"/>
                </a:lnTo>
                <a:lnTo>
                  <a:pt x="1434263" y="18018"/>
                </a:lnTo>
                <a:lnTo>
                  <a:pt x="1382017" y="14777"/>
                </a:lnTo>
                <a:lnTo>
                  <a:pt x="1317275" y="9390"/>
                </a:lnTo>
                <a:lnTo>
                  <a:pt x="1269197" y="6194"/>
                </a:lnTo>
                <a:lnTo>
                  <a:pt x="1210590" y="816"/>
                </a:lnTo>
                <a:lnTo>
                  <a:pt x="1156436" y="161"/>
                </a:lnTo>
                <a:lnTo>
                  <a:pt x="780900" y="0"/>
                </a:lnTo>
                <a:lnTo>
                  <a:pt x="720474" y="6785"/>
                </a:lnTo>
                <a:lnTo>
                  <a:pt x="663844" y="9290"/>
                </a:lnTo>
                <a:lnTo>
                  <a:pt x="602983" y="16330"/>
                </a:lnTo>
                <a:lnTo>
                  <a:pt x="575139" y="17856"/>
                </a:lnTo>
                <a:lnTo>
                  <a:pt x="514289" y="27714"/>
                </a:lnTo>
                <a:lnTo>
                  <a:pt x="488535" y="32341"/>
                </a:lnTo>
                <a:lnTo>
                  <a:pt x="449681" y="38456"/>
                </a:lnTo>
                <a:lnTo>
                  <a:pt x="401956" y="54407"/>
                </a:lnTo>
                <a:lnTo>
                  <a:pt x="355836" y="64067"/>
                </a:lnTo>
                <a:lnTo>
                  <a:pt x="330724" y="73580"/>
                </a:lnTo>
                <a:lnTo>
                  <a:pt x="301775" y="78987"/>
                </a:lnTo>
                <a:lnTo>
                  <a:pt x="277429" y="88945"/>
                </a:lnTo>
                <a:lnTo>
                  <a:pt x="245636" y="105759"/>
                </a:lnTo>
                <a:lnTo>
                  <a:pt x="220479" y="112225"/>
                </a:lnTo>
                <a:lnTo>
                  <a:pt x="202937" y="122893"/>
                </a:lnTo>
                <a:lnTo>
                  <a:pt x="186626" y="127853"/>
                </a:lnTo>
                <a:lnTo>
                  <a:pt x="178767" y="132388"/>
                </a:lnTo>
                <a:lnTo>
                  <a:pt x="172099" y="140119"/>
                </a:lnTo>
                <a:lnTo>
                  <a:pt x="168987" y="144848"/>
                </a:lnTo>
                <a:lnTo>
                  <a:pt x="165008" y="148000"/>
                </a:lnTo>
                <a:lnTo>
                  <a:pt x="160450" y="150102"/>
                </a:lnTo>
                <a:lnTo>
                  <a:pt x="139447" y="158026"/>
                </a:lnTo>
                <a:lnTo>
                  <a:pt x="112955" y="174383"/>
                </a:lnTo>
                <a:lnTo>
                  <a:pt x="104749" y="182596"/>
                </a:lnTo>
                <a:lnTo>
                  <a:pt x="91720" y="198840"/>
                </a:lnTo>
                <a:lnTo>
                  <a:pt x="66835" y="217066"/>
                </a:lnTo>
                <a:lnTo>
                  <a:pt x="51483" y="231444"/>
                </a:lnTo>
                <a:lnTo>
                  <a:pt x="45678" y="238119"/>
                </a:lnTo>
                <a:lnTo>
                  <a:pt x="37055" y="251635"/>
                </a:lnTo>
                <a:lnTo>
                  <a:pt x="22749" y="268252"/>
                </a:lnTo>
                <a:lnTo>
                  <a:pt x="20843" y="271227"/>
                </a:lnTo>
                <a:lnTo>
                  <a:pt x="18726" y="277073"/>
                </a:lnTo>
                <a:lnTo>
                  <a:pt x="17533" y="290270"/>
                </a:lnTo>
                <a:lnTo>
                  <a:pt x="16414" y="294478"/>
                </a:lnTo>
                <a:lnTo>
                  <a:pt x="10312" y="308076"/>
                </a:lnTo>
                <a:lnTo>
                  <a:pt x="8330" y="315040"/>
                </a:lnTo>
                <a:lnTo>
                  <a:pt x="2812" y="328719"/>
                </a:lnTo>
                <a:lnTo>
                  <a:pt x="1187" y="335962"/>
                </a:lnTo>
                <a:lnTo>
                  <a:pt x="272" y="349946"/>
                </a:lnTo>
                <a:lnTo>
                  <a:pt x="0" y="361604"/>
                </a:lnTo>
                <a:lnTo>
                  <a:pt x="915" y="364894"/>
                </a:lnTo>
                <a:lnTo>
                  <a:pt x="5800" y="375028"/>
                </a:lnTo>
                <a:lnTo>
                  <a:pt x="7671" y="388720"/>
                </a:lnTo>
                <a:lnTo>
                  <a:pt x="8303" y="404903"/>
                </a:lnTo>
                <a:lnTo>
                  <a:pt x="8450" y="431098"/>
                </a:lnTo>
                <a:lnTo>
                  <a:pt x="9405" y="434083"/>
                </a:lnTo>
                <a:lnTo>
                  <a:pt x="14349" y="442836"/>
                </a:lnTo>
                <a:lnTo>
                  <a:pt x="15839" y="448594"/>
                </a:lnTo>
                <a:lnTo>
                  <a:pt x="16678" y="457190"/>
                </a:lnTo>
                <a:lnTo>
                  <a:pt x="17749" y="460051"/>
                </a:lnTo>
                <a:lnTo>
                  <a:pt x="21477" y="465770"/>
                </a:lnTo>
                <a:lnTo>
                  <a:pt x="34386" y="480060"/>
                </a:lnTo>
                <a:lnTo>
                  <a:pt x="71325" y="517208"/>
                </a:lnTo>
                <a:lnTo>
                  <a:pt x="74182" y="519113"/>
                </a:lnTo>
                <a:lnTo>
                  <a:pt x="97218" y="528479"/>
                </a:lnTo>
                <a:lnTo>
                  <a:pt x="113339" y="533439"/>
                </a:lnTo>
                <a:lnTo>
                  <a:pt x="122700" y="537122"/>
                </a:lnTo>
                <a:lnTo>
                  <a:pt x="130035" y="538758"/>
                </a:lnTo>
                <a:lnTo>
                  <a:pt x="165880" y="540943"/>
                </a:lnTo>
                <a:lnTo>
                  <a:pt x="188532" y="546838"/>
                </a:lnTo>
                <a:lnTo>
                  <a:pt x="253013" y="548609"/>
                </a:lnTo>
                <a:lnTo>
                  <a:pt x="352770" y="548640"/>
                </a:lnTo>
                <a:lnTo>
                  <a:pt x="411449" y="540862"/>
                </a:lnTo>
                <a:lnTo>
                  <a:pt x="475399" y="540098"/>
                </a:lnTo>
                <a:lnTo>
                  <a:pt x="853010" y="540067"/>
                </a:lnTo>
                <a:lnTo>
                  <a:pt x="912760" y="532687"/>
                </a:lnTo>
                <a:lnTo>
                  <a:pt x="972745" y="531600"/>
                </a:lnTo>
                <a:lnTo>
                  <a:pt x="1066960" y="531498"/>
                </a:lnTo>
                <a:lnTo>
                  <a:pt x="1123045" y="524710"/>
                </a:lnTo>
                <a:lnTo>
                  <a:pt x="1180055" y="523158"/>
                </a:lnTo>
                <a:lnTo>
                  <a:pt x="1237187" y="522954"/>
                </a:lnTo>
                <a:lnTo>
                  <a:pt x="1290089" y="516142"/>
                </a:lnTo>
                <a:lnTo>
                  <a:pt x="1350925" y="514586"/>
                </a:lnTo>
                <a:lnTo>
                  <a:pt x="1384656" y="513467"/>
                </a:lnTo>
                <a:lnTo>
                  <a:pt x="1446561" y="506578"/>
                </a:lnTo>
                <a:lnTo>
                  <a:pt x="1491656" y="503396"/>
                </a:lnTo>
                <a:lnTo>
                  <a:pt x="1542781" y="498020"/>
                </a:lnTo>
                <a:lnTo>
                  <a:pt x="1583793" y="494826"/>
                </a:lnTo>
                <a:lnTo>
                  <a:pt x="1610922" y="490468"/>
                </a:lnTo>
                <a:lnTo>
                  <a:pt x="1669684" y="488794"/>
                </a:lnTo>
                <a:lnTo>
                  <a:pt x="1687852" y="487752"/>
                </a:lnTo>
                <a:lnTo>
                  <a:pt x="1748629" y="478054"/>
                </a:lnTo>
                <a:lnTo>
                  <a:pt x="1774380" y="473433"/>
                </a:lnTo>
                <a:lnTo>
                  <a:pt x="1800107" y="469524"/>
                </a:lnTo>
                <a:lnTo>
                  <a:pt x="1823288" y="464873"/>
                </a:lnTo>
                <a:lnTo>
                  <a:pt x="1844761" y="460955"/>
                </a:lnTo>
                <a:lnTo>
                  <a:pt x="1866681" y="456302"/>
                </a:lnTo>
                <a:lnTo>
                  <a:pt x="1879228" y="454261"/>
                </a:lnTo>
                <a:lnTo>
                  <a:pt x="1920224" y="439797"/>
                </a:lnTo>
                <a:lnTo>
                  <a:pt x="1939312" y="432359"/>
                </a:lnTo>
                <a:lnTo>
                  <a:pt x="1962827" y="426823"/>
                </a:lnTo>
                <a:lnTo>
                  <a:pt x="1985817" y="416839"/>
                </a:lnTo>
                <a:lnTo>
                  <a:pt x="2002812" y="406647"/>
                </a:lnTo>
                <a:lnTo>
                  <a:pt x="2012755" y="404570"/>
                </a:lnTo>
                <a:lnTo>
                  <a:pt x="2017122" y="402111"/>
                </a:lnTo>
                <a:lnTo>
                  <a:pt x="2027817" y="391453"/>
                </a:lnTo>
                <a:lnTo>
                  <a:pt x="2030973" y="389556"/>
                </a:lnTo>
                <a:lnTo>
                  <a:pt x="2047432" y="381961"/>
                </a:lnTo>
                <a:lnTo>
                  <a:pt x="2050717" y="379418"/>
                </a:lnTo>
                <a:lnTo>
                  <a:pt x="2052907" y="376771"/>
                </a:lnTo>
                <a:lnTo>
                  <a:pt x="2054367" y="374053"/>
                </a:lnTo>
                <a:lnTo>
                  <a:pt x="2061069" y="368493"/>
                </a:lnTo>
                <a:lnTo>
                  <a:pt x="2076343" y="357163"/>
                </a:lnTo>
                <a:lnTo>
                  <a:pt x="2085581" y="348608"/>
                </a:lnTo>
                <a:lnTo>
                  <a:pt x="2087580" y="345753"/>
                </a:lnTo>
                <a:lnTo>
                  <a:pt x="2091344" y="337184"/>
                </a:lnTo>
                <a:lnTo>
                  <a:pt x="2097117" y="328612"/>
                </a:lnTo>
                <a:lnTo>
                  <a:pt x="2098802" y="322897"/>
                </a:lnTo>
                <a:lnTo>
                  <a:pt x="2100031" y="305752"/>
                </a:lnTo>
                <a:lnTo>
                  <a:pt x="2099118" y="302895"/>
                </a:lnTo>
                <a:lnTo>
                  <a:pt x="2094235" y="294323"/>
                </a:lnTo>
                <a:lnTo>
                  <a:pt x="2092758" y="288607"/>
                </a:lnTo>
                <a:lnTo>
                  <a:pt x="2091927" y="275484"/>
                </a:lnTo>
                <a:lnTo>
                  <a:pt x="2090858" y="271286"/>
                </a:lnTo>
                <a:lnTo>
                  <a:pt x="2084838" y="257705"/>
                </a:lnTo>
                <a:lnTo>
                  <a:pt x="2084226" y="254671"/>
                </a:lnTo>
                <a:lnTo>
                  <a:pt x="2081008" y="248759"/>
                </a:lnTo>
                <a:lnTo>
                  <a:pt x="2068454" y="234336"/>
                </a:lnTo>
                <a:lnTo>
                  <a:pt x="2062885" y="228609"/>
                </a:lnTo>
                <a:lnTo>
                  <a:pt x="2061018" y="225749"/>
                </a:lnTo>
                <a:lnTo>
                  <a:pt x="2057440" y="217172"/>
                </a:lnTo>
                <a:lnTo>
                  <a:pt x="2048180" y="205740"/>
                </a:lnTo>
                <a:lnTo>
                  <a:pt x="2034356" y="191453"/>
                </a:lnTo>
                <a:lnTo>
                  <a:pt x="2014925" y="171952"/>
                </a:lnTo>
                <a:lnTo>
                  <a:pt x="2005851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73"/>
          <p:cNvSpPr/>
          <p:nvPr/>
        </p:nvSpPr>
        <p:spPr>
          <a:xfrm>
            <a:off x="6663690" y="2023110"/>
            <a:ext cx="300025" cy="385729"/>
          </a:xfrm>
          <a:custGeom>
            <a:avLst/>
            <a:gdLst/>
            <a:ahLst/>
            <a:cxnLst/>
            <a:rect l="0" t="0" r="0" b="0"/>
            <a:pathLst>
              <a:path w="300025" h="385729">
                <a:moveTo>
                  <a:pt x="0" y="0"/>
                </a:moveTo>
                <a:lnTo>
                  <a:pt x="0" y="7380"/>
                </a:lnTo>
                <a:lnTo>
                  <a:pt x="7381" y="15848"/>
                </a:lnTo>
                <a:lnTo>
                  <a:pt x="8043" y="19108"/>
                </a:lnTo>
                <a:lnTo>
                  <a:pt x="8467" y="24412"/>
                </a:lnTo>
                <a:lnTo>
                  <a:pt x="14443" y="32303"/>
                </a:lnTo>
                <a:lnTo>
                  <a:pt x="17297" y="40263"/>
                </a:lnTo>
                <a:lnTo>
                  <a:pt x="24420" y="49775"/>
                </a:lnTo>
                <a:lnTo>
                  <a:pt x="25141" y="53237"/>
                </a:lnTo>
                <a:lnTo>
                  <a:pt x="25604" y="63221"/>
                </a:lnTo>
                <a:lnTo>
                  <a:pt x="25707" y="80041"/>
                </a:lnTo>
                <a:lnTo>
                  <a:pt x="26663" y="82888"/>
                </a:lnTo>
                <a:lnTo>
                  <a:pt x="31606" y="91446"/>
                </a:lnTo>
                <a:lnTo>
                  <a:pt x="33097" y="97157"/>
                </a:lnTo>
                <a:lnTo>
                  <a:pt x="34054" y="108585"/>
                </a:lnTo>
                <a:lnTo>
                  <a:pt x="34243" y="120015"/>
                </a:lnTo>
                <a:lnTo>
                  <a:pt x="34259" y="122872"/>
                </a:lnTo>
                <a:lnTo>
                  <a:pt x="35222" y="125730"/>
                </a:lnTo>
                <a:lnTo>
                  <a:pt x="38831" y="131444"/>
                </a:lnTo>
                <a:lnTo>
                  <a:pt x="47957" y="142875"/>
                </a:lnTo>
                <a:lnTo>
                  <a:pt x="50976" y="152611"/>
                </a:lnTo>
                <a:lnTo>
                  <a:pt x="55850" y="158354"/>
                </a:lnTo>
                <a:lnTo>
                  <a:pt x="58188" y="159861"/>
                </a:lnTo>
                <a:lnTo>
                  <a:pt x="66030" y="162936"/>
                </a:lnTo>
                <a:lnTo>
                  <a:pt x="74386" y="168504"/>
                </a:lnTo>
                <a:lnTo>
                  <a:pt x="82895" y="171529"/>
                </a:lnTo>
                <a:lnTo>
                  <a:pt x="91448" y="177082"/>
                </a:lnTo>
                <a:lnTo>
                  <a:pt x="97159" y="178716"/>
                </a:lnTo>
                <a:lnTo>
                  <a:pt x="105728" y="179635"/>
                </a:lnTo>
                <a:lnTo>
                  <a:pt x="114300" y="179908"/>
                </a:lnTo>
                <a:lnTo>
                  <a:pt x="127424" y="179988"/>
                </a:lnTo>
                <a:lnTo>
                  <a:pt x="131621" y="179047"/>
                </a:lnTo>
                <a:lnTo>
                  <a:pt x="142080" y="174124"/>
                </a:lnTo>
                <a:lnTo>
                  <a:pt x="151211" y="172242"/>
                </a:lnTo>
                <a:lnTo>
                  <a:pt x="157058" y="171802"/>
                </a:lnTo>
                <a:lnTo>
                  <a:pt x="159950" y="170732"/>
                </a:lnTo>
                <a:lnTo>
                  <a:pt x="165703" y="167003"/>
                </a:lnTo>
                <a:lnTo>
                  <a:pt x="174298" y="159549"/>
                </a:lnTo>
                <a:lnTo>
                  <a:pt x="177159" y="157801"/>
                </a:lnTo>
                <a:lnTo>
                  <a:pt x="182877" y="155858"/>
                </a:lnTo>
                <a:lnTo>
                  <a:pt x="191133" y="152455"/>
                </a:lnTo>
                <a:lnTo>
                  <a:pt x="200201" y="147768"/>
                </a:lnTo>
                <a:lnTo>
                  <a:pt x="207406" y="142509"/>
                </a:lnTo>
                <a:lnTo>
                  <a:pt x="209708" y="139774"/>
                </a:lnTo>
                <a:lnTo>
                  <a:pt x="211243" y="136997"/>
                </a:lnTo>
                <a:lnTo>
                  <a:pt x="212266" y="134194"/>
                </a:lnTo>
                <a:lnTo>
                  <a:pt x="215942" y="128539"/>
                </a:lnTo>
                <a:lnTo>
                  <a:pt x="218257" y="125697"/>
                </a:lnTo>
                <a:lnTo>
                  <a:pt x="219799" y="122851"/>
                </a:lnTo>
                <a:lnTo>
                  <a:pt x="221514" y="117148"/>
                </a:lnTo>
                <a:lnTo>
                  <a:pt x="222704" y="105408"/>
                </a:lnTo>
                <a:lnTo>
                  <a:pt x="222869" y="93767"/>
                </a:lnTo>
                <a:lnTo>
                  <a:pt x="222881" y="82763"/>
                </a:lnTo>
                <a:lnTo>
                  <a:pt x="221930" y="79940"/>
                </a:lnTo>
                <a:lnTo>
                  <a:pt x="216993" y="71416"/>
                </a:lnTo>
                <a:lnTo>
                  <a:pt x="215504" y="65713"/>
                </a:lnTo>
                <a:lnTo>
                  <a:pt x="214548" y="54290"/>
                </a:lnTo>
                <a:lnTo>
                  <a:pt x="214333" y="43038"/>
                </a:lnTo>
                <a:lnTo>
                  <a:pt x="214321" y="38813"/>
                </a:lnTo>
                <a:lnTo>
                  <a:pt x="213366" y="37305"/>
                </a:lnTo>
                <a:lnTo>
                  <a:pt x="211777" y="36300"/>
                </a:lnTo>
                <a:lnTo>
                  <a:pt x="205741" y="34290"/>
                </a:lnTo>
                <a:lnTo>
                  <a:pt x="205740" y="38840"/>
                </a:lnTo>
                <a:lnTo>
                  <a:pt x="206692" y="40181"/>
                </a:lnTo>
                <a:lnTo>
                  <a:pt x="208280" y="41075"/>
                </a:lnTo>
                <a:lnTo>
                  <a:pt x="210291" y="41670"/>
                </a:lnTo>
                <a:lnTo>
                  <a:pt x="211631" y="43020"/>
                </a:lnTo>
                <a:lnTo>
                  <a:pt x="212525" y="44873"/>
                </a:lnTo>
                <a:lnTo>
                  <a:pt x="213959" y="50138"/>
                </a:lnTo>
                <a:lnTo>
                  <a:pt x="214208" y="55601"/>
                </a:lnTo>
                <a:lnTo>
                  <a:pt x="216806" y="63129"/>
                </a:lnTo>
                <a:lnTo>
                  <a:pt x="220183" y="71872"/>
                </a:lnTo>
                <a:lnTo>
                  <a:pt x="221685" y="78933"/>
                </a:lnTo>
                <a:lnTo>
                  <a:pt x="224891" y="85246"/>
                </a:lnTo>
                <a:lnTo>
                  <a:pt x="227080" y="88263"/>
                </a:lnTo>
                <a:lnTo>
                  <a:pt x="229512" y="94155"/>
                </a:lnTo>
                <a:lnTo>
                  <a:pt x="230161" y="97060"/>
                </a:lnTo>
                <a:lnTo>
                  <a:pt x="233420" y="102828"/>
                </a:lnTo>
                <a:lnTo>
                  <a:pt x="240611" y="111430"/>
                </a:lnTo>
                <a:lnTo>
                  <a:pt x="248774" y="120011"/>
                </a:lnTo>
                <a:lnTo>
                  <a:pt x="254394" y="126680"/>
                </a:lnTo>
                <a:lnTo>
                  <a:pt x="260067" y="135995"/>
                </a:lnTo>
                <a:lnTo>
                  <a:pt x="268614" y="147398"/>
                </a:lnTo>
                <a:lnTo>
                  <a:pt x="277180" y="156809"/>
                </a:lnTo>
                <a:lnTo>
                  <a:pt x="282893" y="165260"/>
                </a:lnTo>
                <a:lnTo>
                  <a:pt x="288608" y="175366"/>
                </a:lnTo>
                <a:lnTo>
                  <a:pt x="294323" y="186208"/>
                </a:lnTo>
                <a:lnTo>
                  <a:pt x="297497" y="194836"/>
                </a:lnTo>
                <a:lnTo>
                  <a:pt x="298909" y="202799"/>
                </a:lnTo>
                <a:lnTo>
                  <a:pt x="299535" y="212688"/>
                </a:lnTo>
                <a:lnTo>
                  <a:pt x="299814" y="223433"/>
                </a:lnTo>
                <a:lnTo>
                  <a:pt x="300024" y="258371"/>
                </a:lnTo>
                <a:lnTo>
                  <a:pt x="297492" y="267549"/>
                </a:lnTo>
                <a:lnTo>
                  <a:pt x="294143" y="277978"/>
                </a:lnTo>
                <a:lnTo>
                  <a:pt x="292655" y="288963"/>
                </a:lnTo>
                <a:lnTo>
                  <a:pt x="289454" y="297655"/>
                </a:lnTo>
                <a:lnTo>
                  <a:pt x="284856" y="305646"/>
                </a:lnTo>
                <a:lnTo>
                  <a:pt x="279637" y="315548"/>
                </a:lnTo>
                <a:lnTo>
                  <a:pt x="271344" y="327281"/>
                </a:lnTo>
                <a:lnTo>
                  <a:pt x="262855" y="336790"/>
                </a:lnTo>
                <a:lnTo>
                  <a:pt x="254307" y="345640"/>
                </a:lnTo>
                <a:lnTo>
                  <a:pt x="237172" y="362892"/>
                </a:lnTo>
                <a:lnTo>
                  <a:pt x="234314" y="364800"/>
                </a:lnTo>
                <a:lnTo>
                  <a:pt x="228600" y="366921"/>
                </a:lnTo>
                <a:lnTo>
                  <a:pt x="220345" y="370403"/>
                </a:lnTo>
                <a:lnTo>
                  <a:pt x="215476" y="372665"/>
                </a:lnTo>
                <a:lnTo>
                  <a:pt x="210326" y="374173"/>
                </a:lnTo>
                <a:lnTo>
                  <a:pt x="204987" y="375179"/>
                </a:lnTo>
                <a:lnTo>
                  <a:pt x="199523" y="375849"/>
                </a:lnTo>
                <a:lnTo>
                  <a:pt x="193975" y="377248"/>
                </a:lnTo>
                <a:lnTo>
                  <a:pt x="188372" y="379134"/>
                </a:lnTo>
                <a:lnTo>
                  <a:pt x="182731" y="381343"/>
                </a:lnTo>
                <a:lnTo>
                  <a:pt x="173924" y="383798"/>
                </a:lnTo>
                <a:lnTo>
                  <a:pt x="165882" y="384889"/>
                </a:lnTo>
                <a:lnTo>
                  <a:pt x="161070" y="385180"/>
                </a:lnTo>
                <a:lnTo>
                  <a:pt x="151597" y="385504"/>
                </a:lnTo>
                <a:lnTo>
                  <a:pt x="140908" y="385685"/>
                </a:lnTo>
                <a:lnTo>
                  <a:pt x="134698" y="385728"/>
                </a:lnTo>
                <a:lnTo>
                  <a:pt x="126223" y="383207"/>
                </a:lnTo>
                <a:lnTo>
                  <a:pt x="117059" y="379864"/>
                </a:lnTo>
                <a:lnTo>
                  <a:pt x="109811" y="378378"/>
                </a:lnTo>
                <a:lnTo>
                  <a:pt x="103415" y="377718"/>
                </a:lnTo>
                <a:lnTo>
                  <a:pt x="100375" y="377542"/>
                </a:lnTo>
                <a:lnTo>
                  <a:pt x="98349" y="376472"/>
                </a:lnTo>
                <a:lnTo>
                  <a:pt x="96998" y="374806"/>
                </a:lnTo>
                <a:lnTo>
                  <a:pt x="96098" y="372743"/>
                </a:lnTo>
                <a:lnTo>
                  <a:pt x="94546" y="371368"/>
                </a:lnTo>
                <a:lnTo>
                  <a:pt x="92558" y="370451"/>
                </a:lnTo>
                <a:lnTo>
                  <a:pt x="87809" y="369432"/>
                </a:lnTo>
                <a:lnTo>
                  <a:pt x="79781" y="368858"/>
                </a:lnTo>
                <a:lnTo>
                  <a:pt x="74193" y="368725"/>
                </a:lnTo>
                <a:lnTo>
                  <a:pt x="72322" y="367736"/>
                </a:lnTo>
                <a:lnTo>
                  <a:pt x="71074" y="366125"/>
                </a:lnTo>
                <a:lnTo>
                  <a:pt x="69072" y="361246"/>
                </a:lnTo>
                <a:lnTo>
                  <a:pt x="67955" y="360845"/>
                </a:lnTo>
                <a:lnTo>
                  <a:pt x="61242" y="360150"/>
                </a:lnTo>
                <a:lnTo>
                  <a:pt x="60831" y="359162"/>
                </a:lnTo>
                <a:lnTo>
                  <a:pt x="60007" y="3514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74"/>
          <p:cNvSpPr/>
          <p:nvPr/>
        </p:nvSpPr>
        <p:spPr>
          <a:xfrm>
            <a:off x="7126606" y="1971675"/>
            <a:ext cx="274319" cy="248603"/>
          </a:xfrm>
          <a:custGeom>
            <a:avLst/>
            <a:gdLst/>
            <a:ahLst/>
            <a:cxnLst/>
            <a:rect l="0" t="0" r="0" b="0"/>
            <a:pathLst>
              <a:path w="274319" h="248603">
                <a:moveTo>
                  <a:pt x="137159" y="0"/>
                </a:moveTo>
                <a:lnTo>
                  <a:pt x="145378" y="8219"/>
                </a:lnTo>
                <a:lnTo>
                  <a:pt x="145700" y="15922"/>
                </a:lnTo>
                <a:lnTo>
                  <a:pt x="145730" y="23015"/>
                </a:lnTo>
                <a:lnTo>
                  <a:pt x="145731" y="25361"/>
                </a:lnTo>
                <a:lnTo>
                  <a:pt x="141180" y="25612"/>
                </a:lnTo>
                <a:lnTo>
                  <a:pt x="139840" y="26599"/>
                </a:lnTo>
                <a:lnTo>
                  <a:pt x="138946" y="28210"/>
                </a:lnTo>
                <a:lnTo>
                  <a:pt x="138350" y="30237"/>
                </a:lnTo>
                <a:lnTo>
                  <a:pt x="136048" y="32540"/>
                </a:lnTo>
                <a:lnTo>
                  <a:pt x="128410" y="37640"/>
                </a:lnTo>
                <a:lnTo>
                  <a:pt x="122501" y="41315"/>
                </a:lnTo>
                <a:lnTo>
                  <a:pt x="116040" y="44714"/>
                </a:lnTo>
                <a:lnTo>
                  <a:pt x="107770" y="48448"/>
                </a:lnTo>
                <a:lnTo>
                  <a:pt x="100920" y="50107"/>
                </a:lnTo>
                <a:lnTo>
                  <a:pt x="94700" y="53385"/>
                </a:lnTo>
                <a:lnTo>
                  <a:pt x="91708" y="55592"/>
                </a:lnTo>
                <a:lnTo>
                  <a:pt x="85843" y="58045"/>
                </a:lnTo>
                <a:lnTo>
                  <a:pt x="79109" y="60087"/>
                </a:lnTo>
                <a:lnTo>
                  <a:pt x="74647" y="61966"/>
                </a:lnTo>
                <a:lnTo>
                  <a:pt x="62898" y="67273"/>
                </a:lnTo>
                <a:lnTo>
                  <a:pt x="51762" y="72743"/>
                </a:lnTo>
                <a:lnTo>
                  <a:pt x="44277" y="75193"/>
                </a:lnTo>
                <a:lnTo>
                  <a:pt x="37776" y="76281"/>
                </a:lnTo>
                <a:lnTo>
                  <a:pt x="31711" y="76765"/>
                </a:lnTo>
                <a:lnTo>
                  <a:pt x="28760" y="77846"/>
                </a:lnTo>
                <a:lnTo>
                  <a:pt x="21009" y="82967"/>
                </a:lnTo>
                <a:lnTo>
                  <a:pt x="18861" y="84499"/>
                </a:lnTo>
                <a:lnTo>
                  <a:pt x="15367" y="85180"/>
                </a:lnTo>
                <a:lnTo>
                  <a:pt x="9914" y="85617"/>
                </a:lnTo>
                <a:lnTo>
                  <a:pt x="1963" y="92495"/>
                </a:lnTo>
                <a:lnTo>
                  <a:pt x="0" y="94296"/>
                </a:lnTo>
                <a:lnTo>
                  <a:pt x="7380" y="101678"/>
                </a:lnTo>
                <a:lnTo>
                  <a:pt x="8042" y="104880"/>
                </a:lnTo>
                <a:lnTo>
                  <a:pt x="8218" y="107067"/>
                </a:lnTo>
                <a:lnTo>
                  <a:pt x="9288" y="108526"/>
                </a:lnTo>
                <a:lnTo>
                  <a:pt x="10954" y="109498"/>
                </a:lnTo>
                <a:lnTo>
                  <a:pt x="13017" y="110146"/>
                </a:lnTo>
                <a:lnTo>
                  <a:pt x="17850" y="113406"/>
                </a:lnTo>
                <a:lnTo>
                  <a:pt x="20472" y="115609"/>
                </a:lnTo>
                <a:lnTo>
                  <a:pt x="23172" y="117077"/>
                </a:lnTo>
                <a:lnTo>
                  <a:pt x="31524" y="120097"/>
                </a:lnTo>
                <a:lnTo>
                  <a:pt x="40031" y="126601"/>
                </a:lnTo>
                <a:lnTo>
                  <a:pt x="45731" y="131832"/>
                </a:lnTo>
                <a:lnTo>
                  <a:pt x="48584" y="133608"/>
                </a:lnTo>
                <a:lnTo>
                  <a:pt x="54295" y="135581"/>
                </a:lnTo>
                <a:lnTo>
                  <a:pt x="62548" y="138998"/>
                </a:lnTo>
                <a:lnTo>
                  <a:pt x="67416" y="141243"/>
                </a:lnTo>
                <a:lnTo>
                  <a:pt x="75364" y="146277"/>
                </a:lnTo>
                <a:lnTo>
                  <a:pt x="83024" y="151689"/>
                </a:lnTo>
                <a:lnTo>
                  <a:pt x="87735" y="154466"/>
                </a:lnTo>
                <a:lnTo>
                  <a:pt x="92779" y="157270"/>
                </a:lnTo>
                <a:lnTo>
                  <a:pt x="100924" y="160385"/>
                </a:lnTo>
                <a:lnTo>
                  <a:pt x="108672" y="162722"/>
                </a:lnTo>
                <a:lnTo>
                  <a:pt x="113405" y="164679"/>
                </a:lnTo>
                <a:lnTo>
                  <a:pt x="118465" y="166936"/>
                </a:lnTo>
                <a:lnTo>
                  <a:pt x="126628" y="171983"/>
                </a:lnTo>
                <a:lnTo>
                  <a:pt x="134384" y="177402"/>
                </a:lnTo>
                <a:lnTo>
                  <a:pt x="139118" y="180180"/>
                </a:lnTo>
                <a:lnTo>
                  <a:pt x="144180" y="182985"/>
                </a:lnTo>
                <a:lnTo>
                  <a:pt x="152345" y="188641"/>
                </a:lnTo>
                <a:lnTo>
                  <a:pt x="160101" y="194330"/>
                </a:lnTo>
                <a:lnTo>
                  <a:pt x="164835" y="197181"/>
                </a:lnTo>
                <a:lnTo>
                  <a:pt x="169898" y="200034"/>
                </a:lnTo>
                <a:lnTo>
                  <a:pt x="178062" y="205744"/>
                </a:lnTo>
                <a:lnTo>
                  <a:pt x="181572" y="208600"/>
                </a:lnTo>
                <a:lnTo>
                  <a:pt x="188013" y="211773"/>
                </a:lnTo>
                <a:lnTo>
                  <a:pt x="195003" y="214136"/>
                </a:lnTo>
                <a:lnTo>
                  <a:pt x="199534" y="216100"/>
                </a:lnTo>
                <a:lnTo>
                  <a:pt x="204460" y="218361"/>
                </a:lnTo>
                <a:lnTo>
                  <a:pt x="212473" y="223414"/>
                </a:lnTo>
                <a:lnTo>
                  <a:pt x="219209" y="228835"/>
                </a:lnTo>
                <a:lnTo>
                  <a:pt x="225378" y="234419"/>
                </a:lnTo>
                <a:lnTo>
                  <a:pt x="229310" y="236289"/>
                </a:lnTo>
                <a:lnTo>
                  <a:pt x="233835" y="237536"/>
                </a:lnTo>
                <a:lnTo>
                  <a:pt x="238756" y="238367"/>
                </a:lnTo>
                <a:lnTo>
                  <a:pt x="246766" y="239291"/>
                </a:lnTo>
                <a:lnTo>
                  <a:pt x="253500" y="239701"/>
                </a:lnTo>
                <a:lnTo>
                  <a:pt x="259668" y="239884"/>
                </a:lnTo>
                <a:lnTo>
                  <a:pt x="261694" y="240885"/>
                </a:lnTo>
                <a:lnTo>
                  <a:pt x="263045" y="242505"/>
                </a:lnTo>
                <a:lnTo>
                  <a:pt x="265213" y="247398"/>
                </a:lnTo>
                <a:lnTo>
                  <a:pt x="266343" y="247799"/>
                </a:lnTo>
                <a:lnTo>
                  <a:pt x="274315" y="248602"/>
                </a:lnTo>
                <a:lnTo>
                  <a:pt x="274316" y="248602"/>
                </a:lnTo>
                <a:lnTo>
                  <a:pt x="274318" y="248602"/>
                </a:lnTo>
                <a:lnTo>
                  <a:pt x="265746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75"/>
          <p:cNvSpPr/>
          <p:nvPr/>
        </p:nvSpPr>
        <p:spPr>
          <a:xfrm>
            <a:off x="7495222" y="2091689"/>
            <a:ext cx="222886" cy="16793"/>
          </a:xfrm>
          <a:custGeom>
            <a:avLst/>
            <a:gdLst/>
            <a:ahLst/>
            <a:cxnLst/>
            <a:rect l="0" t="0" r="0" b="0"/>
            <a:pathLst>
              <a:path w="222886" h="16793">
                <a:moveTo>
                  <a:pt x="0" y="8573"/>
                </a:moveTo>
                <a:lnTo>
                  <a:pt x="36000" y="8573"/>
                </a:lnTo>
                <a:lnTo>
                  <a:pt x="39240" y="9526"/>
                </a:lnTo>
                <a:lnTo>
                  <a:pt x="42352" y="11113"/>
                </a:lnTo>
                <a:lnTo>
                  <a:pt x="45380" y="13124"/>
                </a:lnTo>
                <a:lnTo>
                  <a:pt x="49303" y="14465"/>
                </a:lnTo>
                <a:lnTo>
                  <a:pt x="53824" y="15358"/>
                </a:lnTo>
                <a:lnTo>
                  <a:pt x="58742" y="15954"/>
                </a:lnTo>
                <a:lnTo>
                  <a:pt x="62974" y="16351"/>
                </a:lnTo>
                <a:lnTo>
                  <a:pt x="66748" y="16616"/>
                </a:lnTo>
                <a:lnTo>
                  <a:pt x="70216" y="16792"/>
                </a:lnTo>
                <a:lnTo>
                  <a:pt x="74433" y="15958"/>
                </a:lnTo>
                <a:lnTo>
                  <a:pt x="79150" y="14449"/>
                </a:lnTo>
                <a:lnTo>
                  <a:pt x="84199" y="12490"/>
                </a:lnTo>
                <a:lnTo>
                  <a:pt x="88518" y="11184"/>
                </a:lnTo>
                <a:lnTo>
                  <a:pt x="92349" y="10314"/>
                </a:lnTo>
                <a:lnTo>
                  <a:pt x="95857" y="9734"/>
                </a:lnTo>
                <a:lnTo>
                  <a:pt x="100100" y="9347"/>
                </a:lnTo>
                <a:lnTo>
                  <a:pt x="104833" y="9089"/>
                </a:lnTo>
                <a:lnTo>
                  <a:pt x="115173" y="8802"/>
                </a:lnTo>
                <a:lnTo>
                  <a:pt x="142990" y="8603"/>
                </a:lnTo>
                <a:lnTo>
                  <a:pt x="147714" y="7641"/>
                </a:lnTo>
                <a:lnTo>
                  <a:pt x="151816" y="6047"/>
                </a:lnTo>
                <a:lnTo>
                  <a:pt x="155504" y="4031"/>
                </a:lnTo>
                <a:lnTo>
                  <a:pt x="159866" y="2688"/>
                </a:lnTo>
                <a:lnTo>
                  <a:pt x="164680" y="1792"/>
                </a:lnTo>
                <a:lnTo>
                  <a:pt x="169795" y="1195"/>
                </a:lnTo>
                <a:lnTo>
                  <a:pt x="174156" y="797"/>
                </a:lnTo>
                <a:lnTo>
                  <a:pt x="178017" y="531"/>
                </a:lnTo>
                <a:lnTo>
                  <a:pt x="184846" y="236"/>
                </a:lnTo>
                <a:lnTo>
                  <a:pt x="194046" y="70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76"/>
          <p:cNvSpPr/>
          <p:nvPr/>
        </p:nvSpPr>
        <p:spPr>
          <a:xfrm>
            <a:off x="7803832" y="1928813"/>
            <a:ext cx="325756" cy="291465"/>
          </a:xfrm>
          <a:custGeom>
            <a:avLst/>
            <a:gdLst/>
            <a:ahLst/>
            <a:cxnLst/>
            <a:rect l="0" t="0" r="0" b="0"/>
            <a:pathLst>
              <a:path w="325756" h="291465">
                <a:moveTo>
                  <a:pt x="0" y="42862"/>
                </a:moveTo>
                <a:lnTo>
                  <a:pt x="0" y="30930"/>
                </a:lnTo>
                <a:lnTo>
                  <a:pt x="953" y="29192"/>
                </a:lnTo>
                <a:lnTo>
                  <a:pt x="2541" y="28034"/>
                </a:lnTo>
                <a:lnTo>
                  <a:pt x="4551" y="27261"/>
                </a:lnTo>
                <a:lnTo>
                  <a:pt x="13669" y="20130"/>
                </a:lnTo>
                <a:lnTo>
                  <a:pt x="21239" y="12987"/>
                </a:lnTo>
                <a:lnTo>
                  <a:pt x="28941" y="5329"/>
                </a:lnTo>
                <a:lnTo>
                  <a:pt x="32629" y="3552"/>
                </a:lnTo>
                <a:lnTo>
                  <a:pt x="41807" y="1578"/>
                </a:lnTo>
                <a:lnTo>
                  <a:pt x="49696" y="701"/>
                </a:lnTo>
                <a:lnTo>
                  <a:pt x="57330" y="311"/>
                </a:lnTo>
                <a:lnTo>
                  <a:pt x="72338" y="91"/>
                </a:lnTo>
                <a:lnTo>
                  <a:pt x="118713" y="0"/>
                </a:lnTo>
                <a:lnTo>
                  <a:pt x="123910" y="952"/>
                </a:lnTo>
                <a:lnTo>
                  <a:pt x="129279" y="2540"/>
                </a:lnTo>
                <a:lnTo>
                  <a:pt x="134764" y="4550"/>
                </a:lnTo>
                <a:lnTo>
                  <a:pt x="140324" y="6843"/>
                </a:lnTo>
                <a:lnTo>
                  <a:pt x="145937" y="9324"/>
                </a:lnTo>
                <a:lnTo>
                  <a:pt x="151584" y="11931"/>
                </a:lnTo>
                <a:lnTo>
                  <a:pt x="160398" y="17367"/>
                </a:lnTo>
                <a:lnTo>
                  <a:pt x="168444" y="22958"/>
                </a:lnTo>
                <a:lnTo>
                  <a:pt x="178369" y="28618"/>
                </a:lnTo>
                <a:lnTo>
                  <a:pt x="186590" y="36849"/>
                </a:lnTo>
                <a:lnTo>
                  <a:pt x="190117" y="41710"/>
                </a:lnTo>
                <a:lnTo>
                  <a:pt x="193419" y="46857"/>
                </a:lnTo>
                <a:lnTo>
                  <a:pt x="196575" y="52193"/>
                </a:lnTo>
                <a:lnTo>
                  <a:pt x="199630" y="57655"/>
                </a:lnTo>
                <a:lnTo>
                  <a:pt x="205564" y="66264"/>
                </a:lnTo>
                <a:lnTo>
                  <a:pt x="211377" y="74218"/>
                </a:lnTo>
                <a:lnTo>
                  <a:pt x="214260" y="79006"/>
                </a:lnTo>
                <a:lnTo>
                  <a:pt x="217136" y="84103"/>
                </a:lnTo>
                <a:lnTo>
                  <a:pt x="222869" y="94846"/>
                </a:lnTo>
                <a:lnTo>
                  <a:pt x="225732" y="100378"/>
                </a:lnTo>
                <a:lnTo>
                  <a:pt x="231453" y="109064"/>
                </a:lnTo>
                <a:lnTo>
                  <a:pt x="234313" y="112714"/>
                </a:lnTo>
                <a:lnTo>
                  <a:pt x="236218" y="117053"/>
                </a:lnTo>
                <a:lnTo>
                  <a:pt x="237489" y="121850"/>
                </a:lnTo>
                <a:lnTo>
                  <a:pt x="238336" y="126953"/>
                </a:lnTo>
                <a:lnTo>
                  <a:pt x="239277" y="135163"/>
                </a:lnTo>
                <a:lnTo>
                  <a:pt x="239695" y="142939"/>
                </a:lnTo>
                <a:lnTo>
                  <a:pt x="239881" y="152745"/>
                </a:lnTo>
                <a:lnTo>
                  <a:pt x="240018" y="181300"/>
                </a:lnTo>
                <a:lnTo>
                  <a:pt x="239070" y="185636"/>
                </a:lnTo>
                <a:lnTo>
                  <a:pt x="237484" y="190432"/>
                </a:lnTo>
                <a:lnTo>
                  <a:pt x="235474" y="195534"/>
                </a:lnTo>
                <a:lnTo>
                  <a:pt x="233244" y="203744"/>
                </a:lnTo>
                <a:lnTo>
                  <a:pt x="231299" y="211520"/>
                </a:lnTo>
                <a:lnTo>
                  <a:pt x="229447" y="216260"/>
                </a:lnTo>
                <a:lnTo>
                  <a:pt x="227259" y="221326"/>
                </a:lnTo>
                <a:lnTo>
                  <a:pt x="223896" y="225655"/>
                </a:lnTo>
                <a:lnTo>
                  <a:pt x="215080" y="233006"/>
                </a:lnTo>
                <a:lnTo>
                  <a:pt x="207351" y="239448"/>
                </a:lnTo>
                <a:lnTo>
                  <a:pt x="199789" y="245486"/>
                </a:lnTo>
                <a:lnTo>
                  <a:pt x="190078" y="251344"/>
                </a:lnTo>
                <a:lnTo>
                  <a:pt x="181951" y="257123"/>
                </a:lnTo>
                <a:lnTo>
                  <a:pt x="178451" y="259998"/>
                </a:lnTo>
                <a:lnTo>
                  <a:pt x="174212" y="261914"/>
                </a:lnTo>
                <a:lnTo>
                  <a:pt x="164423" y="264043"/>
                </a:lnTo>
                <a:lnTo>
                  <a:pt x="156262" y="267529"/>
                </a:lnTo>
                <a:lnTo>
                  <a:pt x="149460" y="271301"/>
                </a:lnTo>
                <a:lnTo>
                  <a:pt x="139323" y="274377"/>
                </a:lnTo>
                <a:lnTo>
                  <a:pt x="129866" y="278472"/>
                </a:lnTo>
                <a:lnTo>
                  <a:pt x="121853" y="280928"/>
                </a:lnTo>
                <a:lnTo>
                  <a:pt x="114164" y="282019"/>
                </a:lnTo>
                <a:lnTo>
                  <a:pt x="104398" y="282504"/>
                </a:lnTo>
                <a:lnTo>
                  <a:pt x="92739" y="282777"/>
                </a:lnTo>
                <a:lnTo>
                  <a:pt x="67028" y="282882"/>
                </a:lnTo>
                <a:lnTo>
                  <a:pt x="64688" y="281932"/>
                </a:lnTo>
                <a:lnTo>
                  <a:pt x="63128" y="280347"/>
                </a:lnTo>
                <a:lnTo>
                  <a:pt x="62088" y="278338"/>
                </a:lnTo>
                <a:lnTo>
                  <a:pt x="60442" y="276998"/>
                </a:lnTo>
                <a:lnTo>
                  <a:pt x="58392" y="276105"/>
                </a:lnTo>
                <a:lnTo>
                  <a:pt x="53575" y="275113"/>
                </a:lnTo>
                <a:lnTo>
                  <a:pt x="48258" y="274672"/>
                </a:lnTo>
                <a:lnTo>
                  <a:pt x="45508" y="273602"/>
                </a:lnTo>
                <a:lnTo>
                  <a:pt x="35955" y="266969"/>
                </a:lnTo>
                <a:lnTo>
                  <a:pt x="35401" y="265609"/>
                </a:lnTo>
                <a:lnTo>
                  <a:pt x="34619" y="259144"/>
                </a:lnTo>
                <a:lnTo>
                  <a:pt x="34436" y="253922"/>
                </a:lnTo>
                <a:lnTo>
                  <a:pt x="35340" y="252149"/>
                </a:lnTo>
                <a:lnTo>
                  <a:pt x="36895" y="250966"/>
                </a:lnTo>
                <a:lnTo>
                  <a:pt x="38884" y="250178"/>
                </a:lnTo>
                <a:lnTo>
                  <a:pt x="40210" y="248700"/>
                </a:lnTo>
                <a:lnTo>
                  <a:pt x="41095" y="246762"/>
                </a:lnTo>
                <a:lnTo>
                  <a:pt x="41684" y="244518"/>
                </a:lnTo>
                <a:lnTo>
                  <a:pt x="44878" y="239484"/>
                </a:lnTo>
                <a:lnTo>
                  <a:pt x="47064" y="236808"/>
                </a:lnTo>
                <a:lnTo>
                  <a:pt x="49473" y="235024"/>
                </a:lnTo>
                <a:lnTo>
                  <a:pt x="57416" y="231561"/>
                </a:lnTo>
                <a:lnTo>
                  <a:pt x="66754" y="224926"/>
                </a:lnTo>
                <a:lnTo>
                  <a:pt x="76024" y="219664"/>
                </a:lnTo>
                <a:lnTo>
                  <a:pt x="81162" y="217880"/>
                </a:lnTo>
                <a:lnTo>
                  <a:pt x="86493" y="216690"/>
                </a:lnTo>
                <a:lnTo>
                  <a:pt x="91952" y="215898"/>
                </a:lnTo>
                <a:lnTo>
                  <a:pt x="97497" y="215369"/>
                </a:lnTo>
                <a:lnTo>
                  <a:pt x="103098" y="215016"/>
                </a:lnTo>
                <a:lnTo>
                  <a:pt x="114402" y="214625"/>
                </a:lnTo>
                <a:lnTo>
                  <a:pt x="137180" y="214373"/>
                </a:lnTo>
                <a:lnTo>
                  <a:pt x="164575" y="214324"/>
                </a:lnTo>
                <a:lnTo>
                  <a:pt x="171629" y="215272"/>
                </a:lnTo>
                <a:lnTo>
                  <a:pt x="178238" y="216857"/>
                </a:lnTo>
                <a:lnTo>
                  <a:pt x="184547" y="218866"/>
                </a:lnTo>
                <a:lnTo>
                  <a:pt x="190659" y="220205"/>
                </a:lnTo>
                <a:lnTo>
                  <a:pt x="196638" y="221098"/>
                </a:lnTo>
                <a:lnTo>
                  <a:pt x="202529" y="221694"/>
                </a:lnTo>
                <a:lnTo>
                  <a:pt x="208362" y="223043"/>
                </a:lnTo>
                <a:lnTo>
                  <a:pt x="214156" y="224895"/>
                </a:lnTo>
                <a:lnTo>
                  <a:pt x="219923" y="227082"/>
                </a:lnTo>
                <a:lnTo>
                  <a:pt x="225673" y="229493"/>
                </a:lnTo>
                <a:lnTo>
                  <a:pt x="231411" y="232052"/>
                </a:lnTo>
                <a:lnTo>
                  <a:pt x="242867" y="237436"/>
                </a:lnTo>
                <a:lnTo>
                  <a:pt x="254309" y="243004"/>
                </a:lnTo>
                <a:lnTo>
                  <a:pt x="263204" y="248654"/>
                </a:lnTo>
                <a:lnTo>
                  <a:pt x="266909" y="251494"/>
                </a:lnTo>
                <a:lnTo>
                  <a:pt x="273567" y="254650"/>
                </a:lnTo>
                <a:lnTo>
                  <a:pt x="276676" y="255491"/>
                </a:lnTo>
                <a:lnTo>
                  <a:pt x="282669" y="258966"/>
                </a:lnTo>
                <a:lnTo>
                  <a:pt x="291399" y="266278"/>
                </a:lnTo>
                <a:lnTo>
                  <a:pt x="294279" y="268958"/>
                </a:lnTo>
                <a:lnTo>
                  <a:pt x="297151" y="270745"/>
                </a:lnTo>
                <a:lnTo>
                  <a:pt x="305744" y="274212"/>
                </a:lnTo>
                <a:lnTo>
                  <a:pt x="314322" y="279897"/>
                </a:lnTo>
                <a:lnTo>
                  <a:pt x="324062" y="282497"/>
                </a:lnTo>
                <a:lnTo>
                  <a:pt x="324626" y="283581"/>
                </a:lnTo>
                <a:lnTo>
                  <a:pt x="325755" y="2914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77"/>
          <p:cNvSpPr/>
          <p:nvPr/>
        </p:nvSpPr>
        <p:spPr>
          <a:xfrm>
            <a:off x="8223884" y="2005964"/>
            <a:ext cx="257176" cy="222887"/>
          </a:xfrm>
          <a:custGeom>
            <a:avLst/>
            <a:gdLst/>
            <a:ahLst/>
            <a:cxnLst/>
            <a:rect l="0" t="0" r="0" b="0"/>
            <a:pathLst>
              <a:path w="257176" h="222887">
                <a:moveTo>
                  <a:pt x="0" y="0"/>
                </a:moveTo>
                <a:lnTo>
                  <a:pt x="0" y="7382"/>
                </a:lnTo>
                <a:lnTo>
                  <a:pt x="4551" y="12771"/>
                </a:lnTo>
                <a:lnTo>
                  <a:pt x="9325" y="17741"/>
                </a:lnTo>
                <a:lnTo>
                  <a:pt x="20152" y="28693"/>
                </a:lnTo>
                <a:lnTo>
                  <a:pt x="22008" y="32464"/>
                </a:lnTo>
                <a:lnTo>
                  <a:pt x="23244" y="36883"/>
                </a:lnTo>
                <a:lnTo>
                  <a:pt x="24069" y="41734"/>
                </a:lnTo>
                <a:lnTo>
                  <a:pt x="25572" y="45920"/>
                </a:lnTo>
                <a:lnTo>
                  <a:pt x="27525" y="49664"/>
                </a:lnTo>
                <a:lnTo>
                  <a:pt x="32236" y="56363"/>
                </a:lnTo>
                <a:lnTo>
                  <a:pt x="37505" y="62516"/>
                </a:lnTo>
                <a:lnTo>
                  <a:pt x="41196" y="65490"/>
                </a:lnTo>
                <a:lnTo>
                  <a:pt x="45562" y="68425"/>
                </a:lnTo>
                <a:lnTo>
                  <a:pt x="50378" y="71334"/>
                </a:lnTo>
                <a:lnTo>
                  <a:pt x="54540" y="75179"/>
                </a:lnTo>
                <a:lnTo>
                  <a:pt x="58268" y="79647"/>
                </a:lnTo>
                <a:lnTo>
                  <a:pt x="61705" y="84531"/>
                </a:lnTo>
                <a:lnTo>
                  <a:pt x="64949" y="88739"/>
                </a:lnTo>
                <a:lnTo>
                  <a:pt x="68064" y="92497"/>
                </a:lnTo>
                <a:lnTo>
                  <a:pt x="71094" y="95955"/>
                </a:lnTo>
                <a:lnTo>
                  <a:pt x="75019" y="99213"/>
                </a:lnTo>
                <a:lnTo>
                  <a:pt x="79540" y="102337"/>
                </a:lnTo>
                <a:lnTo>
                  <a:pt x="84460" y="105372"/>
                </a:lnTo>
                <a:lnTo>
                  <a:pt x="89644" y="109301"/>
                </a:lnTo>
                <a:lnTo>
                  <a:pt x="95005" y="113825"/>
                </a:lnTo>
                <a:lnTo>
                  <a:pt x="105090" y="122979"/>
                </a:lnTo>
                <a:lnTo>
                  <a:pt x="112747" y="130223"/>
                </a:lnTo>
                <a:lnTo>
                  <a:pt x="117075" y="133488"/>
                </a:lnTo>
                <a:lnTo>
                  <a:pt x="121866" y="136617"/>
                </a:lnTo>
                <a:lnTo>
                  <a:pt x="126964" y="139656"/>
                </a:lnTo>
                <a:lnTo>
                  <a:pt x="132268" y="143586"/>
                </a:lnTo>
                <a:lnTo>
                  <a:pt x="137709" y="148112"/>
                </a:lnTo>
                <a:lnTo>
                  <a:pt x="143240" y="153034"/>
                </a:lnTo>
                <a:lnTo>
                  <a:pt x="148834" y="157268"/>
                </a:lnTo>
                <a:lnTo>
                  <a:pt x="154468" y="161043"/>
                </a:lnTo>
                <a:lnTo>
                  <a:pt x="160129" y="164512"/>
                </a:lnTo>
                <a:lnTo>
                  <a:pt x="164856" y="167777"/>
                </a:lnTo>
                <a:lnTo>
                  <a:pt x="172646" y="173945"/>
                </a:lnTo>
                <a:lnTo>
                  <a:pt x="177010" y="176924"/>
                </a:lnTo>
                <a:lnTo>
                  <a:pt x="181825" y="179862"/>
                </a:lnTo>
                <a:lnTo>
                  <a:pt x="186939" y="182773"/>
                </a:lnTo>
                <a:lnTo>
                  <a:pt x="197701" y="188548"/>
                </a:lnTo>
                <a:lnTo>
                  <a:pt x="203240" y="191421"/>
                </a:lnTo>
                <a:lnTo>
                  <a:pt x="207883" y="194289"/>
                </a:lnTo>
                <a:lnTo>
                  <a:pt x="215583" y="200016"/>
                </a:lnTo>
                <a:lnTo>
                  <a:pt x="222181" y="203196"/>
                </a:lnTo>
                <a:lnTo>
                  <a:pt x="225273" y="204045"/>
                </a:lnTo>
                <a:lnTo>
                  <a:pt x="231249" y="207527"/>
                </a:lnTo>
                <a:lnTo>
                  <a:pt x="234176" y="209789"/>
                </a:lnTo>
                <a:lnTo>
                  <a:pt x="239969" y="212302"/>
                </a:lnTo>
                <a:lnTo>
                  <a:pt x="242847" y="212973"/>
                </a:lnTo>
                <a:lnTo>
                  <a:pt x="248584" y="216257"/>
                </a:lnTo>
                <a:lnTo>
                  <a:pt x="257175" y="2228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8"/>
          <p:cNvSpPr/>
          <p:nvPr/>
        </p:nvSpPr>
        <p:spPr>
          <a:xfrm>
            <a:off x="8258175" y="2014537"/>
            <a:ext cx="145733" cy="180024"/>
          </a:xfrm>
          <a:custGeom>
            <a:avLst/>
            <a:gdLst/>
            <a:ahLst/>
            <a:cxnLst/>
            <a:rect l="0" t="0" r="0" b="0"/>
            <a:pathLst>
              <a:path w="145733" h="180024">
                <a:moveTo>
                  <a:pt x="145732" y="0"/>
                </a:moveTo>
                <a:lnTo>
                  <a:pt x="145732" y="12770"/>
                </a:lnTo>
                <a:lnTo>
                  <a:pt x="144780" y="15181"/>
                </a:lnTo>
                <a:lnTo>
                  <a:pt x="141181" y="20400"/>
                </a:lnTo>
                <a:lnTo>
                  <a:pt x="138947" y="25894"/>
                </a:lnTo>
                <a:lnTo>
                  <a:pt x="138352" y="28693"/>
                </a:lnTo>
                <a:lnTo>
                  <a:pt x="137001" y="32464"/>
                </a:lnTo>
                <a:lnTo>
                  <a:pt x="135149" y="36882"/>
                </a:lnTo>
                <a:lnTo>
                  <a:pt x="132962" y="41733"/>
                </a:lnTo>
                <a:lnTo>
                  <a:pt x="127992" y="52203"/>
                </a:lnTo>
                <a:lnTo>
                  <a:pt x="117040" y="74447"/>
                </a:lnTo>
                <a:lnTo>
                  <a:pt x="113268" y="80111"/>
                </a:lnTo>
                <a:lnTo>
                  <a:pt x="108850" y="85792"/>
                </a:lnTo>
                <a:lnTo>
                  <a:pt x="103999" y="91485"/>
                </a:lnTo>
                <a:lnTo>
                  <a:pt x="99813" y="96232"/>
                </a:lnTo>
                <a:lnTo>
                  <a:pt x="92621" y="104048"/>
                </a:lnTo>
                <a:lnTo>
                  <a:pt x="87465" y="108418"/>
                </a:lnTo>
                <a:lnTo>
                  <a:pt x="81169" y="113236"/>
                </a:lnTo>
                <a:lnTo>
                  <a:pt x="74115" y="118353"/>
                </a:lnTo>
                <a:lnTo>
                  <a:pt x="68460" y="122717"/>
                </a:lnTo>
                <a:lnTo>
                  <a:pt x="63737" y="126579"/>
                </a:lnTo>
                <a:lnTo>
                  <a:pt x="59637" y="130106"/>
                </a:lnTo>
                <a:lnTo>
                  <a:pt x="55950" y="134362"/>
                </a:lnTo>
                <a:lnTo>
                  <a:pt x="52540" y="139105"/>
                </a:lnTo>
                <a:lnTo>
                  <a:pt x="49314" y="144171"/>
                </a:lnTo>
                <a:lnTo>
                  <a:pt x="46211" y="148502"/>
                </a:lnTo>
                <a:lnTo>
                  <a:pt x="43190" y="152341"/>
                </a:lnTo>
                <a:lnTo>
                  <a:pt x="40223" y="155853"/>
                </a:lnTo>
                <a:lnTo>
                  <a:pt x="37293" y="158195"/>
                </a:lnTo>
                <a:lnTo>
                  <a:pt x="34387" y="159756"/>
                </a:lnTo>
                <a:lnTo>
                  <a:pt x="31497" y="160796"/>
                </a:lnTo>
                <a:lnTo>
                  <a:pt x="28618" y="162442"/>
                </a:lnTo>
                <a:lnTo>
                  <a:pt x="25746" y="164493"/>
                </a:lnTo>
                <a:lnTo>
                  <a:pt x="22879" y="166812"/>
                </a:lnTo>
                <a:lnTo>
                  <a:pt x="20967" y="169310"/>
                </a:lnTo>
                <a:lnTo>
                  <a:pt x="19694" y="171929"/>
                </a:lnTo>
                <a:lnTo>
                  <a:pt x="18844" y="174627"/>
                </a:lnTo>
                <a:lnTo>
                  <a:pt x="17325" y="176425"/>
                </a:lnTo>
                <a:lnTo>
                  <a:pt x="15361" y="177624"/>
                </a:lnTo>
                <a:lnTo>
                  <a:pt x="9913" y="179549"/>
                </a:lnTo>
                <a:lnTo>
                  <a:pt x="6628" y="179812"/>
                </a:lnTo>
                <a:lnTo>
                  <a:pt x="6" y="180022"/>
                </a:lnTo>
                <a:lnTo>
                  <a:pt x="0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9"/>
          <p:cNvSpPr/>
          <p:nvPr/>
        </p:nvSpPr>
        <p:spPr>
          <a:xfrm>
            <a:off x="8523922" y="2083117"/>
            <a:ext cx="154306" cy="25719"/>
          </a:xfrm>
          <a:custGeom>
            <a:avLst/>
            <a:gdLst/>
            <a:ahLst/>
            <a:cxnLst/>
            <a:rect l="0" t="0" r="0" b="0"/>
            <a:pathLst>
              <a:path w="154306" h="25719">
                <a:moveTo>
                  <a:pt x="0" y="25718"/>
                </a:moveTo>
                <a:lnTo>
                  <a:pt x="57655" y="25718"/>
                </a:lnTo>
                <a:lnTo>
                  <a:pt x="62249" y="24765"/>
                </a:lnTo>
                <a:lnTo>
                  <a:pt x="66266" y="23178"/>
                </a:lnTo>
                <a:lnTo>
                  <a:pt x="69894" y="21167"/>
                </a:lnTo>
                <a:lnTo>
                  <a:pt x="74219" y="19826"/>
                </a:lnTo>
                <a:lnTo>
                  <a:pt x="79007" y="18932"/>
                </a:lnTo>
                <a:lnTo>
                  <a:pt x="84103" y="18337"/>
                </a:lnTo>
                <a:lnTo>
                  <a:pt x="88454" y="17939"/>
                </a:lnTo>
                <a:lnTo>
                  <a:pt x="92307" y="17675"/>
                </a:lnTo>
                <a:lnTo>
                  <a:pt x="95829" y="17498"/>
                </a:lnTo>
                <a:lnTo>
                  <a:pt x="104821" y="17302"/>
                </a:lnTo>
                <a:lnTo>
                  <a:pt x="109885" y="17250"/>
                </a:lnTo>
                <a:lnTo>
                  <a:pt x="114215" y="16262"/>
                </a:lnTo>
                <a:lnTo>
                  <a:pt x="118053" y="14652"/>
                </a:lnTo>
                <a:lnTo>
                  <a:pt x="121565" y="12625"/>
                </a:lnTo>
                <a:lnTo>
                  <a:pt x="124858" y="11274"/>
                </a:lnTo>
                <a:lnTo>
                  <a:pt x="128007" y="10374"/>
                </a:lnTo>
                <a:lnTo>
                  <a:pt x="131057" y="9774"/>
                </a:lnTo>
                <a:lnTo>
                  <a:pt x="134044" y="9373"/>
                </a:lnTo>
                <a:lnTo>
                  <a:pt x="136988" y="9106"/>
                </a:lnTo>
                <a:lnTo>
                  <a:pt x="139903" y="8928"/>
                </a:lnTo>
                <a:lnTo>
                  <a:pt x="145682" y="8731"/>
                </a:lnTo>
                <a:lnTo>
                  <a:pt x="148556" y="8678"/>
                </a:lnTo>
                <a:lnTo>
                  <a:pt x="150472" y="7690"/>
                </a:lnTo>
                <a:lnTo>
                  <a:pt x="151749" y="6079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80"/>
          <p:cNvSpPr/>
          <p:nvPr/>
        </p:nvSpPr>
        <p:spPr>
          <a:xfrm>
            <a:off x="8738234" y="1904295"/>
            <a:ext cx="278657" cy="281680"/>
          </a:xfrm>
          <a:custGeom>
            <a:avLst/>
            <a:gdLst/>
            <a:ahLst/>
            <a:cxnLst/>
            <a:rect l="0" t="0" r="0" b="0"/>
            <a:pathLst>
              <a:path w="278657" h="281680">
                <a:moveTo>
                  <a:pt x="0" y="15944"/>
                </a:moveTo>
                <a:lnTo>
                  <a:pt x="4551" y="11394"/>
                </a:lnTo>
                <a:lnTo>
                  <a:pt x="6844" y="10053"/>
                </a:lnTo>
                <a:lnTo>
                  <a:pt x="11932" y="8564"/>
                </a:lnTo>
                <a:lnTo>
                  <a:pt x="19908" y="7902"/>
                </a:lnTo>
                <a:lnTo>
                  <a:pt x="28851" y="7608"/>
                </a:lnTo>
                <a:lnTo>
                  <a:pt x="36000" y="7477"/>
                </a:lnTo>
                <a:lnTo>
                  <a:pt x="41146" y="6489"/>
                </a:lnTo>
                <a:lnTo>
                  <a:pt x="47433" y="4879"/>
                </a:lnTo>
                <a:lnTo>
                  <a:pt x="54482" y="2852"/>
                </a:lnTo>
                <a:lnTo>
                  <a:pt x="61087" y="1501"/>
                </a:lnTo>
                <a:lnTo>
                  <a:pt x="67395" y="601"/>
                </a:lnTo>
                <a:lnTo>
                  <a:pt x="73505" y="0"/>
                </a:lnTo>
                <a:lnTo>
                  <a:pt x="79484" y="553"/>
                </a:lnTo>
                <a:lnTo>
                  <a:pt x="85374" y="1873"/>
                </a:lnTo>
                <a:lnTo>
                  <a:pt x="91206" y="3706"/>
                </a:lnTo>
                <a:lnTo>
                  <a:pt x="96999" y="4928"/>
                </a:lnTo>
                <a:lnTo>
                  <a:pt x="102767" y="5743"/>
                </a:lnTo>
                <a:lnTo>
                  <a:pt x="108516" y="6286"/>
                </a:lnTo>
                <a:lnTo>
                  <a:pt x="113301" y="7600"/>
                </a:lnTo>
                <a:lnTo>
                  <a:pt x="121160" y="11601"/>
                </a:lnTo>
                <a:lnTo>
                  <a:pt x="127826" y="16554"/>
                </a:lnTo>
                <a:lnTo>
                  <a:pt x="130937" y="19208"/>
                </a:lnTo>
                <a:lnTo>
                  <a:pt x="133965" y="20978"/>
                </a:lnTo>
                <a:lnTo>
                  <a:pt x="139868" y="22944"/>
                </a:lnTo>
                <a:lnTo>
                  <a:pt x="141823" y="24421"/>
                </a:lnTo>
                <a:lnTo>
                  <a:pt x="143126" y="26358"/>
                </a:lnTo>
                <a:lnTo>
                  <a:pt x="143995" y="28602"/>
                </a:lnTo>
                <a:lnTo>
                  <a:pt x="149769" y="36311"/>
                </a:lnTo>
                <a:lnTo>
                  <a:pt x="150329" y="40000"/>
                </a:lnTo>
                <a:lnTo>
                  <a:pt x="149749" y="44364"/>
                </a:lnTo>
                <a:lnTo>
                  <a:pt x="148411" y="49178"/>
                </a:lnTo>
                <a:lnTo>
                  <a:pt x="146923" y="57068"/>
                </a:lnTo>
                <a:lnTo>
                  <a:pt x="146526" y="60505"/>
                </a:lnTo>
                <a:lnTo>
                  <a:pt x="145309" y="63749"/>
                </a:lnTo>
                <a:lnTo>
                  <a:pt x="141417" y="69893"/>
                </a:lnTo>
                <a:lnTo>
                  <a:pt x="136513" y="78339"/>
                </a:lnTo>
                <a:lnTo>
                  <a:pt x="133870" y="83259"/>
                </a:lnTo>
                <a:lnTo>
                  <a:pt x="125855" y="91264"/>
                </a:lnTo>
                <a:lnTo>
                  <a:pt x="121052" y="94733"/>
                </a:lnTo>
                <a:lnTo>
                  <a:pt x="113174" y="101126"/>
                </a:lnTo>
                <a:lnTo>
                  <a:pt x="106498" y="107143"/>
                </a:lnTo>
                <a:lnTo>
                  <a:pt x="100355" y="112992"/>
                </a:lnTo>
                <a:lnTo>
                  <a:pt x="91542" y="121640"/>
                </a:lnTo>
                <a:lnTo>
                  <a:pt x="88651" y="123556"/>
                </a:lnTo>
                <a:lnTo>
                  <a:pt x="82898" y="125684"/>
                </a:lnTo>
                <a:lnTo>
                  <a:pt x="80983" y="127204"/>
                </a:lnTo>
                <a:lnTo>
                  <a:pt x="79706" y="129170"/>
                </a:lnTo>
                <a:lnTo>
                  <a:pt x="77157" y="135949"/>
                </a:lnTo>
                <a:lnTo>
                  <a:pt x="181728" y="135960"/>
                </a:lnTo>
                <a:lnTo>
                  <a:pt x="187828" y="136912"/>
                </a:lnTo>
                <a:lnTo>
                  <a:pt x="192846" y="138500"/>
                </a:lnTo>
                <a:lnTo>
                  <a:pt x="197144" y="140511"/>
                </a:lnTo>
                <a:lnTo>
                  <a:pt x="202867" y="141851"/>
                </a:lnTo>
                <a:lnTo>
                  <a:pt x="209540" y="142745"/>
                </a:lnTo>
                <a:lnTo>
                  <a:pt x="216847" y="143341"/>
                </a:lnTo>
                <a:lnTo>
                  <a:pt x="223622" y="144690"/>
                </a:lnTo>
                <a:lnTo>
                  <a:pt x="230044" y="146542"/>
                </a:lnTo>
                <a:lnTo>
                  <a:pt x="236231" y="148730"/>
                </a:lnTo>
                <a:lnTo>
                  <a:pt x="241307" y="151140"/>
                </a:lnTo>
                <a:lnTo>
                  <a:pt x="249488" y="156359"/>
                </a:lnTo>
                <a:lnTo>
                  <a:pt x="253955" y="159084"/>
                </a:lnTo>
                <a:lnTo>
                  <a:pt x="258840" y="161854"/>
                </a:lnTo>
                <a:lnTo>
                  <a:pt x="264000" y="164652"/>
                </a:lnTo>
                <a:lnTo>
                  <a:pt x="267440" y="167470"/>
                </a:lnTo>
                <a:lnTo>
                  <a:pt x="269734" y="170302"/>
                </a:lnTo>
                <a:lnTo>
                  <a:pt x="273234" y="175988"/>
                </a:lnTo>
                <a:lnTo>
                  <a:pt x="277966" y="181690"/>
                </a:lnTo>
                <a:lnTo>
                  <a:pt x="278656" y="185497"/>
                </a:lnTo>
                <a:lnTo>
                  <a:pt x="278163" y="189939"/>
                </a:lnTo>
                <a:lnTo>
                  <a:pt x="276882" y="194806"/>
                </a:lnTo>
                <a:lnTo>
                  <a:pt x="275459" y="202754"/>
                </a:lnTo>
                <a:lnTo>
                  <a:pt x="275079" y="206206"/>
                </a:lnTo>
                <a:lnTo>
                  <a:pt x="273874" y="209461"/>
                </a:lnTo>
                <a:lnTo>
                  <a:pt x="269995" y="215617"/>
                </a:lnTo>
                <a:lnTo>
                  <a:pt x="262556" y="224068"/>
                </a:lnTo>
                <a:lnTo>
                  <a:pt x="250197" y="236996"/>
                </a:lnTo>
                <a:lnTo>
                  <a:pt x="246809" y="240464"/>
                </a:lnTo>
                <a:lnTo>
                  <a:pt x="241691" y="243730"/>
                </a:lnTo>
                <a:lnTo>
                  <a:pt x="235423" y="246859"/>
                </a:lnTo>
                <a:lnTo>
                  <a:pt x="228386" y="249897"/>
                </a:lnTo>
                <a:lnTo>
                  <a:pt x="222743" y="252876"/>
                </a:lnTo>
                <a:lnTo>
                  <a:pt x="218028" y="255814"/>
                </a:lnTo>
                <a:lnTo>
                  <a:pt x="213932" y="258725"/>
                </a:lnTo>
                <a:lnTo>
                  <a:pt x="208344" y="261618"/>
                </a:lnTo>
                <a:lnTo>
                  <a:pt x="201762" y="264499"/>
                </a:lnTo>
                <a:lnTo>
                  <a:pt x="194516" y="267373"/>
                </a:lnTo>
                <a:lnTo>
                  <a:pt x="187780" y="270241"/>
                </a:lnTo>
                <a:lnTo>
                  <a:pt x="175216" y="275968"/>
                </a:lnTo>
                <a:lnTo>
                  <a:pt x="169198" y="277876"/>
                </a:lnTo>
                <a:lnTo>
                  <a:pt x="163281" y="279148"/>
                </a:lnTo>
                <a:lnTo>
                  <a:pt x="157433" y="279996"/>
                </a:lnTo>
                <a:lnTo>
                  <a:pt x="151628" y="280561"/>
                </a:lnTo>
                <a:lnTo>
                  <a:pt x="145853" y="280938"/>
                </a:lnTo>
                <a:lnTo>
                  <a:pt x="140098" y="281190"/>
                </a:lnTo>
                <a:lnTo>
                  <a:pt x="128624" y="281469"/>
                </a:lnTo>
                <a:lnTo>
                  <a:pt x="100517" y="281679"/>
                </a:lnTo>
                <a:lnTo>
                  <a:pt x="97492" y="280731"/>
                </a:lnTo>
                <a:lnTo>
                  <a:pt x="91590" y="277137"/>
                </a:lnTo>
                <a:lnTo>
                  <a:pt x="85793" y="274905"/>
                </a:lnTo>
                <a:lnTo>
                  <a:pt x="82912" y="274310"/>
                </a:lnTo>
                <a:lnTo>
                  <a:pt x="80992" y="272961"/>
                </a:lnTo>
                <a:lnTo>
                  <a:pt x="79713" y="271109"/>
                </a:lnTo>
                <a:lnTo>
                  <a:pt x="78291" y="266511"/>
                </a:lnTo>
                <a:lnTo>
                  <a:pt x="77378" y="258338"/>
                </a:lnTo>
                <a:lnTo>
                  <a:pt x="77157" y="256016"/>
                </a:lnTo>
                <a:lnTo>
                  <a:pt x="68581" y="2559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81"/>
          <p:cNvSpPr/>
          <p:nvPr/>
        </p:nvSpPr>
        <p:spPr>
          <a:xfrm>
            <a:off x="4230408" y="5066347"/>
            <a:ext cx="92870" cy="68432"/>
          </a:xfrm>
          <a:custGeom>
            <a:avLst/>
            <a:gdLst/>
            <a:ahLst/>
            <a:cxnLst/>
            <a:rect l="0" t="0" r="0" b="0"/>
            <a:pathLst>
              <a:path w="92870" h="68432">
                <a:moveTo>
                  <a:pt x="67271" y="0"/>
                </a:moveTo>
                <a:lnTo>
                  <a:pt x="71822" y="4551"/>
                </a:lnTo>
                <a:lnTo>
                  <a:pt x="72210" y="5892"/>
                </a:lnTo>
                <a:lnTo>
                  <a:pt x="71517" y="6785"/>
                </a:lnTo>
                <a:lnTo>
                  <a:pt x="68110" y="8219"/>
                </a:lnTo>
                <a:lnTo>
                  <a:pt x="67830" y="9290"/>
                </a:lnTo>
                <a:lnTo>
                  <a:pt x="67644" y="10956"/>
                </a:lnTo>
                <a:lnTo>
                  <a:pt x="67345" y="15922"/>
                </a:lnTo>
                <a:lnTo>
                  <a:pt x="66368" y="16330"/>
                </a:lnTo>
                <a:lnTo>
                  <a:pt x="64764" y="16602"/>
                </a:lnTo>
                <a:lnTo>
                  <a:pt x="62743" y="16783"/>
                </a:lnTo>
                <a:lnTo>
                  <a:pt x="61395" y="17856"/>
                </a:lnTo>
                <a:lnTo>
                  <a:pt x="60496" y="19524"/>
                </a:lnTo>
                <a:lnTo>
                  <a:pt x="59897" y="21589"/>
                </a:lnTo>
                <a:lnTo>
                  <a:pt x="58545" y="22965"/>
                </a:lnTo>
                <a:lnTo>
                  <a:pt x="56691" y="23882"/>
                </a:lnTo>
                <a:lnTo>
                  <a:pt x="51424" y="25355"/>
                </a:lnTo>
                <a:lnTo>
                  <a:pt x="50039" y="25476"/>
                </a:lnTo>
                <a:lnTo>
                  <a:pt x="48163" y="25556"/>
                </a:lnTo>
                <a:lnTo>
                  <a:pt x="42859" y="25686"/>
                </a:lnTo>
                <a:lnTo>
                  <a:pt x="41472" y="24744"/>
                </a:lnTo>
                <a:lnTo>
                  <a:pt x="39594" y="23164"/>
                </a:lnTo>
                <a:lnTo>
                  <a:pt x="33096" y="17250"/>
                </a:lnTo>
                <a:lnTo>
                  <a:pt x="33058" y="16262"/>
                </a:lnTo>
                <a:lnTo>
                  <a:pt x="32985" y="8928"/>
                </a:lnTo>
                <a:lnTo>
                  <a:pt x="32982" y="4127"/>
                </a:lnTo>
                <a:lnTo>
                  <a:pt x="33935" y="2752"/>
                </a:lnTo>
                <a:lnTo>
                  <a:pt x="35522" y="1835"/>
                </a:lnTo>
                <a:lnTo>
                  <a:pt x="40363" y="363"/>
                </a:lnTo>
                <a:lnTo>
                  <a:pt x="41712" y="242"/>
                </a:lnTo>
                <a:lnTo>
                  <a:pt x="43565" y="161"/>
                </a:lnTo>
                <a:lnTo>
                  <a:pt x="48163" y="72"/>
                </a:lnTo>
                <a:lnTo>
                  <a:pt x="57124" y="10"/>
                </a:lnTo>
                <a:lnTo>
                  <a:pt x="58601" y="959"/>
                </a:lnTo>
                <a:lnTo>
                  <a:pt x="60539" y="2545"/>
                </a:lnTo>
                <a:lnTo>
                  <a:pt x="62783" y="4554"/>
                </a:lnTo>
                <a:lnTo>
                  <a:pt x="65232" y="5894"/>
                </a:lnTo>
                <a:lnTo>
                  <a:pt x="67817" y="6787"/>
                </a:lnTo>
                <a:lnTo>
                  <a:pt x="70493" y="7382"/>
                </a:lnTo>
                <a:lnTo>
                  <a:pt x="72276" y="8731"/>
                </a:lnTo>
                <a:lnTo>
                  <a:pt x="73465" y="10583"/>
                </a:lnTo>
                <a:lnTo>
                  <a:pt x="75374" y="15849"/>
                </a:lnTo>
                <a:lnTo>
                  <a:pt x="75531" y="17234"/>
                </a:lnTo>
                <a:lnTo>
                  <a:pt x="75635" y="19109"/>
                </a:lnTo>
                <a:lnTo>
                  <a:pt x="75803" y="24412"/>
                </a:lnTo>
                <a:lnTo>
                  <a:pt x="75832" y="29882"/>
                </a:lnTo>
                <a:lnTo>
                  <a:pt x="74883" y="31351"/>
                </a:lnTo>
                <a:lnTo>
                  <a:pt x="73299" y="32330"/>
                </a:lnTo>
                <a:lnTo>
                  <a:pt x="71289" y="32983"/>
                </a:lnTo>
                <a:lnTo>
                  <a:pt x="68998" y="34372"/>
                </a:lnTo>
                <a:lnTo>
                  <a:pt x="66518" y="36250"/>
                </a:lnTo>
                <a:lnTo>
                  <a:pt x="63911" y="38454"/>
                </a:lnTo>
                <a:lnTo>
                  <a:pt x="62174" y="40876"/>
                </a:lnTo>
                <a:lnTo>
                  <a:pt x="61015" y="43443"/>
                </a:lnTo>
                <a:lnTo>
                  <a:pt x="60244" y="46107"/>
                </a:lnTo>
                <a:lnTo>
                  <a:pt x="58776" y="47883"/>
                </a:lnTo>
                <a:lnTo>
                  <a:pt x="56845" y="49067"/>
                </a:lnTo>
                <a:lnTo>
                  <a:pt x="54606" y="49856"/>
                </a:lnTo>
                <a:lnTo>
                  <a:pt x="52160" y="50383"/>
                </a:lnTo>
                <a:lnTo>
                  <a:pt x="49578" y="50734"/>
                </a:lnTo>
                <a:lnTo>
                  <a:pt x="46903" y="50967"/>
                </a:lnTo>
                <a:lnTo>
                  <a:pt x="44167" y="51123"/>
                </a:lnTo>
                <a:lnTo>
                  <a:pt x="34643" y="51394"/>
                </a:lnTo>
                <a:lnTo>
                  <a:pt x="21195" y="51432"/>
                </a:lnTo>
                <a:lnTo>
                  <a:pt x="19409" y="50480"/>
                </a:lnTo>
                <a:lnTo>
                  <a:pt x="18218" y="48894"/>
                </a:lnTo>
                <a:lnTo>
                  <a:pt x="17424" y="46883"/>
                </a:lnTo>
                <a:lnTo>
                  <a:pt x="15943" y="44590"/>
                </a:lnTo>
                <a:lnTo>
                  <a:pt x="14002" y="42110"/>
                </a:lnTo>
                <a:lnTo>
                  <a:pt x="8595" y="35834"/>
                </a:lnTo>
                <a:lnTo>
                  <a:pt x="5316" y="32437"/>
                </a:lnTo>
                <a:lnTo>
                  <a:pt x="3108" y="30197"/>
                </a:lnTo>
                <a:lnTo>
                  <a:pt x="1636" y="27751"/>
                </a:lnTo>
                <a:lnTo>
                  <a:pt x="654" y="25169"/>
                </a:lnTo>
                <a:lnTo>
                  <a:pt x="0" y="22494"/>
                </a:lnTo>
                <a:lnTo>
                  <a:pt x="517" y="19759"/>
                </a:lnTo>
                <a:lnTo>
                  <a:pt x="1813" y="16983"/>
                </a:lnTo>
                <a:lnTo>
                  <a:pt x="6187" y="10234"/>
                </a:lnTo>
                <a:lnTo>
                  <a:pt x="7498" y="8728"/>
                </a:lnTo>
                <a:lnTo>
                  <a:pt x="9325" y="6771"/>
                </a:lnTo>
                <a:lnTo>
                  <a:pt x="14550" y="1338"/>
                </a:lnTo>
                <a:lnTo>
                  <a:pt x="15932" y="892"/>
                </a:lnTo>
                <a:lnTo>
                  <a:pt x="17805" y="594"/>
                </a:lnTo>
                <a:lnTo>
                  <a:pt x="20006" y="396"/>
                </a:lnTo>
                <a:lnTo>
                  <a:pt x="22426" y="264"/>
                </a:lnTo>
                <a:lnTo>
                  <a:pt x="27656" y="118"/>
                </a:lnTo>
                <a:lnTo>
                  <a:pt x="44446" y="11"/>
                </a:lnTo>
                <a:lnTo>
                  <a:pt x="47292" y="960"/>
                </a:lnTo>
                <a:lnTo>
                  <a:pt x="50141" y="2545"/>
                </a:lnTo>
                <a:lnTo>
                  <a:pt x="52994" y="4554"/>
                </a:lnTo>
                <a:lnTo>
                  <a:pt x="55848" y="5894"/>
                </a:lnTo>
                <a:lnTo>
                  <a:pt x="58704" y="6787"/>
                </a:lnTo>
                <a:lnTo>
                  <a:pt x="61559" y="7382"/>
                </a:lnTo>
                <a:lnTo>
                  <a:pt x="63464" y="8731"/>
                </a:lnTo>
                <a:lnTo>
                  <a:pt x="64733" y="10583"/>
                </a:lnTo>
                <a:lnTo>
                  <a:pt x="65579" y="12771"/>
                </a:lnTo>
                <a:lnTo>
                  <a:pt x="67096" y="14229"/>
                </a:lnTo>
                <a:lnTo>
                  <a:pt x="69059" y="15201"/>
                </a:lnTo>
                <a:lnTo>
                  <a:pt x="71321" y="15849"/>
                </a:lnTo>
                <a:lnTo>
                  <a:pt x="72828" y="17234"/>
                </a:lnTo>
                <a:lnTo>
                  <a:pt x="73834" y="19109"/>
                </a:lnTo>
                <a:lnTo>
                  <a:pt x="74504" y="21312"/>
                </a:lnTo>
                <a:lnTo>
                  <a:pt x="74951" y="23733"/>
                </a:lnTo>
                <a:lnTo>
                  <a:pt x="75248" y="26299"/>
                </a:lnTo>
                <a:lnTo>
                  <a:pt x="75447" y="28963"/>
                </a:lnTo>
                <a:lnTo>
                  <a:pt x="75579" y="31691"/>
                </a:lnTo>
                <a:lnTo>
                  <a:pt x="75726" y="37263"/>
                </a:lnTo>
                <a:lnTo>
                  <a:pt x="74813" y="40082"/>
                </a:lnTo>
                <a:lnTo>
                  <a:pt x="73252" y="42914"/>
                </a:lnTo>
                <a:lnTo>
                  <a:pt x="71258" y="45754"/>
                </a:lnTo>
                <a:lnTo>
                  <a:pt x="68977" y="48600"/>
                </a:lnTo>
                <a:lnTo>
                  <a:pt x="66503" y="51450"/>
                </a:lnTo>
                <a:lnTo>
                  <a:pt x="63902" y="54303"/>
                </a:lnTo>
                <a:lnTo>
                  <a:pt x="58471" y="60012"/>
                </a:lnTo>
                <a:lnTo>
                  <a:pt x="55690" y="62868"/>
                </a:lnTo>
                <a:lnTo>
                  <a:pt x="52883" y="64772"/>
                </a:lnTo>
                <a:lnTo>
                  <a:pt x="50059" y="66042"/>
                </a:lnTo>
                <a:lnTo>
                  <a:pt x="47224" y="66888"/>
                </a:lnTo>
                <a:lnTo>
                  <a:pt x="44381" y="67452"/>
                </a:lnTo>
                <a:lnTo>
                  <a:pt x="41534" y="67828"/>
                </a:lnTo>
                <a:lnTo>
                  <a:pt x="34671" y="68431"/>
                </a:lnTo>
                <a:lnTo>
                  <a:pt x="32203" y="67528"/>
                </a:lnTo>
                <a:lnTo>
                  <a:pt x="28652" y="65974"/>
                </a:lnTo>
                <a:lnTo>
                  <a:pt x="18368" y="61186"/>
                </a:lnTo>
                <a:lnTo>
                  <a:pt x="16571" y="59841"/>
                </a:lnTo>
                <a:lnTo>
                  <a:pt x="14422" y="57992"/>
                </a:lnTo>
                <a:lnTo>
                  <a:pt x="8678" y="52730"/>
                </a:lnTo>
                <a:lnTo>
                  <a:pt x="3132" y="47268"/>
                </a:lnTo>
                <a:lnTo>
                  <a:pt x="2605" y="44847"/>
                </a:lnTo>
                <a:lnTo>
                  <a:pt x="3205" y="42281"/>
                </a:lnTo>
                <a:lnTo>
                  <a:pt x="6462" y="35869"/>
                </a:lnTo>
                <a:lnTo>
                  <a:pt x="7682" y="34390"/>
                </a:lnTo>
                <a:lnTo>
                  <a:pt x="9448" y="32451"/>
                </a:lnTo>
                <a:lnTo>
                  <a:pt x="13950" y="27758"/>
                </a:lnTo>
                <a:lnTo>
                  <a:pt x="19126" y="22497"/>
                </a:lnTo>
                <a:lnTo>
                  <a:pt x="21839" y="20713"/>
                </a:lnTo>
                <a:lnTo>
                  <a:pt x="24601" y="19524"/>
                </a:lnTo>
                <a:lnTo>
                  <a:pt x="27394" y="18731"/>
                </a:lnTo>
                <a:lnTo>
                  <a:pt x="30209" y="18202"/>
                </a:lnTo>
                <a:lnTo>
                  <a:pt x="33039" y="17850"/>
                </a:lnTo>
                <a:lnTo>
                  <a:pt x="35877" y="17615"/>
                </a:lnTo>
                <a:lnTo>
                  <a:pt x="38722" y="17458"/>
                </a:lnTo>
                <a:lnTo>
                  <a:pt x="44423" y="17284"/>
                </a:lnTo>
                <a:lnTo>
                  <a:pt x="56796" y="17173"/>
                </a:lnTo>
                <a:lnTo>
                  <a:pt x="82370" y="17146"/>
                </a:lnTo>
                <a:lnTo>
                  <a:pt x="84005" y="18098"/>
                </a:lnTo>
                <a:lnTo>
                  <a:pt x="86047" y="19686"/>
                </a:lnTo>
                <a:lnTo>
                  <a:pt x="91618" y="24526"/>
                </a:lnTo>
                <a:lnTo>
                  <a:pt x="92075" y="25876"/>
                </a:lnTo>
                <a:lnTo>
                  <a:pt x="92380" y="27728"/>
                </a:lnTo>
                <a:lnTo>
                  <a:pt x="92583" y="29915"/>
                </a:lnTo>
                <a:lnTo>
                  <a:pt x="92718" y="32327"/>
                </a:lnTo>
                <a:lnTo>
                  <a:pt x="92869" y="37545"/>
                </a:lnTo>
                <a:lnTo>
                  <a:pt x="91956" y="39317"/>
                </a:lnTo>
                <a:lnTo>
                  <a:pt x="90395" y="40499"/>
                </a:lnTo>
                <a:lnTo>
                  <a:pt x="88402" y="41287"/>
                </a:lnTo>
                <a:lnTo>
                  <a:pt x="87074" y="42765"/>
                </a:lnTo>
                <a:lnTo>
                  <a:pt x="86188" y="44702"/>
                </a:lnTo>
                <a:lnTo>
                  <a:pt x="85597" y="46947"/>
                </a:lnTo>
                <a:lnTo>
                  <a:pt x="84251" y="48443"/>
                </a:lnTo>
                <a:lnTo>
                  <a:pt x="82402" y="49441"/>
                </a:lnTo>
                <a:lnTo>
                  <a:pt x="75844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2"/>
          <p:cNvSpPr/>
          <p:nvPr/>
        </p:nvSpPr>
        <p:spPr>
          <a:xfrm>
            <a:off x="4674901" y="5846554"/>
            <a:ext cx="59967" cy="81890"/>
          </a:xfrm>
          <a:custGeom>
            <a:avLst/>
            <a:gdLst/>
            <a:ahLst/>
            <a:cxnLst/>
            <a:rect l="0" t="0" r="0" b="0"/>
            <a:pathLst>
              <a:path w="59967" h="81890">
                <a:moveTo>
                  <a:pt x="17114" y="51325"/>
                </a:moveTo>
                <a:lnTo>
                  <a:pt x="46923" y="51325"/>
                </a:lnTo>
                <a:lnTo>
                  <a:pt x="48417" y="52278"/>
                </a:lnTo>
                <a:lnTo>
                  <a:pt x="49412" y="53866"/>
                </a:lnTo>
                <a:lnTo>
                  <a:pt x="51369" y="59794"/>
                </a:lnTo>
                <a:lnTo>
                  <a:pt x="51393" y="64418"/>
                </a:lnTo>
                <a:lnTo>
                  <a:pt x="50445" y="65769"/>
                </a:lnTo>
                <a:lnTo>
                  <a:pt x="48859" y="66670"/>
                </a:lnTo>
                <a:lnTo>
                  <a:pt x="44022" y="68115"/>
                </a:lnTo>
                <a:lnTo>
                  <a:pt x="42673" y="68234"/>
                </a:lnTo>
                <a:lnTo>
                  <a:pt x="40820" y="68313"/>
                </a:lnTo>
                <a:lnTo>
                  <a:pt x="35555" y="68439"/>
                </a:lnTo>
                <a:lnTo>
                  <a:pt x="17476" y="68471"/>
                </a:lnTo>
                <a:lnTo>
                  <a:pt x="17275" y="65931"/>
                </a:lnTo>
                <a:lnTo>
                  <a:pt x="17145" y="61090"/>
                </a:lnTo>
                <a:lnTo>
                  <a:pt x="17123" y="55700"/>
                </a:lnTo>
                <a:lnTo>
                  <a:pt x="18073" y="54242"/>
                </a:lnTo>
                <a:lnTo>
                  <a:pt x="19658" y="53270"/>
                </a:lnTo>
                <a:lnTo>
                  <a:pt x="21667" y="52622"/>
                </a:lnTo>
                <a:lnTo>
                  <a:pt x="23007" y="51237"/>
                </a:lnTo>
                <a:lnTo>
                  <a:pt x="23900" y="49362"/>
                </a:lnTo>
                <a:lnTo>
                  <a:pt x="25333" y="44058"/>
                </a:lnTo>
                <a:lnTo>
                  <a:pt x="26403" y="43623"/>
                </a:lnTo>
                <a:lnTo>
                  <a:pt x="28069" y="43333"/>
                </a:lnTo>
                <a:lnTo>
                  <a:pt x="30132" y="43140"/>
                </a:lnTo>
                <a:lnTo>
                  <a:pt x="32460" y="43011"/>
                </a:lnTo>
                <a:lnTo>
                  <a:pt x="41278" y="42787"/>
                </a:lnTo>
                <a:lnTo>
                  <a:pt x="55838" y="42753"/>
                </a:lnTo>
                <a:lnTo>
                  <a:pt x="57217" y="43706"/>
                </a:lnTo>
                <a:lnTo>
                  <a:pt x="58137" y="45293"/>
                </a:lnTo>
                <a:lnTo>
                  <a:pt x="58749" y="47304"/>
                </a:lnTo>
                <a:lnTo>
                  <a:pt x="59159" y="49597"/>
                </a:lnTo>
                <a:lnTo>
                  <a:pt x="59431" y="52078"/>
                </a:lnTo>
                <a:lnTo>
                  <a:pt x="59868" y="58354"/>
                </a:lnTo>
                <a:lnTo>
                  <a:pt x="59928" y="61752"/>
                </a:lnTo>
                <a:lnTo>
                  <a:pt x="59966" y="71694"/>
                </a:lnTo>
                <a:lnTo>
                  <a:pt x="59017" y="73477"/>
                </a:lnTo>
                <a:lnTo>
                  <a:pt x="57432" y="74666"/>
                </a:lnTo>
                <a:lnTo>
                  <a:pt x="55422" y="75458"/>
                </a:lnTo>
                <a:lnTo>
                  <a:pt x="53130" y="75987"/>
                </a:lnTo>
                <a:lnTo>
                  <a:pt x="50650" y="76339"/>
                </a:lnTo>
                <a:lnTo>
                  <a:pt x="48043" y="76574"/>
                </a:lnTo>
                <a:lnTo>
                  <a:pt x="46306" y="77682"/>
                </a:lnTo>
                <a:lnTo>
                  <a:pt x="45148" y="79374"/>
                </a:lnTo>
                <a:lnTo>
                  <a:pt x="44376" y="81455"/>
                </a:lnTo>
                <a:lnTo>
                  <a:pt x="42908" y="81889"/>
                </a:lnTo>
                <a:lnTo>
                  <a:pt x="40978" y="81226"/>
                </a:lnTo>
                <a:lnTo>
                  <a:pt x="38738" y="79832"/>
                </a:lnTo>
                <a:lnTo>
                  <a:pt x="36292" y="78903"/>
                </a:lnTo>
                <a:lnTo>
                  <a:pt x="33710" y="78283"/>
                </a:lnTo>
                <a:lnTo>
                  <a:pt x="27271" y="77288"/>
                </a:lnTo>
                <a:lnTo>
                  <a:pt x="26743" y="76254"/>
                </a:lnTo>
                <a:lnTo>
                  <a:pt x="26390" y="74612"/>
                </a:lnTo>
                <a:lnTo>
                  <a:pt x="26155" y="72565"/>
                </a:lnTo>
                <a:lnTo>
                  <a:pt x="25047" y="71200"/>
                </a:lnTo>
                <a:lnTo>
                  <a:pt x="23354" y="70291"/>
                </a:lnTo>
                <a:lnTo>
                  <a:pt x="21274" y="69684"/>
                </a:lnTo>
                <a:lnTo>
                  <a:pt x="19887" y="68327"/>
                </a:lnTo>
                <a:lnTo>
                  <a:pt x="18962" y="66470"/>
                </a:lnTo>
                <a:lnTo>
                  <a:pt x="18346" y="64279"/>
                </a:lnTo>
                <a:lnTo>
                  <a:pt x="17935" y="61867"/>
                </a:lnTo>
                <a:lnTo>
                  <a:pt x="17661" y="59305"/>
                </a:lnTo>
                <a:lnTo>
                  <a:pt x="17479" y="56645"/>
                </a:lnTo>
                <a:lnTo>
                  <a:pt x="17357" y="53920"/>
                </a:lnTo>
                <a:lnTo>
                  <a:pt x="17222" y="48351"/>
                </a:lnTo>
                <a:lnTo>
                  <a:pt x="17123" y="26762"/>
                </a:lnTo>
                <a:lnTo>
                  <a:pt x="18073" y="22567"/>
                </a:lnTo>
                <a:lnTo>
                  <a:pt x="19658" y="18819"/>
                </a:lnTo>
                <a:lnTo>
                  <a:pt x="25333" y="9069"/>
                </a:lnTo>
                <a:lnTo>
                  <a:pt x="27356" y="7915"/>
                </a:lnTo>
                <a:lnTo>
                  <a:pt x="40417" y="1135"/>
                </a:lnTo>
                <a:lnTo>
                  <a:pt x="42174" y="720"/>
                </a:lnTo>
                <a:lnTo>
                  <a:pt x="44298" y="444"/>
                </a:lnTo>
                <a:lnTo>
                  <a:pt x="50000" y="0"/>
                </a:lnTo>
                <a:lnTo>
                  <a:pt x="51420" y="916"/>
                </a:lnTo>
                <a:lnTo>
                  <a:pt x="53320" y="2480"/>
                </a:lnTo>
                <a:lnTo>
                  <a:pt x="58661" y="7281"/>
                </a:lnTo>
                <a:lnTo>
                  <a:pt x="59099" y="8628"/>
                </a:lnTo>
                <a:lnTo>
                  <a:pt x="59392" y="10478"/>
                </a:lnTo>
                <a:lnTo>
                  <a:pt x="59586" y="12664"/>
                </a:lnTo>
                <a:lnTo>
                  <a:pt x="59716" y="15073"/>
                </a:lnTo>
                <a:lnTo>
                  <a:pt x="59861" y="20291"/>
                </a:lnTo>
                <a:lnTo>
                  <a:pt x="59942" y="28584"/>
                </a:lnTo>
                <a:lnTo>
                  <a:pt x="59001" y="31402"/>
                </a:lnTo>
                <a:lnTo>
                  <a:pt x="57421" y="34233"/>
                </a:lnTo>
                <a:lnTo>
                  <a:pt x="55415" y="37073"/>
                </a:lnTo>
                <a:lnTo>
                  <a:pt x="54078" y="39919"/>
                </a:lnTo>
                <a:lnTo>
                  <a:pt x="53187" y="42769"/>
                </a:lnTo>
                <a:lnTo>
                  <a:pt x="52592" y="45622"/>
                </a:lnTo>
                <a:lnTo>
                  <a:pt x="51243" y="48475"/>
                </a:lnTo>
                <a:lnTo>
                  <a:pt x="49392" y="51330"/>
                </a:lnTo>
                <a:lnTo>
                  <a:pt x="47205" y="54186"/>
                </a:lnTo>
                <a:lnTo>
                  <a:pt x="44795" y="56090"/>
                </a:lnTo>
                <a:lnTo>
                  <a:pt x="42235" y="57360"/>
                </a:lnTo>
                <a:lnTo>
                  <a:pt x="39577" y="58206"/>
                </a:lnTo>
                <a:lnTo>
                  <a:pt x="37804" y="59722"/>
                </a:lnTo>
                <a:lnTo>
                  <a:pt x="36622" y="61686"/>
                </a:lnTo>
                <a:lnTo>
                  <a:pt x="35835" y="63948"/>
                </a:lnTo>
                <a:lnTo>
                  <a:pt x="34356" y="65455"/>
                </a:lnTo>
                <a:lnTo>
                  <a:pt x="32419" y="66461"/>
                </a:lnTo>
                <a:lnTo>
                  <a:pt x="30175" y="67131"/>
                </a:lnTo>
                <a:lnTo>
                  <a:pt x="27726" y="67578"/>
                </a:lnTo>
                <a:lnTo>
                  <a:pt x="25141" y="67875"/>
                </a:lnTo>
                <a:lnTo>
                  <a:pt x="18699" y="68353"/>
                </a:lnTo>
                <a:lnTo>
                  <a:pt x="15278" y="68418"/>
                </a:lnTo>
                <a:lnTo>
                  <a:pt x="13033" y="68436"/>
                </a:lnTo>
                <a:lnTo>
                  <a:pt x="11535" y="67495"/>
                </a:lnTo>
                <a:lnTo>
                  <a:pt x="10537" y="65915"/>
                </a:lnTo>
                <a:lnTo>
                  <a:pt x="8935" y="61087"/>
                </a:lnTo>
                <a:lnTo>
                  <a:pt x="7851" y="60691"/>
                </a:lnTo>
                <a:lnTo>
                  <a:pt x="6176" y="60426"/>
                </a:lnTo>
                <a:lnTo>
                  <a:pt x="4107" y="60250"/>
                </a:lnTo>
                <a:lnTo>
                  <a:pt x="2727" y="59180"/>
                </a:lnTo>
                <a:lnTo>
                  <a:pt x="1808" y="57515"/>
                </a:lnTo>
                <a:lnTo>
                  <a:pt x="76" y="51688"/>
                </a:lnTo>
                <a:lnTo>
                  <a:pt x="40" y="50615"/>
                </a:lnTo>
                <a:lnTo>
                  <a:pt x="0" y="46882"/>
                </a:lnTo>
                <a:lnTo>
                  <a:pt x="942" y="45506"/>
                </a:lnTo>
                <a:lnTo>
                  <a:pt x="2523" y="44589"/>
                </a:lnTo>
                <a:lnTo>
                  <a:pt x="8189" y="42860"/>
                </a:lnTo>
                <a:lnTo>
                  <a:pt x="9259" y="42825"/>
                </a:lnTo>
                <a:lnTo>
                  <a:pt x="21302" y="42756"/>
                </a:lnTo>
                <a:lnTo>
                  <a:pt x="22763" y="43707"/>
                </a:lnTo>
                <a:lnTo>
                  <a:pt x="23738" y="45294"/>
                </a:lnTo>
                <a:lnTo>
                  <a:pt x="25676" y="51295"/>
                </a:lnTo>
                <a:lnTo>
                  <a:pt x="34258" y="51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83"/>
          <p:cNvSpPr/>
          <p:nvPr/>
        </p:nvSpPr>
        <p:spPr>
          <a:xfrm>
            <a:off x="3877627" y="4209108"/>
            <a:ext cx="85726" cy="59985"/>
          </a:xfrm>
          <a:custGeom>
            <a:avLst/>
            <a:gdLst/>
            <a:ahLst/>
            <a:cxnLst/>
            <a:rect l="0" t="0" r="0" b="0"/>
            <a:pathLst>
              <a:path w="85726" h="59985">
                <a:moveTo>
                  <a:pt x="85725" y="34279"/>
                </a:moveTo>
                <a:lnTo>
                  <a:pt x="85725" y="47372"/>
                </a:lnTo>
                <a:lnTo>
                  <a:pt x="84773" y="48722"/>
                </a:lnTo>
                <a:lnTo>
                  <a:pt x="83185" y="49623"/>
                </a:lnTo>
                <a:lnTo>
                  <a:pt x="78344" y="51069"/>
                </a:lnTo>
                <a:lnTo>
                  <a:pt x="76994" y="51187"/>
                </a:lnTo>
                <a:lnTo>
                  <a:pt x="75142" y="51266"/>
                </a:lnTo>
                <a:lnTo>
                  <a:pt x="70544" y="51354"/>
                </a:lnTo>
                <a:lnTo>
                  <a:pt x="65326" y="51393"/>
                </a:lnTo>
                <a:lnTo>
                  <a:pt x="63553" y="50450"/>
                </a:lnTo>
                <a:lnTo>
                  <a:pt x="62371" y="48870"/>
                </a:lnTo>
                <a:lnTo>
                  <a:pt x="61583" y="46864"/>
                </a:lnTo>
                <a:lnTo>
                  <a:pt x="60105" y="45526"/>
                </a:lnTo>
                <a:lnTo>
                  <a:pt x="58168" y="44635"/>
                </a:lnTo>
                <a:lnTo>
                  <a:pt x="51829" y="42956"/>
                </a:lnTo>
                <a:lnTo>
                  <a:pt x="50746" y="41969"/>
                </a:lnTo>
                <a:lnTo>
                  <a:pt x="44089" y="35480"/>
                </a:lnTo>
                <a:lnTo>
                  <a:pt x="43680" y="34127"/>
                </a:lnTo>
                <a:lnTo>
                  <a:pt x="43408" y="32273"/>
                </a:lnTo>
                <a:lnTo>
                  <a:pt x="42872" y="25820"/>
                </a:lnTo>
                <a:lnTo>
                  <a:pt x="42865" y="21189"/>
                </a:lnTo>
                <a:lnTo>
                  <a:pt x="43817" y="19838"/>
                </a:lnTo>
                <a:lnTo>
                  <a:pt x="45404" y="18937"/>
                </a:lnTo>
                <a:lnTo>
                  <a:pt x="51082" y="17239"/>
                </a:lnTo>
                <a:lnTo>
                  <a:pt x="52152" y="17204"/>
                </a:lnTo>
                <a:lnTo>
                  <a:pt x="55881" y="17165"/>
                </a:lnTo>
                <a:lnTo>
                  <a:pt x="57257" y="18108"/>
                </a:lnTo>
                <a:lnTo>
                  <a:pt x="58174" y="19688"/>
                </a:lnTo>
                <a:lnTo>
                  <a:pt x="58785" y="21694"/>
                </a:lnTo>
                <a:lnTo>
                  <a:pt x="60145" y="23032"/>
                </a:lnTo>
                <a:lnTo>
                  <a:pt x="62004" y="23923"/>
                </a:lnTo>
                <a:lnTo>
                  <a:pt x="67281" y="25354"/>
                </a:lnTo>
                <a:lnTo>
                  <a:pt x="67714" y="26424"/>
                </a:lnTo>
                <a:lnTo>
                  <a:pt x="68003" y="28090"/>
                </a:lnTo>
                <a:lnTo>
                  <a:pt x="68546" y="33917"/>
                </a:lnTo>
                <a:lnTo>
                  <a:pt x="67605" y="34990"/>
                </a:lnTo>
                <a:lnTo>
                  <a:pt x="61196" y="41628"/>
                </a:lnTo>
                <a:lnTo>
                  <a:pt x="60800" y="42989"/>
                </a:lnTo>
                <a:lnTo>
                  <a:pt x="60536" y="44848"/>
                </a:lnTo>
                <a:lnTo>
                  <a:pt x="60360" y="47040"/>
                </a:lnTo>
                <a:lnTo>
                  <a:pt x="59290" y="48501"/>
                </a:lnTo>
                <a:lnTo>
                  <a:pt x="57624" y="49476"/>
                </a:lnTo>
                <a:lnTo>
                  <a:pt x="55561" y="50125"/>
                </a:lnTo>
                <a:lnTo>
                  <a:pt x="53233" y="50558"/>
                </a:lnTo>
                <a:lnTo>
                  <a:pt x="50728" y="50847"/>
                </a:lnTo>
                <a:lnTo>
                  <a:pt x="44416" y="51310"/>
                </a:lnTo>
                <a:lnTo>
                  <a:pt x="42946" y="50395"/>
                </a:lnTo>
                <a:lnTo>
                  <a:pt x="41014" y="48833"/>
                </a:lnTo>
                <a:lnTo>
                  <a:pt x="38773" y="46839"/>
                </a:lnTo>
                <a:lnTo>
                  <a:pt x="36326" y="45510"/>
                </a:lnTo>
                <a:lnTo>
                  <a:pt x="33742" y="44624"/>
                </a:lnTo>
                <a:lnTo>
                  <a:pt x="31067" y="44033"/>
                </a:lnTo>
                <a:lnTo>
                  <a:pt x="29284" y="42687"/>
                </a:lnTo>
                <a:lnTo>
                  <a:pt x="28095" y="40837"/>
                </a:lnTo>
                <a:lnTo>
                  <a:pt x="27302" y="38651"/>
                </a:lnTo>
                <a:lnTo>
                  <a:pt x="25821" y="37194"/>
                </a:lnTo>
                <a:lnTo>
                  <a:pt x="23882" y="36222"/>
                </a:lnTo>
                <a:lnTo>
                  <a:pt x="21636" y="35575"/>
                </a:lnTo>
                <a:lnTo>
                  <a:pt x="20139" y="34190"/>
                </a:lnTo>
                <a:lnTo>
                  <a:pt x="19141" y="32315"/>
                </a:lnTo>
                <a:lnTo>
                  <a:pt x="17539" y="27012"/>
                </a:lnTo>
                <a:lnTo>
                  <a:pt x="17408" y="25624"/>
                </a:lnTo>
                <a:lnTo>
                  <a:pt x="17320" y="23747"/>
                </a:lnTo>
                <a:lnTo>
                  <a:pt x="17179" y="18440"/>
                </a:lnTo>
                <a:lnTo>
                  <a:pt x="17148" y="9868"/>
                </a:lnTo>
                <a:lnTo>
                  <a:pt x="18099" y="9432"/>
                </a:lnTo>
                <a:lnTo>
                  <a:pt x="19686" y="9142"/>
                </a:lnTo>
                <a:lnTo>
                  <a:pt x="21697" y="8948"/>
                </a:lnTo>
                <a:lnTo>
                  <a:pt x="23989" y="8820"/>
                </a:lnTo>
                <a:lnTo>
                  <a:pt x="29077" y="8676"/>
                </a:lnTo>
                <a:lnTo>
                  <a:pt x="41213" y="8572"/>
                </a:lnTo>
                <a:lnTo>
                  <a:pt x="42715" y="9521"/>
                </a:lnTo>
                <a:lnTo>
                  <a:pt x="44670" y="11106"/>
                </a:lnTo>
                <a:lnTo>
                  <a:pt x="46925" y="13116"/>
                </a:lnTo>
                <a:lnTo>
                  <a:pt x="49381" y="14455"/>
                </a:lnTo>
                <a:lnTo>
                  <a:pt x="51970" y="15348"/>
                </a:lnTo>
                <a:lnTo>
                  <a:pt x="54649" y="15943"/>
                </a:lnTo>
                <a:lnTo>
                  <a:pt x="56435" y="17293"/>
                </a:lnTo>
                <a:lnTo>
                  <a:pt x="57626" y="19145"/>
                </a:lnTo>
                <a:lnTo>
                  <a:pt x="58420" y="21333"/>
                </a:lnTo>
                <a:lnTo>
                  <a:pt x="59902" y="23743"/>
                </a:lnTo>
                <a:lnTo>
                  <a:pt x="61842" y="26302"/>
                </a:lnTo>
                <a:lnTo>
                  <a:pt x="64088" y="28961"/>
                </a:lnTo>
                <a:lnTo>
                  <a:pt x="65585" y="31687"/>
                </a:lnTo>
                <a:lnTo>
                  <a:pt x="66583" y="34456"/>
                </a:lnTo>
                <a:lnTo>
                  <a:pt x="67249" y="37254"/>
                </a:lnTo>
                <a:lnTo>
                  <a:pt x="66740" y="39120"/>
                </a:lnTo>
                <a:lnTo>
                  <a:pt x="65448" y="40364"/>
                </a:lnTo>
                <a:lnTo>
                  <a:pt x="63635" y="41193"/>
                </a:lnTo>
                <a:lnTo>
                  <a:pt x="62426" y="42699"/>
                </a:lnTo>
                <a:lnTo>
                  <a:pt x="61620" y="44655"/>
                </a:lnTo>
                <a:lnTo>
                  <a:pt x="61082" y="46911"/>
                </a:lnTo>
                <a:lnTo>
                  <a:pt x="59771" y="49368"/>
                </a:lnTo>
                <a:lnTo>
                  <a:pt x="57945" y="51958"/>
                </a:lnTo>
                <a:lnTo>
                  <a:pt x="52721" y="58409"/>
                </a:lnTo>
                <a:lnTo>
                  <a:pt x="51340" y="58938"/>
                </a:lnTo>
                <a:lnTo>
                  <a:pt x="49467" y="59291"/>
                </a:lnTo>
                <a:lnTo>
                  <a:pt x="44167" y="59857"/>
                </a:lnTo>
                <a:lnTo>
                  <a:pt x="42780" y="59904"/>
                </a:lnTo>
                <a:lnTo>
                  <a:pt x="33709" y="59978"/>
                </a:lnTo>
                <a:lnTo>
                  <a:pt x="31046" y="59984"/>
                </a:lnTo>
                <a:lnTo>
                  <a:pt x="28317" y="59036"/>
                </a:lnTo>
                <a:lnTo>
                  <a:pt x="25545" y="57451"/>
                </a:lnTo>
                <a:lnTo>
                  <a:pt x="18804" y="52615"/>
                </a:lnTo>
                <a:lnTo>
                  <a:pt x="17299" y="51265"/>
                </a:lnTo>
                <a:lnTo>
                  <a:pt x="13086" y="47226"/>
                </a:lnTo>
                <a:lnTo>
                  <a:pt x="11582" y="44816"/>
                </a:lnTo>
                <a:lnTo>
                  <a:pt x="10579" y="42256"/>
                </a:lnTo>
                <a:lnTo>
                  <a:pt x="9910" y="39597"/>
                </a:lnTo>
                <a:lnTo>
                  <a:pt x="9464" y="36872"/>
                </a:lnTo>
                <a:lnTo>
                  <a:pt x="9167" y="34103"/>
                </a:lnTo>
                <a:lnTo>
                  <a:pt x="8969" y="31304"/>
                </a:lnTo>
                <a:lnTo>
                  <a:pt x="8837" y="28486"/>
                </a:lnTo>
                <a:lnTo>
                  <a:pt x="8690" y="22815"/>
                </a:lnTo>
                <a:lnTo>
                  <a:pt x="8607" y="14266"/>
                </a:lnTo>
                <a:lnTo>
                  <a:pt x="9548" y="12365"/>
                </a:lnTo>
                <a:lnTo>
                  <a:pt x="11128" y="11097"/>
                </a:lnTo>
                <a:lnTo>
                  <a:pt x="13134" y="10252"/>
                </a:lnTo>
                <a:lnTo>
                  <a:pt x="14471" y="8736"/>
                </a:lnTo>
                <a:lnTo>
                  <a:pt x="15362" y="6773"/>
                </a:lnTo>
                <a:lnTo>
                  <a:pt x="15957" y="4511"/>
                </a:lnTo>
                <a:lnTo>
                  <a:pt x="17305" y="3004"/>
                </a:lnTo>
                <a:lnTo>
                  <a:pt x="19157" y="1999"/>
                </a:lnTo>
                <a:lnTo>
                  <a:pt x="21344" y="1329"/>
                </a:lnTo>
                <a:lnTo>
                  <a:pt x="23754" y="883"/>
                </a:lnTo>
                <a:lnTo>
                  <a:pt x="26313" y="585"/>
                </a:lnTo>
                <a:lnTo>
                  <a:pt x="32714" y="107"/>
                </a:lnTo>
                <a:lnTo>
                  <a:pt x="36130" y="42"/>
                </a:lnTo>
                <a:lnTo>
                  <a:pt x="41533" y="0"/>
                </a:lnTo>
                <a:lnTo>
                  <a:pt x="42929" y="948"/>
                </a:lnTo>
                <a:lnTo>
                  <a:pt x="44811" y="2534"/>
                </a:lnTo>
                <a:lnTo>
                  <a:pt x="47019" y="4543"/>
                </a:lnTo>
                <a:lnTo>
                  <a:pt x="48491" y="6835"/>
                </a:lnTo>
                <a:lnTo>
                  <a:pt x="49472" y="9315"/>
                </a:lnTo>
                <a:lnTo>
                  <a:pt x="51047" y="15590"/>
                </a:lnTo>
                <a:lnTo>
                  <a:pt x="50224" y="17057"/>
                </a:lnTo>
                <a:lnTo>
                  <a:pt x="48722" y="18988"/>
                </a:lnTo>
                <a:lnTo>
                  <a:pt x="44020" y="24380"/>
                </a:lnTo>
                <a:lnTo>
                  <a:pt x="40837" y="27657"/>
                </a:lnTo>
                <a:lnTo>
                  <a:pt x="35583" y="32971"/>
                </a:lnTo>
                <a:lnTo>
                  <a:pt x="34200" y="33407"/>
                </a:lnTo>
                <a:lnTo>
                  <a:pt x="32325" y="33698"/>
                </a:lnTo>
                <a:lnTo>
                  <a:pt x="30122" y="33892"/>
                </a:lnTo>
                <a:lnTo>
                  <a:pt x="27702" y="34020"/>
                </a:lnTo>
                <a:lnTo>
                  <a:pt x="22472" y="34165"/>
                </a:lnTo>
                <a:lnTo>
                  <a:pt x="0" y="342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84"/>
          <p:cNvSpPr/>
          <p:nvPr/>
        </p:nvSpPr>
        <p:spPr>
          <a:xfrm>
            <a:off x="3500437" y="3377575"/>
            <a:ext cx="50241" cy="42852"/>
          </a:xfrm>
          <a:custGeom>
            <a:avLst/>
            <a:gdLst/>
            <a:ahLst/>
            <a:cxnLst/>
            <a:rect l="0" t="0" r="0" b="0"/>
            <a:pathLst>
              <a:path w="50241" h="42852">
                <a:moveTo>
                  <a:pt x="25717" y="34279"/>
                </a:moveTo>
                <a:lnTo>
                  <a:pt x="42749" y="34279"/>
                </a:lnTo>
                <a:lnTo>
                  <a:pt x="42787" y="35232"/>
                </a:lnTo>
                <a:lnTo>
                  <a:pt x="42861" y="42695"/>
                </a:lnTo>
                <a:lnTo>
                  <a:pt x="42862" y="42821"/>
                </a:lnTo>
                <a:lnTo>
                  <a:pt x="30092" y="42851"/>
                </a:lnTo>
                <a:lnTo>
                  <a:pt x="28634" y="41899"/>
                </a:lnTo>
                <a:lnTo>
                  <a:pt x="27662" y="40312"/>
                </a:lnTo>
                <a:lnTo>
                  <a:pt x="26102" y="35471"/>
                </a:lnTo>
                <a:lnTo>
                  <a:pt x="25021" y="34122"/>
                </a:lnTo>
                <a:lnTo>
                  <a:pt x="23348" y="32269"/>
                </a:lnTo>
                <a:lnTo>
                  <a:pt x="21280" y="30082"/>
                </a:lnTo>
                <a:lnTo>
                  <a:pt x="19902" y="27671"/>
                </a:lnTo>
                <a:lnTo>
                  <a:pt x="18983" y="25111"/>
                </a:lnTo>
                <a:lnTo>
                  <a:pt x="18370" y="22453"/>
                </a:lnTo>
                <a:lnTo>
                  <a:pt x="17962" y="19727"/>
                </a:lnTo>
                <a:lnTo>
                  <a:pt x="17690" y="16958"/>
                </a:lnTo>
                <a:lnTo>
                  <a:pt x="17508" y="14159"/>
                </a:lnTo>
                <a:lnTo>
                  <a:pt x="18340" y="12294"/>
                </a:lnTo>
                <a:lnTo>
                  <a:pt x="19846" y="11050"/>
                </a:lnTo>
                <a:lnTo>
                  <a:pt x="21803" y="10221"/>
                </a:lnTo>
                <a:lnTo>
                  <a:pt x="23108" y="8715"/>
                </a:lnTo>
                <a:lnTo>
                  <a:pt x="23978" y="6759"/>
                </a:lnTo>
                <a:lnTo>
                  <a:pt x="25374" y="1327"/>
                </a:lnTo>
                <a:lnTo>
                  <a:pt x="26441" y="881"/>
                </a:lnTo>
                <a:lnTo>
                  <a:pt x="28105" y="584"/>
                </a:lnTo>
                <a:lnTo>
                  <a:pt x="30166" y="386"/>
                </a:lnTo>
                <a:lnTo>
                  <a:pt x="32494" y="254"/>
                </a:lnTo>
                <a:lnTo>
                  <a:pt x="42402" y="0"/>
                </a:lnTo>
                <a:lnTo>
                  <a:pt x="42555" y="949"/>
                </a:lnTo>
                <a:lnTo>
                  <a:pt x="42658" y="2534"/>
                </a:lnTo>
                <a:lnTo>
                  <a:pt x="42822" y="7371"/>
                </a:lnTo>
                <a:lnTo>
                  <a:pt x="43788" y="8721"/>
                </a:lnTo>
                <a:lnTo>
                  <a:pt x="45384" y="10573"/>
                </a:lnTo>
                <a:lnTo>
                  <a:pt x="47401" y="12760"/>
                </a:lnTo>
                <a:lnTo>
                  <a:pt x="48746" y="15171"/>
                </a:lnTo>
                <a:lnTo>
                  <a:pt x="49642" y="17730"/>
                </a:lnTo>
                <a:lnTo>
                  <a:pt x="50240" y="20389"/>
                </a:lnTo>
                <a:lnTo>
                  <a:pt x="49686" y="23115"/>
                </a:lnTo>
                <a:lnTo>
                  <a:pt x="48364" y="25884"/>
                </a:lnTo>
                <a:lnTo>
                  <a:pt x="43949" y="32621"/>
                </a:lnTo>
                <a:lnTo>
                  <a:pt x="43587" y="34126"/>
                </a:lnTo>
                <a:lnTo>
                  <a:pt x="43345" y="36082"/>
                </a:lnTo>
                <a:lnTo>
                  <a:pt x="43185" y="38339"/>
                </a:lnTo>
                <a:lnTo>
                  <a:pt x="42125" y="39843"/>
                </a:lnTo>
                <a:lnTo>
                  <a:pt x="40466" y="40846"/>
                </a:lnTo>
                <a:lnTo>
                  <a:pt x="35510" y="42456"/>
                </a:lnTo>
                <a:lnTo>
                  <a:pt x="34151" y="42588"/>
                </a:lnTo>
                <a:lnTo>
                  <a:pt x="32292" y="42676"/>
                </a:lnTo>
                <a:lnTo>
                  <a:pt x="27687" y="42774"/>
                </a:lnTo>
                <a:lnTo>
                  <a:pt x="22465" y="42817"/>
                </a:lnTo>
                <a:lnTo>
                  <a:pt x="19739" y="41877"/>
                </a:lnTo>
                <a:lnTo>
                  <a:pt x="16970" y="40296"/>
                </a:lnTo>
                <a:lnTo>
                  <a:pt x="9064" y="34632"/>
                </a:lnTo>
                <a:lnTo>
                  <a:pt x="6251" y="31896"/>
                </a:lnTo>
                <a:lnTo>
                  <a:pt x="4168" y="29833"/>
                </a:lnTo>
                <a:lnTo>
                  <a:pt x="2778" y="27505"/>
                </a:lnTo>
                <a:lnTo>
                  <a:pt x="1852" y="25001"/>
                </a:lnTo>
                <a:lnTo>
                  <a:pt x="366" y="18689"/>
                </a:lnTo>
                <a:lnTo>
                  <a:pt x="244" y="17218"/>
                </a:lnTo>
                <a:lnTo>
                  <a:pt x="163" y="15285"/>
                </a:lnTo>
                <a:lnTo>
                  <a:pt x="0" y="85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85"/>
          <p:cNvSpPr/>
          <p:nvPr/>
        </p:nvSpPr>
        <p:spPr>
          <a:xfrm>
            <a:off x="3097644" y="2631757"/>
            <a:ext cx="51217" cy="34291"/>
          </a:xfrm>
          <a:custGeom>
            <a:avLst/>
            <a:gdLst/>
            <a:ahLst/>
            <a:cxnLst/>
            <a:rect l="0" t="0" r="0" b="0"/>
            <a:pathLst>
              <a:path w="51217" h="34291">
                <a:moveTo>
                  <a:pt x="42748" y="0"/>
                </a:moveTo>
                <a:lnTo>
                  <a:pt x="42748" y="4551"/>
                </a:lnTo>
                <a:lnTo>
                  <a:pt x="43700" y="5892"/>
                </a:lnTo>
                <a:lnTo>
                  <a:pt x="45288" y="6785"/>
                </a:lnTo>
                <a:lnTo>
                  <a:pt x="50129" y="8220"/>
                </a:lnTo>
                <a:lnTo>
                  <a:pt x="50526" y="9290"/>
                </a:lnTo>
                <a:lnTo>
                  <a:pt x="50791" y="10956"/>
                </a:lnTo>
                <a:lnTo>
                  <a:pt x="51216" y="15923"/>
                </a:lnTo>
                <a:lnTo>
                  <a:pt x="50298" y="17283"/>
                </a:lnTo>
                <a:lnTo>
                  <a:pt x="48734" y="19142"/>
                </a:lnTo>
                <a:lnTo>
                  <a:pt x="43930" y="24419"/>
                </a:lnTo>
                <a:lnTo>
                  <a:pt x="43536" y="25804"/>
                </a:lnTo>
                <a:lnTo>
                  <a:pt x="43273" y="27680"/>
                </a:lnTo>
                <a:lnTo>
                  <a:pt x="43098" y="29884"/>
                </a:lnTo>
                <a:lnTo>
                  <a:pt x="42029" y="31352"/>
                </a:lnTo>
                <a:lnTo>
                  <a:pt x="40364" y="32332"/>
                </a:lnTo>
                <a:lnTo>
                  <a:pt x="38301" y="32984"/>
                </a:lnTo>
                <a:lnTo>
                  <a:pt x="35974" y="33420"/>
                </a:lnTo>
                <a:lnTo>
                  <a:pt x="33469" y="33710"/>
                </a:lnTo>
                <a:lnTo>
                  <a:pt x="27157" y="34176"/>
                </a:lnTo>
                <a:lnTo>
                  <a:pt x="23754" y="34239"/>
                </a:lnTo>
                <a:lnTo>
                  <a:pt x="9684" y="34290"/>
                </a:lnTo>
                <a:lnTo>
                  <a:pt x="8323" y="33337"/>
                </a:lnTo>
                <a:lnTo>
                  <a:pt x="6463" y="31750"/>
                </a:lnTo>
                <a:lnTo>
                  <a:pt x="270" y="26070"/>
                </a:lnTo>
                <a:lnTo>
                  <a:pt x="142" y="25000"/>
                </a:lnTo>
                <a:lnTo>
                  <a:pt x="57" y="23335"/>
                </a:lnTo>
                <a:lnTo>
                  <a:pt x="0" y="21271"/>
                </a:lnTo>
                <a:lnTo>
                  <a:pt x="914" y="19896"/>
                </a:lnTo>
                <a:lnTo>
                  <a:pt x="2476" y="18979"/>
                </a:lnTo>
                <a:lnTo>
                  <a:pt x="4470" y="18368"/>
                </a:lnTo>
                <a:lnTo>
                  <a:pt x="6752" y="17960"/>
                </a:lnTo>
                <a:lnTo>
                  <a:pt x="9226" y="17688"/>
                </a:lnTo>
                <a:lnTo>
                  <a:pt x="15489" y="17253"/>
                </a:lnTo>
                <a:lnTo>
                  <a:pt x="18885" y="17193"/>
                </a:lnTo>
                <a:lnTo>
                  <a:pt x="25486" y="17146"/>
                </a:lnTo>
                <a:lnTo>
                  <a:pt x="25525" y="18098"/>
                </a:lnTo>
                <a:lnTo>
                  <a:pt x="25593" y="24526"/>
                </a:lnTo>
                <a:lnTo>
                  <a:pt x="24644" y="24923"/>
                </a:lnTo>
                <a:lnTo>
                  <a:pt x="23058" y="25188"/>
                </a:lnTo>
                <a:lnTo>
                  <a:pt x="21049" y="25365"/>
                </a:lnTo>
                <a:lnTo>
                  <a:pt x="19710" y="26435"/>
                </a:lnTo>
                <a:lnTo>
                  <a:pt x="18816" y="28100"/>
                </a:lnTo>
                <a:lnTo>
                  <a:pt x="17383" y="33067"/>
                </a:lnTo>
                <a:lnTo>
                  <a:pt x="17266" y="32523"/>
                </a:lnTo>
                <a:lnTo>
                  <a:pt x="17187" y="31207"/>
                </a:lnTo>
                <a:lnTo>
                  <a:pt x="17031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86"/>
          <p:cNvSpPr/>
          <p:nvPr/>
        </p:nvSpPr>
        <p:spPr>
          <a:xfrm>
            <a:off x="2678678" y="1834515"/>
            <a:ext cx="50235" cy="25718"/>
          </a:xfrm>
          <a:custGeom>
            <a:avLst/>
            <a:gdLst/>
            <a:ahLst/>
            <a:cxnLst/>
            <a:rect l="0" t="0" r="0" b="0"/>
            <a:pathLst>
              <a:path w="50235" h="25718">
                <a:moveTo>
                  <a:pt x="24516" y="17145"/>
                </a:moveTo>
                <a:lnTo>
                  <a:pt x="24516" y="1192"/>
                </a:lnTo>
                <a:lnTo>
                  <a:pt x="25469" y="794"/>
                </a:lnTo>
                <a:lnTo>
                  <a:pt x="27056" y="529"/>
                </a:lnTo>
                <a:lnTo>
                  <a:pt x="31897" y="104"/>
                </a:lnTo>
                <a:lnTo>
                  <a:pt x="32295" y="1022"/>
                </a:lnTo>
                <a:lnTo>
                  <a:pt x="32559" y="2586"/>
                </a:lnTo>
                <a:lnTo>
                  <a:pt x="33058" y="8222"/>
                </a:lnTo>
                <a:lnTo>
                  <a:pt x="34021" y="9291"/>
                </a:lnTo>
                <a:lnTo>
                  <a:pt x="41307" y="16783"/>
                </a:lnTo>
                <a:lnTo>
                  <a:pt x="41425" y="17856"/>
                </a:lnTo>
                <a:lnTo>
                  <a:pt x="41504" y="19524"/>
                </a:lnTo>
                <a:lnTo>
                  <a:pt x="41557" y="21588"/>
                </a:lnTo>
                <a:lnTo>
                  <a:pt x="40639" y="22964"/>
                </a:lnTo>
                <a:lnTo>
                  <a:pt x="39075" y="23882"/>
                </a:lnTo>
                <a:lnTo>
                  <a:pt x="34271" y="25355"/>
                </a:lnTo>
                <a:lnTo>
                  <a:pt x="32925" y="25475"/>
                </a:lnTo>
                <a:lnTo>
                  <a:pt x="31075" y="25556"/>
                </a:lnTo>
                <a:lnTo>
                  <a:pt x="24900" y="25708"/>
                </a:lnTo>
                <a:lnTo>
                  <a:pt x="8671" y="25717"/>
                </a:lnTo>
                <a:lnTo>
                  <a:pt x="8238" y="24764"/>
                </a:lnTo>
                <a:lnTo>
                  <a:pt x="7949" y="23177"/>
                </a:lnTo>
                <a:lnTo>
                  <a:pt x="7485" y="18336"/>
                </a:lnTo>
                <a:lnTo>
                  <a:pt x="6495" y="17939"/>
                </a:lnTo>
                <a:lnTo>
                  <a:pt x="4882" y="17674"/>
                </a:lnTo>
                <a:lnTo>
                  <a:pt x="2855" y="17498"/>
                </a:lnTo>
                <a:lnTo>
                  <a:pt x="1503" y="16428"/>
                </a:lnTo>
                <a:lnTo>
                  <a:pt x="601" y="14762"/>
                </a:lnTo>
                <a:lnTo>
                  <a:pt x="0" y="12698"/>
                </a:lnTo>
                <a:lnTo>
                  <a:pt x="553" y="10370"/>
                </a:lnTo>
                <a:lnTo>
                  <a:pt x="1873" y="7866"/>
                </a:lnTo>
                <a:lnTo>
                  <a:pt x="6285" y="1553"/>
                </a:lnTo>
                <a:lnTo>
                  <a:pt x="7600" y="1035"/>
                </a:lnTo>
                <a:lnTo>
                  <a:pt x="9429" y="690"/>
                </a:lnTo>
                <a:lnTo>
                  <a:pt x="11600" y="460"/>
                </a:lnTo>
                <a:lnTo>
                  <a:pt x="14001" y="307"/>
                </a:lnTo>
                <a:lnTo>
                  <a:pt x="16553" y="204"/>
                </a:lnTo>
                <a:lnTo>
                  <a:pt x="21930" y="90"/>
                </a:lnTo>
                <a:lnTo>
                  <a:pt x="41265" y="0"/>
                </a:lnTo>
                <a:lnTo>
                  <a:pt x="41398" y="952"/>
                </a:lnTo>
                <a:lnTo>
                  <a:pt x="41485" y="2540"/>
                </a:lnTo>
                <a:lnTo>
                  <a:pt x="41651" y="8219"/>
                </a:lnTo>
                <a:lnTo>
                  <a:pt x="42607" y="8337"/>
                </a:lnTo>
                <a:lnTo>
                  <a:pt x="44197" y="8415"/>
                </a:lnTo>
                <a:lnTo>
                  <a:pt x="50220" y="8572"/>
                </a:lnTo>
                <a:lnTo>
                  <a:pt x="50234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87"/>
          <p:cNvSpPr/>
          <p:nvPr/>
        </p:nvSpPr>
        <p:spPr>
          <a:xfrm>
            <a:off x="3063239" y="2589292"/>
            <a:ext cx="94182" cy="76756"/>
          </a:xfrm>
          <a:custGeom>
            <a:avLst/>
            <a:gdLst/>
            <a:ahLst/>
            <a:cxnLst/>
            <a:rect l="0" t="0" r="0" b="0"/>
            <a:pathLst>
              <a:path w="94182" h="76756">
                <a:moveTo>
                  <a:pt x="17146" y="68183"/>
                </a:moveTo>
                <a:lnTo>
                  <a:pt x="12595" y="68183"/>
                </a:lnTo>
                <a:lnTo>
                  <a:pt x="11254" y="67230"/>
                </a:lnTo>
                <a:lnTo>
                  <a:pt x="10360" y="65643"/>
                </a:lnTo>
                <a:lnTo>
                  <a:pt x="8678" y="59963"/>
                </a:lnTo>
                <a:lnTo>
                  <a:pt x="8643" y="58893"/>
                </a:lnTo>
                <a:lnTo>
                  <a:pt x="8574" y="46594"/>
                </a:lnTo>
                <a:lnTo>
                  <a:pt x="9526" y="45218"/>
                </a:lnTo>
                <a:lnTo>
                  <a:pt x="11114" y="44300"/>
                </a:lnTo>
                <a:lnTo>
                  <a:pt x="15954" y="42828"/>
                </a:lnTo>
                <a:lnTo>
                  <a:pt x="17304" y="42707"/>
                </a:lnTo>
                <a:lnTo>
                  <a:pt x="19156" y="42626"/>
                </a:lnTo>
                <a:lnTo>
                  <a:pt x="23754" y="42537"/>
                </a:lnTo>
                <a:lnTo>
                  <a:pt x="28973" y="42497"/>
                </a:lnTo>
                <a:lnTo>
                  <a:pt x="31698" y="43439"/>
                </a:lnTo>
                <a:lnTo>
                  <a:pt x="34467" y="45019"/>
                </a:lnTo>
                <a:lnTo>
                  <a:pt x="41205" y="49849"/>
                </a:lnTo>
                <a:lnTo>
                  <a:pt x="42710" y="51198"/>
                </a:lnTo>
                <a:lnTo>
                  <a:pt x="50098" y="58314"/>
                </a:lnTo>
                <a:lnTo>
                  <a:pt x="50544" y="59699"/>
                </a:lnTo>
                <a:lnTo>
                  <a:pt x="50841" y="61574"/>
                </a:lnTo>
                <a:lnTo>
                  <a:pt x="51039" y="63777"/>
                </a:lnTo>
                <a:lnTo>
                  <a:pt x="51171" y="66198"/>
                </a:lnTo>
                <a:lnTo>
                  <a:pt x="51431" y="76547"/>
                </a:lnTo>
                <a:lnTo>
                  <a:pt x="51436" y="76751"/>
                </a:lnTo>
                <a:lnTo>
                  <a:pt x="39504" y="76755"/>
                </a:lnTo>
                <a:lnTo>
                  <a:pt x="37766" y="75802"/>
                </a:lnTo>
                <a:lnTo>
                  <a:pt x="36608" y="74215"/>
                </a:lnTo>
                <a:lnTo>
                  <a:pt x="35835" y="72204"/>
                </a:lnTo>
                <a:lnTo>
                  <a:pt x="34368" y="69911"/>
                </a:lnTo>
                <a:lnTo>
                  <a:pt x="32437" y="67430"/>
                </a:lnTo>
                <a:lnTo>
                  <a:pt x="30197" y="64823"/>
                </a:lnTo>
                <a:lnTo>
                  <a:pt x="28704" y="62133"/>
                </a:lnTo>
                <a:lnTo>
                  <a:pt x="27709" y="59387"/>
                </a:lnTo>
                <a:lnTo>
                  <a:pt x="27045" y="56604"/>
                </a:lnTo>
                <a:lnTo>
                  <a:pt x="26603" y="53796"/>
                </a:lnTo>
                <a:lnTo>
                  <a:pt x="26308" y="50972"/>
                </a:lnTo>
                <a:lnTo>
                  <a:pt x="26111" y="48136"/>
                </a:lnTo>
                <a:lnTo>
                  <a:pt x="25980" y="45293"/>
                </a:lnTo>
                <a:lnTo>
                  <a:pt x="25835" y="39595"/>
                </a:lnTo>
                <a:lnTo>
                  <a:pt x="26748" y="36742"/>
                </a:lnTo>
                <a:lnTo>
                  <a:pt x="28310" y="33887"/>
                </a:lnTo>
                <a:lnTo>
                  <a:pt x="30303" y="31031"/>
                </a:lnTo>
                <a:lnTo>
                  <a:pt x="32585" y="29128"/>
                </a:lnTo>
                <a:lnTo>
                  <a:pt x="35059" y="27858"/>
                </a:lnTo>
                <a:lnTo>
                  <a:pt x="37660" y="27012"/>
                </a:lnTo>
                <a:lnTo>
                  <a:pt x="40347" y="25496"/>
                </a:lnTo>
                <a:lnTo>
                  <a:pt x="43090" y="23532"/>
                </a:lnTo>
                <a:lnTo>
                  <a:pt x="49787" y="18088"/>
                </a:lnTo>
                <a:lnTo>
                  <a:pt x="51289" y="17641"/>
                </a:lnTo>
                <a:lnTo>
                  <a:pt x="53243" y="17343"/>
                </a:lnTo>
                <a:lnTo>
                  <a:pt x="55498" y="17145"/>
                </a:lnTo>
                <a:lnTo>
                  <a:pt x="57954" y="17965"/>
                </a:lnTo>
                <a:lnTo>
                  <a:pt x="60543" y="19464"/>
                </a:lnTo>
                <a:lnTo>
                  <a:pt x="63222" y="21416"/>
                </a:lnTo>
                <a:lnTo>
                  <a:pt x="65961" y="22717"/>
                </a:lnTo>
                <a:lnTo>
                  <a:pt x="68739" y="23585"/>
                </a:lnTo>
                <a:lnTo>
                  <a:pt x="71544" y="24163"/>
                </a:lnTo>
                <a:lnTo>
                  <a:pt x="74366" y="25501"/>
                </a:lnTo>
                <a:lnTo>
                  <a:pt x="77200" y="27346"/>
                </a:lnTo>
                <a:lnTo>
                  <a:pt x="80042" y="29528"/>
                </a:lnTo>
                <a:lnTo>
                  <a:pt x="81936" y="31935"/>
                </a:lnTo>
                <a:lnTo>
                  <a:pt x="83199" y="34493"/>
                </a:lnTo>
                <a:lnTo>
                  <a:pt x="84041" y="37150"/>
                </a:lnTo>
                <a:lnTo>
                  <a:pt x="85555" y="39874"/>
                </a:lnTo>
                <a:lnTo>
                  <a:pt x="87517" y="42643"/>
                </a:lnTo>
                <a:lnTo>
                  <a:pt x="92959" y="49379"/>
                </a:lnTo>
                <a:lnTo>
                  <a:pt x="93405" y="50885"/>
                </a:lnTo>
                <a:lnTo>
                  <a:pt x="93703" y="52841"/>
                </a:lnTo>
                <a:lnTo>
                  <a:pt x="93901" y="55097"/>
                </a:lnTo>
                <a:lnTo>
                  <a:pt x="94033" y="57554"/>
                </a:lnTo>
                <a:lnTo>
                  <a:pt x="94181" y="62824"/>
                </a:lnTo>
                <a:lnTo>
                  <a:pt x="93267" y="64610"/>
                </a:lnTo>
                <a:lnTo>
                  <a:pt x="91706" y="65801"/>
                </a:lnTo>
                <a:lnTo>
                  <a:pt x="89712" y="66595"/>
                </a:lnTo>
                <a:lnTo>
                  <a:pt x="88383" y="68076"/>
                </a:lnTo>
                <a:lnTo>
                  <a:pt x="87497" y="70017"/>
                </a:lnTo>
                <a:lnTo>
                  <a:pt x="86907" y="72263"/>
                </a:lnTo>
                <a:lnTo>
                  <a:pt x="85561" y="73760"/>
                </a:lnTo>
                <a:lnTo>
                  <a:pt x="83710" y="74759"/>
                </a:lnTo>
                <a:lnTo>
                  <a:pt x="78448" y="76361"/>
                </a:lnTo>
                <a:lnTo>
                  <a:pt x="76112" y="76492"/>
                </a:lnTo>
                <a:lnTo>
                  <a:pt x="68435" y="76638"/>
                </a:lnTo>
                <a:lnTo>
                  <a:pt x="65626" y="75724"/>
                </a:lnTo>
                <a:lnTo>
                  <a:pt x="63753" y="74163"/>
                </a:lnTo>
                <a:lnTo>
                  <a:pt x="62505" y="72169"/>
                </a:lnTo>
                <a:lnTo>
                  <a:pt x="60720" y="69888"/>
                </a:lnTo>
                <a:lnTo>
                  <a:pt x="58578" y="67415"/>
                </a:lnTo>
                <a:lnTo>
                  <a:pt x="56197" y="64813"/>
                </a:lnTo>
                <a:lnTo>
                  <a:pt x="51012" y="59382"/>
                </a:lnTo>
                <a:lnTo>
                  <a:pt x="48296" y="56601"/>
                </a:lnTo>
                <a:lnTo>
                  <a:pt x="45532" y="54746"/>
                </a:lnTo>
                <a:lnTo>
                  <a:pt x="42737" y="53510"/>
                </a:lnTo>
                <a:lnTo>
                  <a:pt x="39922" y="52686"/>
                </a:lnTo>
                <a:lnTo>
                  <a:pt x="38045" y="50231"/>
                </a:lnTo>
                <a:lnTo>
                  <a:pt x="36793" y="46690"/>
                </a:lnTo>
                <a:lnTo>
                  <a:pt x="35959" y="42424"/>
                </a:lnTo>
                <a:lnTo>
                  <a:pt x="34450" y="38628"/>
                </a:lnTo>
                <a:lnTo>
                  <a:pt x="32492" y="35144"/>
                </a:lnTo>
                <a:lnTo>
                  <a:pt x="30234" y="31869"/>
                </a:lnTo>
                <a:lnTo>
                  <a:pt x="28729" y="28734"/>
                </a:lnTo>
                <a:lnTo>
                  <a:pt x="27725" y="25691"/>
                </a:lnTo>
                <a:lnTo>
                  <a:pt x="27056" y="22710"/>
                </a:lnTo>
                <a:lnTo>
                  <a:pt x="26610" y="19770"/>
                </a:lnTo>
                <a:lnTo>
                  <a:pt x="26313" y="16857"/>
                </a:lnTo>
                <a:lnTo>
                  <a:pt x="26115" y="13964"/>
                </a:lnTo>
                <a:lnTo>
                  <a:pt x="26935" y="12034"/>
                </a:lnTo>
                <a:lnTo>
                  <a:pt x="28434" y="10748"/>
                </a:lnTo>
                <a:lnTo>
                  <a:pt x="30386" y="9890"/>
                </a:lnTo>
                <a:lnTo>
                  <a:pt x="31688" y="8366"/>
                </a:lnTo>
                <a:lnTo>
                  <a:pt x="32555" y="6397"/>
                </a:lnTo>
                <a:lnTo>
                  <a:pt x="33134" y="4132"/>
                </a:lnTo>
                <a:lnTo>
                  <a:pt x="34472" y="2622"/>
                </a:lnTo>
                <a:lnTo>
                  <a:pt x="36316" y="1616"/>
                </a:lnTo>
                <a:lnTo>
                  <a:pt x="38498" y="945"/>
                </a:lnTo>
                <a:lnTo>
                  <a:pt x="40906" y="497"/>
                </a:lnTo>
                <a:lnTo>
                  <a:pt x="43463" y="199"/>
                </a:lnTo>
                <a:lnTo>
                  <a:pt x="46121" y="0"/>
                </a:lnTo>
                <a:lnTo>
                  <a:pt x="47892" y="820"/>
                </a:lnTo>
                <a:lnTo>
                  <a:pt x="49073" y="2319"/>
                </a:lnTo>
                <a:lnTo>
                  <a:pt x="50969" y="7018"/>
                </a:lnTo>
                <a:lnTo>
                  <a:pt x="55848" y="16934"/>
                </a:lnTo>
                <a:lnTo>
                  <a:pt x="57235" y="20682"/>
                </a:lnTo>
                <a:lnTo>
                  <a:pt x="58159" y="24133"/>
                </a:lnTo>
                <a:lnTo>
                  <a:pt x="58776" y="27386"/>
                </a:lnTo>
                <a:lnTo>
                  <a:pt x="60139" y="30507"/>
                </a:lnTo>
                <a:lnTo>
                  <a:pt x="62000" y="33541"/>
                </a:lnTo>
                <a:lnTo>
                  <a:pt x="64194" y="36515"/>
                </a:lnTo>
                <a:lnTo>
                  <a:pt x="64704" y="39451"/>
                </a:lnTo>
                <a:lnTo>
                  <a:pt x="64091" y="42361"/>
                </a:lnTo>
                <a:lnTo>
                  <a:pt x="60815" y="49324"/>
                </a:lnTo>
                <a:lnTo>
                  <a:pt x="60546" y="50848"/>
                </a:lnTo>
                <a:lnTo>
                  <a:pt x="60366" y="52816"/>
                </a:lnTo>
                <a:lnTo>
                  <a:pt x="60247" y="55081"/>
                </a:lnTo>
                <a:lnTo>
                  <a:pt x="59215" y="57543"/>
                </a:lnTo>
                <a:lnTo>
                  <a:pt x="57574" y="60137"/>
                </a:lnTo>
                <a:lnTo>
                  <a:pt x="52648" y="66593"/>
                </a:lnTo>
                <a:lnTo>
                  <a:pt x="50339" y="67123"/>
                </a:lnTo>
                <a:lnTo>
                  <a:pt x="46894" y="67476"/>
                </a:lnTo>
                <a:lnTo>
                  <a:pt x="42693" y="67712"/>
                </a:lnTo>
                <a:lnTo>
                  <a:pt x="35485" y="67973"/>
                </a:lnTo>
                <a:lnTo>
                  <a:pt x="26072" y="68120"/>
                </a:lnTo>
                <a:lnTo>
                  <a:pt x="23096" y="68141"/>
                </a:lnTo>
                <a:lnTo>
                  <a:pt x="20160" y="67203"/>
                </a:lnTo>
                <a:lnTo>
                  <a:pt x="17250" y="65624"/>
                </a:lnTo>
                <a:lnTo>
                  <a:pt x="14358" y="63620"/>
                </a:lnTo>
                <a:lnTo>
                  <a:pt x="12430" y="61330"/>
                </a:lnTo>
                <a:lnTo>
                  <a:pt x="11144" y="58852"/>
                </a:lnTo>
                <a:lnTo>
                  <a:pt x="9081" y="52581"/>
                </a:lnTo>
                <a:lnTo>
                  <a:pt x="7959" y="51114"/>
                </a:lnTo>
                <a:lnTo>
                  <a:pt x="6259" y="49184"/>
                </a:lnTo>
                <a:lnTo>
                  <a:pt x="4173" y="46944"/>
                </a:lnTo>
                <a:lnTo>
                  <a:pt x="2782" y="44498"/>
                </a:lnTo>
                <a:lnTo>
                  <a:pt x="1855" y="41916"/>
                </a:lnTo>
                <a:lnTo>
                  <a:pt x="367" y="35477"/>
                </a:lnTo>
                <a:lnTo>
                  <a:pt x="244" y="33997"/>
                </a:lnTo>
                <a:lnTo>
                  <a:pt x="163" y="32057"/>
                </a:lnTo>
                <a:lnTo>
                  <a:pt x="0" y="25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88"/>
          <p:cNvSpPr/>
          <p:nvPr/>
        </p:nvSpPr>
        <p:spPr>
          <a:xfrm>
            <a:off x="2626042" y="1791770"/>
            <a:ext cx="116312" cy="77026"/>
          </a:xfrm>
          <a:custGeom>
            <a:avLst/>
            <a:gdLst/>
            <a:ahLst/>
            <a:cxnLst/>
            <a:rect l="0" t="0" r="0" b="0"/>
            <a:pathLst>
              <a:path w="116312" h="77026">
                <a:moveTo>
                  <a:pt x="85725" y="34172"/>
                </a:moveTo>
                <a:lnTo>
                  <a:pt x="85725" y="29621"/>
                </a:lnTo>
                <a:lnTo>
                  <a:pt x="84772" y="28281"/>
                </a:lnTo>
                <a:lnTo>
                  <a:pt x="83185" y="27387"/>
                </a:lnTo>
                <a:lnTo>
                  <a:pt x="81174" y="26791"/>
                </a:lnTo>
                <a:lnTo>
                  <a:pt x="78881" y="27346"/>
                </a:lnTo>
                <a:lnTo>
                  <a:pt x="76400" y="28669"/>
                </a:lnTo>
                <a:lnTo>
                  <a:pt x="69038" y="33850"/>
                </a:lnTo>
                <a:lnTo>
                  <a:pt x="66244" y="36569"/>
                </a:lnTo>
                <a:lnTo>
                  <a:pt x="61239" y="41525"/>
                </a:lnTo>
                <a:lnTo>
                  <a:pt x="60829" y="42884"/>
                </a:lnTo>
                <a:lnTo>
                  <a:pt x="60555" y="44742"/>
                </a:lnTo>
                <a:lnTo>
                  <a:pt x="60116" y="50018"/>
                </a:lnTo>
                <a:lnTo>
                  <a:pt x="60056" y="53280"/>
                </a:lnTo>
                <a:lnTo>
                  <a:pt x="60040" y="55483"/>
                </a:lnTo>
                <a:lnTo>
                  <a:pt x="60981" y="56952"/>
                </a:lnTo>
                <a:lnTo>
                  <a:pt x="62562" y="57931"/>
                </a:lnTo>
                <a:lnTo>
                  <a:pt x="64568" y="58584"/>
                </a:lnTo>
                <a:lnTo>
                  <a:pt x="65905" y="59972"/>
                </a:lnTo>
                <a:lnTo>
                  <a:pt x="66797" y="61849"/>
                </a:lnTo>
                <a:lnTo>
                  <a:pt x="68228" y="67156"/>
                </a:lnTo>
                <a:lnTo>
                  <a:pt x="69298" y="68544"/>
                </a:lnTo>
                <a:lnTo>
                  <a:pt x="70963" y="70421"/>
                </a:lnTo>
                <a:lnTo>
                  <a:pt x="75930" y="75728"/>
                </a:lnTo>
                <a:lnTo>
                  <a:pt x="77290" y="76164"/>
                </a:lnTo>
                <a:lnTo>
                  <a:pt x="79149" y="76454"/>
                </a:lnTo>
                <a:lnTo>
                  <a:pt x="84426" y="76920"/>
                </a:lnTo>
                <a:lnTo>
                  <a:pt x="87688" y="76984"/>
                </a:lnTo>
                <a:lnTo>
                  <a:pt x="97543" y="77025"/>
                </a:lnTo>
                <a:lnTo>
                  <a:pt x="99318" y="76075"/>
                </a:lnTo>
                <a:lnTo>
                  <a:pt x="100502" y="74490"/>
                </a:lnTo>
                <a:lnTo>
                  <a:pt x="101291" y="72481"/>
                </a:lnTo>
                <a:lnTo>
                  <a:pt x="101818" y="70189"/>
                </a:lnTo>
                <a:lnTo>
                  <a:pt x="102168" y="67708"/>
                </a:lnTo>
                <a:lnTo>
                  <a:pt x="102402" y="65102"/>
                </a:lnTo>
                <a:lnTo>
                  <a:pt x="102558" y="62412"/>
                </a:lnTo>
                <a:lnTo>
                  <a:pt x="102731" y="56883"/>
                </a:lnTo>
                <a:lnTo>
                  <a:pt x="103730" y="54075"/>
                </a:lnTo>
                <a:lnTo>
                  <a:pt x="105349" y="51251"/>
                </a:lnTo>
                <a:lnTo>
                  <a:pt x="107380" y="48415"/>
                </a:lnTo>
                <a:lnTo>
                  <a:pt x="108734" y="45573"/>
                </a:lnTo>
                <a:lnTo>
                  <a:pt x="109637" y="42725"/>
                </a:lnTo>
                <a:lnTo>
                  <a:pt x="110239" y="39874"/>
                </a:lnTo>
                <a:lnTo>
                  <a:pt x="110640" y="37021"/>
                </a:lnTo>
                <a:lnTo>
                  <a:pt x="110907" y="34166"/>
                </a:lnTo>
                <a:lnTo>
                  <a:pt x="111086" y="31311"/>
                </a:lnTo>
                <a:lnTo>
                  <a:pt x="111284" y="25598"/>
                </a:lnTo>
                <a:lnTo>
                  <a:pt x="111433" y="10148"/>
                </a:lnTo>
                <a:lnTo>
                  <a:pt x="111440" y="4406"/>
                </a:lnTo>
                <a:lnTo>
                  <a:pt x="110488" y="2898"/>
                </a:lnTo>
                <a:lnTo>
                  <a:pt x="108901" y="1892"/>
                </a:lnTo>
                <a:lnTo>
                  <a:pt x="103223" y="0"/>
                </a:lnTo>
                <a:lnTo>
                  <a:pt x="102153" y="913"/>
                </a:lnTo>
                <a:lnTo>
                  <a:pt x="100487" y="2474"/>
                </a:lnTo>
                <a:lnTo>
                  <a:pt x="98424" y="4468"/>
                </a:lnTo>
                <a:lnTo>
                  <a:pt x="97048" y="6749"/>
                </a:lnTo>
                <a:lnTo>
                  <a:pt x="96131" y="9223"/>
                </a:lnTo>
                <a:lnTo>
                  <a:pt x="95520" y="11824"/>
                </a:lnTo>
                <a:lnTo>
                  <a:pt x="94160" y="13558"/>
                </a:lnTo>
                <a:lnTo>
                  <a:pt x="92301" y="14715"/>
                </a:lnTo>
                <a:lnTo>
                  <a:pt x="90109" y="15485"/>
                </a:lnTo>
                <a:lnTo>
                  <a:pt x="88648" y="17904"/>
                </a:lnTo>
                <a:lnTo>
                  <a:pt x="87673" y="21422"/>
                </a:lnTo>
                <a:lnTo>
                  <a:pt x="87024" y="25672"/>
                </a:lnTo>
                <a:lnTo>
                  <a:pt x="85638" y="28505"/>
                </a:lnTo>
                <a:lnTo>
                  <a:pt x="83762" y="30394"/>
                </a:lnTo>
                <a:lnTo>
                  <a:pt x="81559" y="31653"/>
                </a:lnTo>
                <a:lnTo>
                  <a:pt x="80090" y="33446"/>
                </a:lnTo>
                <a:lnTo>
                  <a:pt x="79111" y="35593"/>
                </a:lnTo>
                <a:lnTo>
                  <a:pt x="78458" y="37977"/>
                </a:lnTo>
                <a:lnTo>
                  <a:pt x="78975" y="40518"/>
                </a:lnTo>
                <a:lnTo>
                  <a:pt x="80273" y="43166"/>
                </a:lnTo>
                <a:lnTo>
                  <a:pt x="82090" y="45883"/>
                </a:lnTo>
                <a:lnTo>
                  <a:pt x="83302" y="48647"/>
                </a:lnTo>
                <a:lnTo>
                  <a:pt x="84110" y="51442"/>
                </a:lnTo>
                <a:lnTo>
                  <a:pt x="85406" y="58221"/>
                </a:lnTo>
                <a:lnTo>
                  <a:pt x="86465" y="58777"/>
                </a:lnTo>
                <a:lnTo>
                  <a:pt x="88123" y="59148"/>
                </a:lnTo>
                <a:lnTo>
                  <a:pt x="90181" y="59395"/>
                </a:lnTo>
                <a:lnTo>
                  <a:pt x="92506" y="59560"/>
                </a:lnTo>
                <a:lnTo>
                  <a:pt x="95008" y="59670"/>
                </a:lnTo>
                <a:lnTo>
                  <a:pt x="102410" y="59877"/>
                </a:lnTo>
                <a:lnTo>
                  <a:pt x="102563" y="58929"/>
                </a:lnTo>
                <a:lnTo>
                  <a:pt x="102666" y="57344"/>
                </a:lnTo>
                <a:lnTo>
                  <a:pt x="102734" y="55335"/>
                </a:lnTo>
                <a:lnTo>
                  <a:pt x="103732" y="53043"/>
                </a:lnTo>
                <a:lnTo>
                  <a:pt x="105349" y="50563"/>
                </a:lnTo>
                <a:lnTo>
                  <a:pt x="110239" y="44289"/>
                </a:lnTo>
                <a:lnTo>
                  <a:pt x="110640" y="42822"/>
                </a:lnTo>
                <a:lnTo>
                  <a:pt x="110908" y="40891"/>
                </a:lnTo>
                <a:lnTo>
                  <a:pt x="111086" y="38651"/>
                </a:lnTo>
                <a:lnTo>
                  <a:pt x="112157" y="36206"/>
                </a:lnTo>
                <a:lnTo>
                  <a:pt x="113824" y="33623"/>
                </a:lnTo>
                <a:lnTo>
                  <a:pt x="115888" y="30948"/>
                </a:lnTo>
                <a:lnTo>
                  <a:pt x="116311" y="28213"/>
                </a:lnTo>
                <a:lnTo>
                  <a:pt x="115641" y="25437"/>
                </a:lnTo>
                <a:lnTo>
                  <a:pt x="114241" y="22634"/>
                </a:lnTo>
                <a:lnTo>
                  <a:pt x="112356" y="20765"/>
                </a:lnTo>
                <a:lnTo>
                  <a:pt x="110146" y="19519"/>
                </a:lnTo>
                <a:lnTo>
                  <a:pt x="107721" y="18688"/>
                </a:lnTo>
                <a:lnTo>
                  <a:pt x="105151" y="18135"/>
                </a:lnTo>
                <a:lnTo>
                  <a:pt x="102486" y="17765"/>
                </a:lnTo>
                <a:lnTo>
                  <a:pt x="99756" y="17519"/>
                </a:lnTo>
                <a:lnTo>
                  <a:pt x="96985" y="17355"/>
                </a:lnTo>
                <a:lnTo>
                  <a:pt x="91364" y="17173"/>
                </a:lnTo>
                <a:lnTo>
                  <a:pt x="78294" y="17070"/>
                </a:lnTo>
                <a:lnTo>
                  <a:pt x="73151" y="18008"/>
                </a:lnTo>
                <a:lnTo>
                  <a:pt x="67817" y="19586"/>
                </a:lnTo>
                <a:lnTo>
                  <a:pt x="62357" y="21591"/>
                </a:lnTo>
                <a:lnTo>
                  <a:pt x="56811" y="23880"/>
                </a:lnTo>
                <a:lnTo>
                  <a:pt x="51209" y="26358"/>
                </a:lnTo>
                <a:lnTo>
                  <a:pt x="45569" y="28963"/>
                </a:lnTo>
                <a:lnTo>
                  <a:pt x="40857" y="31652"/>
                </a:lnTo>
                <a:lnTo>
                  <a:pt x="36763" y="34397"/>
                </a:lnTo>
                <a:lnTo>
                  <a:pt x="33081" y="37179"/>
                </a:lnTo>
                <a:lnTo>
                  <a:pt x="28722" y="39987"/>
                </a:lnTo>
                <a:lnTo>
                  <a:pt x="23910" y="42811"/>
                </a:lnTo>
                <a:lnTo>
                  <a:pt x="18798" y="45646"/>
                </a:lnTo>
                <a:lnTo>
                  <a:pt x="15389" y="48489"/>
                </a:lnTo>
                <a:lnTo>
                  <a:pt x="13117" y="51337"/>
                </a:lnTo>
                <a:lnTo>
                  <a:pt x="11602" y="54188"/>
                </a:lnTo>
                <a:lnTo>
                  <a:pt x="9640" y="56088"/>
                </a:lnTo>
                <a:lnTo>
                  <a:pt x="7379" y="57355"/>
                </a:lnTo>
                <a:lnTo>
                  <a:pt x="0" y="598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89"/>
          <p:cNvSpPr/>
          <p:nvPr/>
        </p:nvSpPr>
        <p:spPr>
          <a:xfrm>
            <a:off x="4649152" y="5863590"/>
            <a:ext cx="188596" cy="282893"/>
          </a:xfrm>
          <a:custGeom>
            <a:avLst/>
            <a:gdLst/>
            <a:ahLst/>
            <a:cxnLst/>
            <a:rect l="0" t="0" r="0" b="0"/>
            <a:pathLst>
              <a:path w="188596" h="282893">
                <a:moveTo>
                  <a:pt x="188595" y="282892"/>
                </a:moveTo>
                <a:lnTo>
                  <a:pt x="188595" y="275511"/>
                </a:lnTo>
                <a:lnTo>
                  <a:pt x="187643" y="275114"/>
                </a:lnTo>
                <a:lnTo>
                  <a:pt x="184044" y="274673"/>
                </a:lnTo>
                <a:lnTo>
                  <a:pt x="182703" y="273603"/>
                </a:lnTo>
                <a:lnTo>
                  <a:pt x="181810" y="271937"/>
                </a:lnTo>
                <a:lnTo>
                  <a:pt x="180376" y="266970"/>
                </a:lnTo>
                <a:lnTo>
                  <a:pt x="175576" y="261559"/>
                </a:lnTo>
                <a:lnTo>
                  <a:pt x="174201" y="259145"/>
                </a:lnTo>
                <a:lnTo>
                  <a:pt x="171312" y="251197"/>
                </a:lnTo>
                <a:lnTo>
                  <a:pt x="165800" y="242809"/>
                </a:lnTo>
                <a:lnTo>
                  <a:pt x="164176" y="237137"/>
                </a:lnTo>
                <a:lnTo>
                  <a:pt x="162791" y="235244"/>
                </a:lnTo>
                <a:lnTo>
                  <a:pt x="160915" y="233981"/>
                </a:lnTo>
                <a:lnTo>
                  <a:pt x="158711" y="233140"/>
                </a:lnTo>
                <a:lnTo>
                  <a:pt x="157243" y="231627"/>
                </a:lnTo>
                <a:lnTo>
                  <a:pt x="156263" y="229665"/>
                </a:lnTo>
                <a:lnTo>
                  <a:pt x="155610" y="227405"/>
                </a:lnTo>
                <a:lnTo>
                  <a:pt x="152346" y="222354"/>
                </a:lnTo>
                <a:lnTo>
                  <a:pt x="150141" y="219673"/>
                </a:lnTo>
                <a:lnTo>
                  <a:pt x="148671" y="216933"/>
                </a:lnTo>
                <a:lnTo>
                  <a:pt x="145651" y="208527"/>
                </a:lnTo>
                <a:lnTo>
                  <a:pt x="140099" y="200004"/>
                </a:lnTo>
                <a:lnTo>
                  <a:pt x="137078" y="191446"/>
                </a:lnTo>
                <a:lnTo>
                  <a:pt x="131526" y="183830"/>
                </a:lnTo>
                <a:lnTo>
                  <a:pt x="129894" y="181715"/>
                </a:lnTo>
                <a:lnTo>
                  <a:pt x="129168" y="178234"/>
                </a:lnTo>
                <a:lnTo>
                  <a:pt x="128975" y="175973"/>
                </a:lnTo>
                <a:lnTo>
                  <a:pt x="127893" y="173513"/>
                </a:lnTo>
                <a:lnTo>
                  <a:pt x="124151" y="168239"/>
                </a:lnTo>
                <a:lnTo>
                  <a:pt x="119313" y="162720"/>
                </a:lnTo>
                <a:lnTo>
                  <a:pt x="116690" y="159915"/>
                </a:lnTo>
                <a:lnTo>
                  <a:pt x="114941" y="157092"/>
                </a:lnTo>
                <a:lnTo>
                  <a:pt x="111527" y="148569"/>
                </a:lnTo>
                <a:lnTo>
                  <a:pt x="107353" y="142865"/>
                </a:lnTo>
                <a:lnTo>
                  <a:pt x="102322" y="137155"/>
                </a:lnTo>
                <a:lnTo>
                  <a:pt x="99648" y="134299"/>
                </a:lnTo>
                <a:lnTo>
                  <a:pt x="97864" y="131443"/>
                </a:lnTo>
                <a:lnTo>
                  <a:pt x="95882" y="125729"/>
                </a:lnTo>
                <a:lnTo>
                  <a:pt x="94402" y="123824"/>
                </a:lnTo>
                <a:lnTo>
                  <a:pt x="92462" y="122554"/>
                </a:lnTo>
                <a:lnTo>
                  <a:pt x="90216" y="121708"/>
                </a:lnTo>
                <a:lnTo>
                  <a:pt x="85181" y="118227"/>
                </a:lnTo>
                <a:lnTo>
                  <a:pt x="82505" y="115965"/>
                </a:lnTo>
                <a:lnTo>
                  <a:pt x="80721" y="113505"/>
                </a:lnTo>
                <a:lnTo>
                  <a:pt x="77257" y="105492"/>
                </a:lnTo>
                <a:lnTo>
                  <a:pt x="73071" y="99908"/>
                </a:lnTo>
                <a:lnTo>
                  <a:pt x="68036" y="94250"/>
                </a:lnTo>
                <a:lnTo>
                  <a:pt x="62623" y="88562"/>
                </a:lnTo>
                <a:lnTo>
                  <a:pt x="57043" y="82858"/>
                </a:lnTo>
                <a:lnTo>
                  <a:pt x="55174" y="80004"/>
                </a:lnTo>
                <a:lnTo>
                  <a:pt x="52543" y="72387"/>
                </a:lnTo>
                <a:lnTo>
                  <a:pt x="51927" y="70272"/>
                </a:lnTo>
                <a:lnTo>
                  <a:pt x="47030" y="64530"/>
                </a:lnTo>
                <a:lnTo>
                  <a:pt x="45641" y="62070"/>
                </a:lnTo>
                <a:lnTo>
                  <a:pt x="44097" y="56797"/>
                </a:lnTo>
                <a:lnTo>
                  <a:pt x="42733" y="55009"/>
                </a:lnTo>
                <a:lnTo>
                  <a:pt x="40872" y="53818"/>
                </a:lnTo>
                <a:lnTo>
                  <a:pt x="38678" y="53024"/>
                </a:lnTo>
                <a:lnTo>
                  <a:pt x="37215" y="51541"/>
                </a:lnTo>
                <a:lnTo>
                  <a:pt x="36240" y="49601"/>
                </a:lnTo>
                <a:lnTo>
                  <a:pt x="35590" y="47355"/>
                </a:lnTo>
                <a:lnTo>
                  <a:pt x="32328" y="42319"/>
                </a:lnTo>
                <a:lnTo>
                  <a:pt x="30125" y="39643"/>
                </a:lnTo>
                <a:lnTo>
                  <a:pt x="28655" y="36906"/>
                </a:lnTo>
                <a:lnTo>
                  <a:pt x="27023" y="31325"/>
                </a:lnTo>
                <a:lnTo>
                  <a:pt x="25635" y="29456"/>
                </a:lnTo>
                <a:lnTo>
                  <a:pt x="23758" y="28210"/>
                </a:lnTo>
                <a:lnTo>
                  <a:pt x="21553" y="27379"/>
                </a:lnTo>
                <a:lnTo>
                  <a:pt x="20084" y="25872"/>
                </a:lnTo>
                <a:lnTo>
                  <a:pt x="19104" y="23916"/>
                </a:lnTo>
                <a:lnTo>
                  <a:pt x="17532" y="18483"/>
                </a:lnTo>
                <a:lnTo>
                  <a:pt x="12709" y="12990"/>
                </a:lnTo>
                <a:lnTo>
                  <a:pt x="8936" y="8960"/>
                </a:lnTo>
                <a:lnTo>
                  <a:pt x="8604" y="1226"/>
                </a:lnTo>
                <a:lnTo>
                  <a:pt x="7641" y="817"/>
                </a:lnTo>
                <a:lnTo>
                  <a:pt x="6047" y="54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90"/>
          <p:cNvSpPr/>
          <p:nvPr/>
        </p:nvSpPr>
        <p:spPr>
          <a:xfrm>
            <a:off x="4486275" y="5400675"/>
            <a:ext cx="171451" cy="377191"/>
          </a:xfrm>
          <a:custGeom>
            <a:avLst/>
            <a:gdLst/>
            <a:ahLst/>
            <a:cxnLst/>
            <a:rect l="0" t="0" r="0" b="0"/>
            <a:pathLst>
              <a:path w="171451" h="377191">
                <a:moveTo>
                  <a:pt x="171450" y="377190"/>
                </a:moveTo>
                <a:lnTo>
                  <a:pt x="164068" y="377190"/>
                </a:lnTo>
                <a:lnTo>
                  <a:pt x="163671" y="376237"/>
                </a:lnTo>
                <a:lnTo>
                  <a:pt x="162908" y="368970"/>
                </a:lnTo>
                <a:lnTo>
                  <a:pt x="162879" y="361267"/>
                </a:lnTo>
                <a:lnTo>
                  <a:pt x="158327" y="355856"/>
                </a:lnTo>
                <a:lnTo>
                  <a:pt x="156986" y="353442"/>
                </a:lnTo>
                <a:lnTo>
                  <a:pt x="154658" y="344476"/>
                </a:lnTo>
                <a:lnTo>
                  <a:pt x="154409" y="334266"/>
                </a:lnTo>
                <a:lnTo>
                  <a:pt x="153422" y="330476"/>
                </a:lnTo>
                <a:lnTo>
                  <a:pt x="149785" y="323725"/>
                </a:lnTo>
                <a:lnTo>
                  <a:pt x="144993" y="317550"/>
                </a:lnTo>
                <a:lnTo>
                  <a:pt x="142382" y="314570"/>
                </a:lnTo>
                <a:lnTo>
                  <a:pt x="140641" y="311631"/>
                </a:lnTo>
                <a:lnTo>
                  <a:pt x="137238" y="302943"/>
                </a:lnTo>
                <a:lnTo>
                  <a:pt x="133067" y="297201"/>
                </a:lnTo>
                <a:lnTo>
                  <a:pt x="131574" y="293384"/>
                </a:lnTo>
                <a:lnTo>
                  <a:pt x="129915" y="284062"/>
                </a:lnTo>
                <a:lnTo>
                  <a:pt x="128980" y="272656"/>
                </a:lnTo>
                <a:lnTo>
                  <a:pt x="126222" y="263737"/>
                </a:lnTo>
                <a:lnTo>
                  <a:pt x="122773" y="254376"/>
                </a:lnTo>
                <a:lnTo>
                  <a:pt x="119879" y="242799"/>
                </a:lnTo>
                <a:lnTo>
                  <a:pt x="115827" y="233005"/>
                </a:lnTo>
                <a:lnTo>
                  <a:pt x="110851" y="224843"/>
                </a:lnTo>
                <a:lnTo>
                  <a:pt x="108191" y="221333"/>
                </a:lnTo>
                <a:lnTo>
                  <a:pt x="105464" y="217087"/>
                </a:lnTo>
                <a:lnTo>
                  <a:pt x="102694" y="212352"/>
                </a:lnTo>
                <a:lnTo>
                  <a:pt x="98029" y="202963"/>
                </a:lnTo>
                <a:lnTo>
                  <a:pt x="94450" y="191370"/>
                </a:lnTo>
                <a:lnTo>
                  <a:pt x="90238" y="181573"/>
                </a:lnTo>
                <a:lnTo>
                  <a:pt x="87062" y="169898"/>
                </a:lnTo>
                <a:lnTo>
                  <a:pt x="83779" y="160918"/>
                </a:lnTo>
                <a:lnTo>
                  <a:pt x="80097" y="150576"/>
                </a:lnTo>
                <a:lnTo>
                  <a:pt x="78461" y="139630"/>
                </a:lnTo>
                <a:lnTo>
                  <a:pt x="75194" y="130955"/>
                </a:lnTo>
                <a:lnTo>
                  <a:pt x="70567" y="122972"/>
                </a:lnTo>
                <a:lnTo>
                  <a:pt x="65335" y="113074"/>
                </a:lnTo>
                <a:lnTo>
                  <a:pt x="62375" y="104865"/>
                </a:lnTo>
                <a:lnTo>
                  <a:pt x="60107" y="97089"/>
                </a:lnTo>
                <a:lnTo>
                  <a:pt x="55924" y="87283"/>
                </a:lnTo>
                <a:lnTo>
                  <a:pt x="50890" y="79115"/>
                </a:lnTo>
                <a:lnTo>
                  <a:pt x="48214" y="75603"/>
                </a:lnTo>
                <a:lnTo>
                  <a:pt x="45241" y="69162"/>
                </a:lnTo>
                <a:lnTo>
                  <a:pt x="44448" y="66109"/>
                </a:lnTo>
                <a:lnTo>
                  <a:pt x="41027" y="60179"/>
                </a:lnTo>
                <a:lnTo>
                  <a:pt x="36331" y="54369"/>
                </a:lnTo>
                <a:lnTo>
                  <a:pt x="31070" y="48611"/>
                </a:lnTo>
                <a:lnTo>
                  <a:pt x="29285" y="45742"/>
                </a:lnTo>
                <a:lnTo>
                  <a:pt x="25822" y="37154"/>
                </a:lnTo>
                <a:lnTo>
                  <a:pt x="21636" y="31436"/>
                </a:lnTo>
                <a:lnTo>
                  <a:pt x="17079" y="25894"/>
                </a:lnTo>
                <a:lnTo>
                  <a:pt x="9881" y="18485"/>
                </a:lnTo>
                <a:lnTo>
                  <a:pt x="1306" y="9882"/>
                </a:lnTo>
                <a:lnTo>
                  <a:pt x="871" y="849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91"/>
          <p:cNvSpPr/>
          <p:nvPr/>
        </p:nvSpPr>
        <p:spPr>
          <a:xfrm>
            <a:off x="4486275" y="540067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92"/>
          <p:cNvSpPr/>
          <p:nvPr/>
        </p:nvSpPr>
        <p:spPr>
          <a:xfrm>
            <a:off x="4186237" y="4869179"/>
            <a:ext cx="205741" cy="420054"/>
          </a:xfrm>
          <a:custGeom>
            <a:avLst/>
            <a:gdLst/>
            <a:ahLst/>
            <a:cxnLst/>
            <a:rect l="0" t="0" r="0" b="0"/>
            <a:pathLst>
              <a:path w="205741" h="420054">
                <a:moveTo>
                  <a:pt x="205740" y="420053"/>
                </a:moveTo>
                <a:lnTo>
                  <a:pt x="201190" y="415503"/>
                </a:lnTo>
                <a:lnTo>
                  <a:pt x="200801" y="414162"/>
                </a:lnTo>
                <a:lnTo>
                  <a:pt x="201495" y="413268"/>
                </a:lnTo>
                <a:lnTo>
                  <a:pt x="202910" y="412672"/>
                </a:lnTo>
                <a:lnTo>
                  <a:pt x="202901" y="412275"/>
                </a:lnTo>
                <a:lnTo>
                  <a:pt x="201942" y="412010"/>
                </a:lnTo>
                <a:lnTo>
                  <a:pt x="198111" y="411585"/>
                </a:lnTo>
                <a:lnTo>
                  <a:pt x="197796" y="410598"/>
                </a:lnTo>
                <a:lnTo>
                  <a:pt x="197250" y="399559"/>
                </a:lnTo>
                <a:lnTo>
                  <a:pt x="196270" y="396865"/>
                </a:lnTo>
                <a:lnTo>
                  <a:pt x="192641" y="391332"/>
                </a:lnTo>
                <a:lnTo>
                  <a:pt x="187854" y="385698"/>
                </a:lnTo>
                <a:lnTo>
                  <a:pt x="185243" y="382862"/>
                </a:lnTo>
                <a:lnTo>
                  <a:pt x="183503" y="380019"/>
                </a:lnTo>
                <a:lnTo>
                  <a:pt x="180101" y="371467"/>
                </a:lnTo>
                <a:lnTo>
                  <a:pt x="174437" y="362901"/>
                </a:lnTo>
                <a:lnTo>
                  <a:pt x="171383" y="354330"/>
                </a:lnTo>
                <a:lnTo>
                  <a:pt x="165820" y="345758"/>
                </a:lnTo>
                <a:lnTo>
                  <a:pt x="162797" y="336233"/>
                </a:lnTo>
                <a:lnTo>
                  <a:pt x="158714" y="326920"/>
                </a:lnTo>
                <a:lnTo>
                  <a:pt x="153725" y="318970"/>
                </a:lnTo>
                <a:lnTo>
                  <a:pt x="148332" y="312263"/>
                </a:lnTo>
                <a:lnTo>
                  <a:pt x="142760" y="306107"/>
                </a:lnTo>
                <a:lnTo>
                  <a:pt x="140894" y="302178"/>
                </a:lnTo>
                <a:lnTo>
                  <a:pt x="138820" y="292734"/>
                </a:lnTo>
                <a:lnTo>
                  <a:pt x="135358" y="284727"/>
                </a:lnTo>
                <a:lnTo>
                  <a:pt x="133101" y="281258"/>
                </a:lnTo>
                <a:lnTo>
                  <a:pt x="130594" y="272324"/>
                </a:lnTo>
                <a:lnTo>
                  <a:pt x="128527" y="262003"/>
                </a:lnTo>
                <a:lnTo>
                  <a:pt x="124433" y="251066"/>
                </a:lnTo>
                <a:lnTo>
                  <a:pt x="119438" y="242396"/>
                </a:lnTo>
                <a:lnTo>
                  <a:pt x="114044" y="234414"/>
                </a:lnTo>
                <a:lnTo>
                  <a:pt x="108471" y="224517"/>
                </a:lnTo>
                <a:lnTo>
                  <a:pt x="99979" y="208235"/>
                </a:lnTo>
                <a:lnTo>
                  <a:pt x="91430" y="191346"/>
                </a:lnTo>
                <a:lnTo>
                  <a:pt x="88261" y="182515"/>
                </a:lnTo>
                <a:lnTo>
                  <a:pt x="85900" y="173511"/>
                </a:lnTo>
                <a:lnTo>
                  <a:pt x="81675" y="159984"/>
                </a:lnTo>
                <a:lnTo>
                  <a:pt x="76622" y="146987"/>
                </a:lnTo>
                <a:lnTo>
                  <a:pt x="71202" y="135813"/>
                </a:lnTo>
                <a:lnTo>
                  <a:pt x="62795" y="123215"/>
                </a:lnTo>
                <a:lnTo>
                  <a:pt x="57119" y="113183"/>
                </a:lnTo>
                <a:lnTo>
                  <a:pt x="51421" y="102374"/>
                </a:lnTo>
                <a:lnTo>
                  <a:pt x="48568" y="96825"/>
                </a:lnTo>
                <a:lnTo>
                  <a:pt x="45398" y="85579"/>
                </a:lnTo>
                <a:lnTo>
                  <a:pt x="43037" y="74230"/>
                </a:lnTo>
                <a:lnTo>
                  <a:pt x="38813" y="62837"/>
                </a:lnTo>
                <a:lnTo>
                  <a:pt x="33760" y="53963"/>
                </a:lnTo>
                <a:lnTo>
                  <a:pt x="28339" y="45891"/>
                </a:lnTo>
                <a:lnTo>
                  <a:pt x="22756" y="35954"/>
                </a:lnTo>
                <a:lnTo>
                  <a:pt x="19639" y="27727"/>
                </a:lnTo>
                <a:lnTo>
                  <a:pt x="18808" y="24200"/>
                </a:lnTo>
                <a:lnTo>
                  <a:pt x="15344" y="17741"/>
                </a:lnTo>
                <a:lnTo>
                  <a:pt x="13087" y="14685"/>
                </a:lnTo>
                <a:lnTo>
                  <a:pt x="10579" y="8750"/>
                </a:lnTo>
                <a:lnTo>
                  <a:pt x="9910" y="5833"/>
                </a:lnTo>
                <a:lnTo>
                  <a:pt x="8512" y="3889"/>
                </a:lnTo>
                <a:lnTo>
                  <a:pt x="6627" y="259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93"/>
          <p:cNvSpPr/>
          <p:nvPr/>
        </p:nvSpPr>
        <p:spPr>
          <a:xfrm>
            <a:off x="3920489" y="4303395"/>
            <a:ext cx="162526" cy="368618"/>
          </a:xfrm>
          <a:custGeom>
            <a:avLst/>
            <a:gdLst/>
            <a:ahLst/>
            <a:cxnLst/>
            <a:rect l="0" t="0" r="0" b="0"/>
            <a:pathLst>
              <a:path w="162526" h="368618">
                <a:moveTo>
                  <a:pt x="154306" y="368617"/>
                </a:moveTo>
                <a:lnTo>
                  <a:pt x="162525" y="360398"/>
                </a:lnTo>
                <a:lnTo>
                  <a:pt x="158222" y="360149"/>
                </a:lnTo>
                <a:lnTo>
                  <a:pt x="156917" y="359162"/>
                </a:lnTo>
                <a:lnTo>
                  <a:pt x="156046" y="357551"/>
                </a:lnTo>
                <a:lnTo>
                  <a:pt x="154649" y="352673"/>
                </a:lnTo>
                <a:lnTo>
                  <a:pt x="149857" y="347277"/>
                </a:lnTo>
                <a:lnTo>
                  <a:pt x="148482" y="344865"/>
                </a:lnTo>
                <a:lnTo>
                  <a:pt x="145595" y="336921"/>
                </a:lnTo>
                <a:lnTo>
                  <a:pt x="141544" y="331352"/>
                </a:lnTo>
                <a:lnTo>
                  <a:pt x="139109" y="325702"/>
                </a:lnTo>
                <a:lnTo>
                  <a:pt x="138026" y="319064"/>
                </a:lnTo>
                <a:lnTo>
                  <a:pt x="137545" y="309764"/>
                </a:lnTo>
                <a:lnTo>
                  <a:pt x="136464" y="305569"/>
                </a:lnTo>
                <a:lnTo>
                  <a:pt x="132724" y="298369"/>
                </a:lnTo>
                <a:lnTo>
                  <a:pt x="127886" y="289453"/>
                </a:lnTo>
                <a:lnTo>
                  <a:pt x="123514" y="280093"/>
                </a:lnTo>
                <a:lnTo>
                  <a:pt x="121570" y="272758"/>
                </a:lnTo>
                <a:lnTo>
                  <a:pt x="118166" y="263783"/>
                </a:lnTo>
                <a:lnTo>
                  <a:pt x="113479" y="254397"/>
                </a:lnTo>
                <a:lnTo>
                  <a:pt x="110895" y="250560"/>
                </a:lnTo>
                <a:lnTo>
                  <a:pt x="108220" y="247050"/>
                </a:lnTo>
                <a:lnTo>
                  <a:pt x="105485" y="242805"/>
                </a:lnTo>
                <a:lnTo>
                  <a:pt x="102708" y="238070"/>
                </a:lnTo>
                <a:lnTo>
                  <a:pt x="98036" y="228681"/>
                </a:lnTo>
                <a:lnTo>
                  <a:pt x="95959" y="221333"/>
                </a:lnTo>
                <a:lnTo>
                  <a:pt x="94790" y="211841"/>
                </a:lnTo>
                <a:lnTo>
                  <a:pt x="93674" y="208855"/>
                </a:lnTo>
                <a:lnTo>
                  <a:pt x="89893" y="202997"/>
                </a:lnTo>
                <a:lnTo>
                  <a:pt x="85038" y="194678"/>
                </a:lnTo>
                <a:lnTo>
                  <a:pt x="80657" y="185584"/>
                </a:lnTo>
                <a:lnTo>
                  <a:pt x="77239" y="174156"/>
                </a:lnTo>
                <a:lnTo>
                  <a:pt x="73064" y="164398"/>
                </a:lnTo>
                <a:lnTo>
                  <a:pt x="68033" y="153710"/>
                </a:lnTo>
                <a:lnTo>
                  <a:pt x="63575" y="143563"/>
                </a:lnTo>
                <a:lnTo>
                  <a:pt x="61593" y="135878"/>
                </a:lnTo>
                <a:lnTo>
                  <a:pt x="58173" y="126747"/>
                </a:lnTo>
                <a:lnTo>
                  <a:pt x="54430" y="116339"/>
                </a:lnTo>
                <a:lnTo>
                  <a:pt x="52766" y="105364"/>
                </a:lnTo>
                <a:lnTo>
                  <a:pt x="49487" y="94135"/>
                </a:lnTo>
                <a:lnTo>
                  <a:pt x="44855" y="82795"/>
                </a:lnTo>
                <a:lnTo>
                  <a:pt x="39621" y="71405"/>
                </a:lnTo>
                <a:lnTo>
                  <a:pt x="36660" y="62533"/>
                </a:lnTo>
                <a:lnTo>
                  <a:pt x="35344" y="54462"/>
                </a:lnTo>
                <a:lnTo>
                  <a:pt x="34758" y="44525"/>
                </a:lnTo>
                <a:lnTo>
                  <a:pt x="33650" y="40161"/>
                </a:lnTo>
                <a:lnTo>
                  <a:pt x="29878" y="32772"/>
                </a:lnTo>
                <a:lnTo>
                  <a:pt x="27567" y="26312"/>
                </a:lnTo>
                <a:lnTo>
                  <a:pt x="26951" y="23256"/>
                </a:lnTo>
                <a:lnTo>
                  <a:pt x="23726" y="17321"/>
                </a:lnTo>
                <a:lnTo>
                  <a:pt x="18445" y="10300"/>
                </a:lnTo>
                <a:lnTo>
                  <a:pt x="15183" y="6800"/>
                </a:lnTo>
                <a:lnTo>
                  <a:pt x="8960" y="398"/>
                </a:lnTo>
                <a:lnTo>
                  <a:pt x="4137" y="11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94"/>
          <p:cNvSpPr/>
          <p:nvPr/>
        </p:nvSpPr>
        <p:spPr>
          <a:xfrm>
            <a:off x="3714750" y="3840479"/>
            <a:ext cx="171451" cy="351474"/>
          </a:xfrm>
          <a:custGeom>
            <a:avLst/>
            <a:gdLst/>
            <a:ahLst/>
            <a:cxnLst/>
            <a:rect l="0" t="0" r="0" b="0"/>
            <a:pathLst>
              <a:path w="171451" h="351474">
                <a:moveTo>
                  <a:pt x="171450" y="351473"/>
                </a:moveTo>
                <a:lnTo>
                  <a:pt x="163230" y="351473"/>
                </a:lnTo>
                <a:lnTo>
                  <a:pt x="158431" y="346922"/>
                </a:lnTo>
                <a:lnTo>
                  <a:pt x="157055" y="344629"/>
                </a:lnTo>
                <a:lnTo>
                  <a:pt x="154666" y="335873"/>
                </a:lnTo>
                <a:lnTo>
                  <a:pt x="154412" y="330235"/>
                </a:lnTo>
                <a:lnTo>
                  <a:pt x="151812" y="322666"/>
                </a:lnTo>
                <a:lnTo>
                  <a:pt x="148434" y="313905"/>
                </a:lnTo>
                <a:lnTo>
                  <a:pt x="146933" y="306836"/>
                </a:lnTo>
                <a:lnTo>
                  <a:pt x="143726" y="300519"/>
                </a:lnTo>
                <a:lnTo>
                  <a:pt x="141537" y="297502"/>
                </a:lnTo>
                <a:lnTo>
                  <a:pt x="139105" y="289068"/>
                </a:lnTo>
                <a:lnTo>
                  <a:pt x="138457" y="284152"/>
                </a:lnTo>
                <a:lnTo>
                  <a:pt x="135196" y="276150"/>
                </a:lnTo>
                <a:lnTo>
                  <a:pt x="132993" y="272683"/>
                </a:lnTo>
                <a:lnTo>
                  <a:pt x="130545" y="263750"/>
                </a:lnTo>
                <a:lnTo>
                  <a:pt x="128505" y="253430"/>
                </a:lnTo>
                <a:lnTo>
                  <a:pt x="124423" y="242493"/>
                </a:lnTo>
                <a:lnTo>
                  <a:pt x="119434" y="228743"/>
                </a:lnTo>
                <a:lnTo>
                  <a:pt x="116770" y="221075"/>
                </a:lnTo>
                <a:lnTo>
                  <a:pt x="114994" y="214059"/>
                </a:lnTo>
                <a:lnTo>
                  <a:pt x="113810" y="207476"/>
                </a:lnTo>
                <a:lnTo>
                  <a:pt x="113021" y="201183"/>
                </a:lnTo>
                <a:lnTo>
                  <a:pt x="111542" y="195082"/>
                </a:lnTo>
                <a:lnTo>
                  <a:pt x="109603" y="189110"/>
                </a:lnTo>
                <a:lnTo>
                  <a:pt x="107359" y="183224"/>
                </a:lnTo>
                <a:lnTo>
                  <a:pt x="104910" y="177394"/>
                </a:lnTo>
                <a:lnTo>
                  <a:pt x="102325" y="171603"/>
                </a:lnTo>
                <a:lnTo>
                  <a:pt x="96913" y="160088"/>
                </a:lnTo>
                <a:lnTo>
                  <a:pt x="91332" y="148621"/>
                </a:lnTo>
                <a:lnTo>
                  <a:pt x="89463" y="142896"/>
                </a:lnTo>
                <a:lnTo>
                  <a:pt x="88217" y="137174"/>
                </a:lnTo>
                <a:lnTo>
                  <a:pt x="87386" y="131454"/>
                </a:lnTo>
                <a:lnTo>
                  <a:pt x="84927" y="126689"/>
                </a:lnTo>
                <a:lnTo>
                  <a:pt x="81383" y="122560"/>
                </a:lnTo>
                <a:lnTo>
                  <a:pt x="77115" y="118854"/>
                </a:lnTo>
                <a:lnTo>
                  <a:pt x="74270" y="114479"/>
                </a:lnTo>
                <a:lnTo>
                  <a:pt x="71109" y="104537"/>
                </a:lnTo>
                <a:lnTo>
                  <a:pt x="67164" y="93769"/>
                </a:lnTo>
                <a:lnTo>
                  <a:pt x="64778" y="88230"/>
                </a:lnTo>
                <a:lnTo>
                  <a:pt x="59587" y="76996"/>
                </a:lnTo>
                <a:lnTo>
                  <a:pt x="56870" y="71334"/>
                </a:lnTo>
                <a:lnTo>
                  <a:pt x="54105" y="66606"/>
                </a:lnTo>
                <a:lnTo>
                  <a:pt x="51310" y="62502"/>
                </a:lnTo>
                <a:lnTo>
                  <a:pt x="48495" y="58813"/>
                </a:lnTo>
                <a:lnTo>
                  <a:pt x="45365" y="52175"/>
                </a:lnTo>
                <a:lnTo>
                  <a:pt x="43022" y="45097"/>
                </a:lnTo>
                <a:lnTo>
                  <a:pt x="38805" y="35601"/>
                </a:lnTo>
                <a:lnTo>
                  <a:pt x="36348" y="32307"/>
                </a:lnTo>
                <a:lnTo>
                  <a:pt x="33757" y="30111"/>
                </a:lnTo>
                <a:lnTo>
                  <a:pt x="31077" y="28646"/>
                </a:lnTo>
                <a:lnTo>
                  <a:pt x="29290" y="26718"/>
                </a:lnTo>
                <a:lnTo>
                  <a:pt x="28099" y="24480"/>
                </a:lnTo>
                <a:lnTo>
                  <a:pt x="27305" y="22035"/>
                </a:lnTo>
                <a:lnTo>
                  <a:pt x="23883" y="16778"/>
                </a:lnTo>
                <a:lnTo>
                  <a:pt x="18476" y="10194"/>
                </a:lnTo>
                <a:lnTo>
                  <a:pt x="15196" y="6753"/>
                </a:lnTo>
                <a:lnTo>
                  <a:pt x="9881" y="1334"/>
                </a:lnTo>
                <a:lnTo>
                  <a:pt x="8492" y="890"/>
                </a:lnTo>
                <a:lnTo>
                  <a:pt x="4409" y="396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95"/>
          <p:cNvSpPr/>
          <p:nvPr/>
        </p:nvSpPr>
        <p:spPr>
          <a:xfrm>
            <a:off x="3491864" y="3283267"/>
            <a:ext cx="102871" cy="308611"/>
          </a:xfrm>
          <a:custGeom>
            <a:avLst/>
            <a:gdLst/>
            <a:ahLst/>
            <a:cxnLst/>
            <a:rect l="0" t="0" r="0" b="0"/>
            <a:pathLst>
              <a:path w="102871" h="308611">
                <a:moveTo>
                  <a:pt x="102870" y="308610"/>
                </a:moveTo>
                <a:lnTo>
                  <a:pt x="102870" y="300391"/>
                </a:lnTo>
                <a:lnTo>
                  <a:pt x="100331" y="297655"/>
                </a:lnTo>
                <a:lnTo>
                  <a:pt x="95489" y="292687"/>
                </a:lnTo>
                <a:lnTo>
                  <a:pt x="94827" y="289468"/>
                </a:lnTo>
                <a:lnTo>
                  <a:pt x="94533" y="283910"/>
                </a:lnTo>
                <a:lnTo>
                  <a:pt x="94345" y="267360"/>
                </a:lnTo>
                <a:lnTo>
                  <a:pt x="94329" y="263965"/>
                </a:lnTo>
                <a:lnTo>
                  <a:pt x="91772" y="255113"/>
                </a:lnTo>
                <a:lnTo>
                  <a:pt x="89756" y="250085"/>
                </a:lnTo>
                <a:lnTo>
                  <a:pt x="87517" y="241959"/>
                </a:lnTo>
                <a:lnTo>
                  <a:pt x="85569" y="234220"/>
                </a:lnTo>
                <a:lnTo>
                  <a:pt x="83716" y="229489"/>
                </a:lnTo>
                <a:lnTo>
                  <a:pt x="81529" y="224430"/>
                </a:lnTo>
                <a:lnTo>
                  <a:pt x="79098" y="216269"/>
                </a:lnTo>
                <a:lnTo>
                  <a:pt x="77065" y="208515"/>
                </a:lnTo>
                <a:lnTo>
                  <a:pt x="75189" y="203780"/>
                </a:lnTo>
                <a:lnTo>
                  <a:pt x="72987" y="198718"/>
                </a:lnTo>
                <a:lnTo>
                  <a:pt x="71518" y="193439"/>
                </a:lnTo>
                <a:lnTo>
                  <a:pt x="70539" y="188014"/>
                </a:lnTo>
                <a:lnTo>
                  <a:pt x="69886" y="182493"/>
                </a:lnTo>
                <a:lnTo>
                  <a:pt x="68498" y="177860"/>
                </a:lnTo>
                <a:lnTo>
                  <a:pt x="66621" y="173818"/>
                </a:lnTo>
                <a:lnTo>
                  <a:pt x="64416" y="170171"/>
                </a:lnTo>
                <a:lnTo>
                  <a:pt x="61967" y="161039"/>
                </a:lnTo>
                <a:lnTo>
                  <a:pt x="61314" y="155937"/>
                </a:lnTo>
                <a:lnTo>
                  <a:pt x="62784" y="150631"/>
                </a:lnTo>
                <a:lnTo>
                  <a:pt x="65669" y="145188"/>
                </a:lnTo>
                <a:lnTo>
                  <a:pt x="69497" y="139655"/>
                </a:lnTo>
                <a:lnTo>
                  <a:pt x="72049" y="135013"/>
                </a:lnTo>
                <a:lnTo>
                  <a:pt x="74885" y="127316"/>
                </a:lnTo>
                <a:lnTo>
                  <a:pt x="76145" y="118180"/>
                </a:lnTo>
                <a:lnTo>
                  <a:pt x="76480" y="113077"/>
                </a:lnTo>
                <a:lnTo>
                  <a:pt x="75752" y="108722"/>
                </a:lnTo>
                <a:lnTo>
                  <a:pt x="74314" y="104866"/>
                </a:lnTo>
                <a:lnTo>
                  <a:pt x="72403" y="101343"/>
                </a:lnTo>
                <a:lnTo>
                  <a:pt x="70176" y="98042"/>
                </a:lnTo>
                <a:lnTo>
                  <a:pt x="67739" y="94889"/>
                </a:lnTo>
                <a:lnTo>
                  <a:pt x="65162" y="91835"/>
                </a:lnTo>
                <a:lnTo>
                  <a:pt x="63444" y="87893"/>
                </a:lnTo>
                <a:lnTo>
                  <a:pt x="61535" y="78434"/>
                </a:lnTo>
                <a:lnTo>
                  <a:pt x="60073" y="74197"/>
                </a:lnTo>
                <a:lnTo>
                  <a:pt x="58147" y="70419"/>
                </a:lnTo>
                <a:lnTo>
                  <a:pt x="55910" y="66949"/>
                </a:lnTo>
                <a:lnTo>
                  <a:pt x="53424" y="60552"/>
                </a:lnTo>
                <a:lnTo>
                  <a:pt x="51367" y="53582"/>
                </a:lnTo>
                <a:lnTo>
                  <a:pt x="49485" y="49057"/>
                </a:lnTo>
                <a:lnTo>
                  <a:pt x="47277" y="44134"/>
                </a:lnTo>
                <a:lnTo>
                  <a:pt x="44854" y="39901"/>
                </a:lnTo>
                <a:lnTo>
                  <a:pt x="42285" y="36125"/>
                </a:lnTo>
                <a:lnTo>
                  <a:pt x="39620" y="32656"/>
                </a:lnTo>
                <a:lnTo>
                  <a:pt x="36891" y="30343"/>
                </a:lnTo>
                <a:lnTo>
                  <a:pt x="34120" y="28801"/>
                </a:lnTo>
                <a:lnTo>
                  <a:pt x="31319" y="27773"/>
                </a:lnTo>
                <a:lnTo>
                  <a:pt x="29452" y="26136"/>
                </a:lnTo>
                <a:lnTo>
                  <a:pt x="28207" y="24091"/>
                </a:lnTo>
                <a:lnTo>
                  <a:pt x="27378" y="21776"/>
                </a:lnTo>
                <a:lnTo>
                  <a:pt x="25872" y="19280"/>
                </a:lnTo>
                <a:lnTo>
                  <a:pt x="23915" y="16663"/>
                </a:lnTo>
                <a:lnTo>
                  <a:pt x="18483" y="10171"/>
                </a:lnTo>
                <a:lnTo>
                  <a:pt x="17740" y="6743"/>
                </a:lnTo>
                <a:lnTo>
                  <a:pt x="17541" y="4495"/>
                </a:lnTo>
                <a:lnTo>
                  <a:pt x="16457" y="2997"/>
                </a:lnTo>
                <a:lnTo>
                  <a:pt x="14782" y="1998"/>
                </a:lnTo>
                <a:lnTo>
                  <a:pt x="9799" y="395"/>
                </a:lnTo>
                <a:lnTo>
                  <a:pt x="8438" y="263"/>
                </a:lnTo>
                <a:lnTo>
                  <a:pt x="6578" y="175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96"/>
          <p:cNvSpPr/>
          <p:nvPr/>
        </p:nvSpPr>
        <p:spPr>
          <a:xfrm>
            <a:off x="3191827" y="2700337"/>
            <a:ext cx="197169" cy="454344"/>
          </a:xfrm>
          <a:custGeom>
            <a:avLst/>
            <a:gdLst/>
            <a:ahLst/>
            <a:cxnLst/>
            <a:rect l="0" t="0" r="0" b="0"/>
            <a:pathLst>
              <a:path w="197169" h="454344">
                <a:moveTo>
                  <a:pt x="197168" y="454343"/>
                </a:moveTo>
                <a:lnTo>
                  <a:pt x="197168" y="446962"/>
                </a:lnTo>
                <a:lnTo>
                  <a:pt x="191276" y="439162"/>
                </a:lnTo>
                <a:lnTo>
                  <a:pt x="188948" y="430201"/>
                </a:lnTo>
                <a:lnTo>
                  <a:pt x="188700" y="424541"/>
                </a:lnTo>
                <a:lnTo>
                  <a:pt x="184075" y="412281"/>
                </a:lnTo>
                <a:lnTo>
                  <a:pt x="179284" y="404533"/>
                </a:lnTo>
                <a:lnTo>
                  <a:pt x="176672" y="401134"/>
                </a:lnTo>
                <a:lnTo>
                  <a:pt x="173771" y="394817"/>
                </a:lnTo>
                <a:lnTo>
                  <a:pt x="172997" y="391799"/>
                </a:lnTo>
                <a:lnTo>
                  <a:pt x="169598" y="385905"/>
                </a:lnTo>
                <a:lnTo>
                  <a:pt x="167358" y="383000"/>
                </a:lnTo>
                <a:lnTo>
                  <a:pt x="165864" y="379158"/>
                </a:lnTo>
                <a:lnTo>
                  <a:pt x="162810" y="365602"/>
                </a:lnTo>
                <a:lnTo>
                  <a:pt x="158720" y="358387"/>
                </a:lnTo>
                <a:lnTo>
                  <a:pt x="153727" y="349466"/>
                </a:lnTo>
                <a:lnTo>
                  <a:pt x="145561" y="333733"/>
                </a:lnTo>
                <a:lnTo>
                  <a:pt x="140894" y="323586"/>
                </a:lnTo>
                <a:lnTo>
                  <a:pt x="138819" y="315901"/>
                </a:lnTo>
                <a:lnTo>
                  <a:pt x="137898" y="306770"/>
                </a:lnTo>
                <a:lnTo>
                  <a:pt x="137652" y="301669"/>
                </a:lnTo>
                <a:lnTo>
                  <a:pt x="136535" y="297315"/>
                </a:lnTo>
                <a:lnTo>
                  <a:pt x="131366" y="285684"/>
                </a:lnTo>
                <a:lnTo>
                  <a:pt x="128458" y="271549"/>
                </a:lnTo>
                <a:lnTo>
                  <a:pt x="124403" y="264199"/>
                </a:lnTo>
                <a:lnTo>
                  <a:pt x="119425" y="255217"/>
                </a:lnTo>
                <a:lnTo>
                  <a:pt x="114990" y="245827"/>
                </a:lnTo>
                <a:lnTo>
                  <a:pt x="111541" y="235186"/>
                </a:lnTo>
                <a:lnTo>
                  <a:pt x="104910" y="225048"/>
                </a:lnTo>
                <a:lnTo>
                  <a:pt x="99649" y="215591"/>
                </a:lnTo>
                <a:lnTo>
                  <a:pt x="94136" y="207578"/>
                </a:lnTo>
                <a:lnTo>
                  <a:pt x="88511" y="200842"/>
                </a:lnTo>
                <a:lnTo>
                  <a:pt x="82835" y="194673"/>
                </a:lnTo>
                <a:lnTo>
                  <a:pt x="80941" y="191695"/>
                </a:lnTo>
                <a:lnTo>
                  <a:pt x="75361" y="177530"/>
                </a:lnTo>
                <a:lnTo>
                  <a:pt x="70641" y="168437"/>
                </a:lnTo>
                <a:lnTo>
                  <a:pt x="65369" y="161221"/>
                </a:lnTo>
                <a:lnTo>
                  <a:pt x="62390" y="154839"/>
                </a:lnTo>
                <a:lnTo>
                  <a:pt x="61596" y="151803"/>
                </a:lnTo>
                <a:lnTo>
                  <a:pt x="58174" y="145891"/>
                </a:lnTo>
                <a:lnTo>
                  <a:pt x="55927" y="142980"/>
                </a:lnTo>
                <a:lnTo>
                  <a:pt x="54430" y="139135"/>
                </a:lnTo>
                <a:lnTo>
                  <a:pt x="51370" y="125575"/>
                </a:lnTo>
                <a:lnTo>
                  <a:pt x="45807" y="115101"/>
                </a:lnTo>
                <a:lnTo>
                  <a:pt x="42782" y="105012"/>
                </a:lnTo>
                <a:lnTo>
                  <a:pt x="37229" y="91334"/>
                </a:lnTo>
                <a:lnTo>
                  <a:pt x="35596" y="84090"/>
                </a:lnTo>
                <a:lnTo>
                  <a:pt x="32331" y="77696"/>
                </a:lnTo>
                <a:lnTo>
                  <a:pt x="30126" y="74657"/>
                </a:lnTo>
                <a:lnTo>
                  <a:pt x="27677" y="66201"/>
                </a:lnTo>
                <a:lnTo>
                  <a:pt x="27024" y="61279"/>
                </a:lnTo>
                <a:lnTo>
                  <a:pt x="23758" y="53270"/>
                </a:lnTo>
                <a:lnTo>
                  <a:pt x="20084" y="46536"/>
                </a:lnTo>
                <a:lnTo>
                  <a:pt x="18451" y="40367"/>
                </a:lnTo>
                <a:lnTo>
                  <a:pt x="17532" y="31540"/>
                </a:lnTo>
                <a:lnTo>
                  <a:pt x="16450" y="28647"/>
                </a:lnTo>
                <a:lnTo>
                  <a:pt x="11330" y="20024"/>
                </a:lnTo>
                <a:lnTo>
                  <a:pt x="8680" y="9075"/>
                </a:lnTo>
                <a:lnTo>
                  <a:pt x="2702" y="278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97"/>
          <p:cNvSpPr/>
          <p:nvPr/>
        </p:nvSpPr>
        <p:spPr>
          <a:xfrm>
            <a:off x="2900362" y="2245995"/>
            <a:ext cx="222886" cy="385763"/>
          </a:xfrm>
          <a:custGeom>
            <a:avLst/>
            <a:gdLst/>
            <a:ahLst/>
            <a:cxnLst/>
            <a:rect l="0" t="0" r="0" b="0"/>
            <a:pathLst>
              <a:path w="222886" h="385763">
                <a:moveTo>
                  <a:pt x="222885" y="385762"/>
                </a:moveTo>
                <a:lnTo>
                  <a:pt x="218334" y="385762"/>
                </a:lnTo>
                <a:lnTo>
                  <a:pt x="216994" y="384809"/>
                </a:lnTo>
                <a:lnTo>
                  <a:pt x="216100" y="383222"/>
                </a:lnTo>
                <a:lnTo>
                  <a:pt x="214666" y="378381"/>
                </a:lnTo>
                <a:lnTo>
                  <a:pt x="214359" y="368021"/>
                </a:lnTo>
                <a:lnTo>
                  <a:pt x="214344" y="365363"/>
                </a:lnTo>
                <a:lnTo>
                  <a:pt x="213381" y="362637"/>
                </a:lnTo>
                <a:lnTo>
                  <a:pt x="208427" y="354251"/>
                </a:lnTo>
                <a:lnTo>
                  <a:pt x="205584" y="345734"/>
                </a:lnTo>
                <a:lnTo>
                  <a:pt x="200084" y="337178"/>
                </a:lnTo>
                <a:lnTo>
                  <a:pt x="197079" y="328610"/>
                </a:lnTo>
                <a:lnTo>
                  <a:pt x="193001" y="322896"/>
                </a:lnTo>
                <a:lnTo>
                  <a:pt x="191532" y="319086"/>
                </a:lnTo>
                <a:lnTo>
                  <a:pt x="189900" y="309773"/>
                </a:lnTo>
                <a:lnTo>
                  <a:pt x="186635" y="301824"/>
                </a:lnTo>
                <a:lnTo>
                  <a:pt x="184431" y="298371"/>
                </a:lnTo>
                <a:lnTo>
                  <a:pt x="181982" y="289454"/>
                </a:lnTo>
                <a:lnTo>
                  <a:pt x="181329" y="284409"/>
                </a:lnTo>
                <a:lnTo>
                  <a:pt x="178063" y="276264"/>
                </a:lnTo>
                <a:lnTo>
                  <a:pt x="173437" y="268516"/>
                </a:lnTo>
                <a:lnTo>
                  <a:pt x="168205" y="258723"/>
                </a:lnTo>
                <a:lnTo>
                  <a:pt x="159905" y="242499"/>
                </a:lnTo>
                <a:lnTo>
                  <a:pt x="154254" y="233825"/>
                </a:lnTo>
                <a:lnTo>
                  <a:pt x="148567" y="226794"/>
                </a:lnTo>
                <a:lnTo>
                  <a:pt x="142865" y="220495"/>
                </a:lnTo>
                <a:lnTo>
                  <a:pt x="137156" y="211980"/>
                </a:lnTo>
                <a:lnTo>
                  <a:pt x="132395" y="202798"/>
                </a:lnTo>
                <a:lnTo>
                  <a:pt x="130280" y="195542"/>
                </a:lnTo>
                <a:lnTo>
                  <a:pt x="124260" y="186602"/>
                </a:lnTo>
                <a:lnTo>
                  <a:pt x="119987" y="181551"/>
                </a:lnTo>
                <a:lnTo>
                  <a:pt x="116187" y="176279"/>
                </a:lnTo>
                <a:lnTo>
                  <a:pt x="109423" y="165341"/>
                </a:lnTo>
                <a:lnTo>
                  <a:pt x="103243" y="156670"/>
                </a:lnTo>
                <a:lnTo>
                  <a:pt x="97321" y="148688"/>
                </a:lnTo>
                <a:lnTo>
                  <a:pt x="91513" y="138791"/>
                </a:lnTo>
                <a:lnTo>
                  <a:pt x="85758" y="128042"/>
                </a:lnTo>
                <a:lnTo>
                  <a:pt x="80024" y="117868"/>
                </a:lnTo>
                <a:lnTo>
                  <a:pt x="74301" y="110170"/>
                </a:lnTo>
                <a:lnTo>
                  <a:pt x="68583" y="101034"/>
                </a:lnTo>
                <a:lnTo>
                  <a:pt x="62866" y="91576"/>
                </a:lnTo>
                <a:lnTo>
                  <a:pt x="57151" y="84198"/>
                </a:lnTo>
                <a:lnTo>
                  <a:pt x="51435" y="75204"/>
                </a:lnTo>
                <a:lnTo>
                  <a:pt x="45720" y="65809"/>
                </a:lnTo>
                <a:lnTo>
                  <a:pt x="40005" y="58458"/>
                </a:lnTo>
                <a:lnTo>
                  <a:pt x="34290" y="52016"/>
                </a:lnTo>
                <a:lnTo>
                  <a:pt x="31432" y="48965"/>
                </a:lnTo>
                <a:lnTo>
                  <a:pt x="29528" y="45978"/>
                </a:lnTo>
                <a:lnTo>
                  <a:pt x="27411" y="40120"/>
                </a:lnTo>
                <a:lnTo>
                  <a:pt x="24942" y="37223"/>
                </a:lnTo>
                <a:lnTo>
                  <a:pt x="21390" y="34341"/>
                </a:lnTo>
                <a:lnTo>
                  <a:pt x="11104" y="27420"/>
                </a:lnTo>
                <a:lnTo>
                  <a:pt x="4772" y="21671"/>
                </a:lnTo>
                <a:lnTo>
                  <a:pt x="3181" y="19210"/>
                </a:lnTo>
                <a:lnTo>
                  <a:pt x="1414" y="13935"/>
                </a:lnTo>
                <a:lnTo>
                  <a:pt x="186" y="249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98"/>
          <p:cNvSpPr/>
          <p:nvPr/>
        </p:nvSpPr>
        <p:spPr>
          <a:xfrm>
            <a:off x="2557462" y="1603057"/>
            <a:ext cx="222532" cy="497203"/>
          </a:xfrm>
          <a:custGeom>
            <a:avLst/>
            <a:gdLst/>
            <a:ahLst/>
            <a:cxnLst/>
            <a:rect l="0" t="0" r="0" b="0"/>
            <a:pathLst>
              <a:path w="222532" h="497203">
                <a:moveTo>
                  <a:pt x="197167" y="360045"/>
                </a:moveTo>
                <a:lnTo>
                  <a:pt x="197167" y="368264"/>
                </a:lnTo>
                <a:lnTo>
                  <a:pt x="192617" y="373064"/>
                </a:lnTo>
                <a:lnTo>
                  <a:pt x="191276" y="375392"/>
                </a:lnTo>
                <a:lnTo>
                  <a:pt x="189787" y="380518"/>
                </a:lnTo>
                <a:lnTo>
                  <a:pt x="188948" y="388759"/>
                </a:lnTo>
                <a:lnTo>
                  <a:pt x="189783" y="391571"/>
                </a:lnTo>
                <a:lnTo>
                  <a:pt x="193250" y="397234"/>
                </a:lnTo>
                <a:lnTo>
                  <a:pt x="193603" y="400078"/>
                </a:lnTo>
                <a:lnTo>
                  <a:pt x="192886" y="402926"/>
                </a:lnTo>
                <a:lnTo>
                  <a:pt x="191456" y="405777"/>
                </a:lnTo>
                <a:lnTo>
                  <a:pt x="191455" y="408631"/>
                </a:lnTo>
                <a:lnTo>
                  <a:pt x="192407" y="411486"/>
                </a:lnTo>
                <a:lnTo>
                  <a:pt x="193994" y="414341"/>
                </a:lnTo>
                <a:lnTo>
                  <a:pt x="195757" y="420054"/>
                </a:lnTo>
                <a:lnTo>
                  <a:pt x="196750" y="431166"/>
                </a:lnTo>
                <a:lnTo>
                  <a:pt x="197044" y="443983"/>
                </a:lnTo>
                <a:lnTo>
                  <a:pt x="197085" y="447436"/>
                </a:lnTo>
                <a:lnTo>
                  <a:pt x="198065" y="450691"/>
                </a:lnTo>
                <a:lnTo>
                  <a:pt x="203042" y="459822"/>
                </a:lnTo>
                <a:lnTo>
                  <a:pt x="204541" y="465668"/>
                </a:lnTo>
                <a:lnTo>
                  <a:pt x="205582" y="480046"/>
                </a:lnTo>
                <a:lnTo>
                  <a:pt x="205709" y="486936"/>
                </a:lnTo>
                <a:lnTo>
                  <a:pt x="208266" y="490419"/>
                </a:lnTo>
                <a:lnTo>
                  <a:pt x="214281" y="497170"/>
                </a:lnTo>
                <a:lnTo>
                  <a:pt x="221691" y="497202"/>
                </a:lnTo>
                <a:lnTo>
                  <a:pt x="222089" y="496251"/>
                </a:lnTo>
                <a:lnTo>
                  <a:pt x="222531" y="492653"/>
                </a:lnTo>
                <a:lnTo>
                  <a:pt x="221696" y="490360"/>
                </a:lnTo>
                <a:lnTo>
                  <a:pt x="215971" y="481630"/>
                </a:lnTo>
                <a:lnTo>
                  <a:pt x="210922" y="472503"/>
                </a:lnTo>
                <a:lnTo>
                  <a:pt x="208043" y="462096"/>
                </a:lnTo>
                <a:lnTo>
                  <a:pt x="205811" y="451121"/>
                </a:lnTo>
                <a:lnTo>
                  <a:pt x="201644" y="439893"/>
                </a:lnTo>
                <a:lnTo>
                  <a:pt x="196617" y="428553"/>
                </a:lnTo>
                <a:lnTo>
                  <a:pt x="193943" y="422862"/>
                </a:lnTo>
                <a:lnTo>
                  <a:pt x="190972" y="408919"/>
                </a:lnTo>
                <a:lnTo>
                  <a:pt x="190179" y="401200"/>
                </a:lnTo>
                <a:lnTo>
                  <a:pt x="187746" y="394149"/>
                </a:lnTo>
                <a:lnTo>
                  <a:pt x="184219" y="387544"/>
                </a:lnTo>
                <a:lnTo>
                  <a:pt x="179963" y="381235"/>
                </a:lnTo>
                <a:lnTo>
                  <a:pt x="175233" y="369145"/>
                </a:lnTo>
                <a:lnTo>
                  <a:pt x="172179" y="357422"/>
                </a:lnTo>
                <a:lnTo>
                  <a:pt x="167646" y="345862"/>
                </a:lnTo>
                <a:lnTo>
                  <a:pt x="162457" y="334374"/>
                </a:lnTo>
                <a:lnTo>
                  <a:pt x="159740" y="328643"/>
                </a:lnTo>
                <a:lnTo>
                  <a:pt x="156720" y="314656"/>
                </a:lnTo>
                <a:lnTo>
                  <a:pt x="154426" y="299867"/>
                </a:lnTo>
                <a:lnTo>
                  <a:pt x="150231" y="286944"/>
                </a:lnTo>
                <a:lnTo>
                  <a:pt x="142515" y="264408"/>
                </a:lnTo>
                <a:lnTo>
                  <a:pt x="137000" y="250547"/>
                </a:lnTo>
                <a:lnTo>
                  <a:pt x="131374" y="237084"/>
                </a:lnTo>
                <a:lnTo>
                  <a:pt x="125699" y="221576"/>
                </a:lnTo>
                <a:lnTo>
                  <a:pt x="120001" y="207698"/>
                </a:lnTo>
                <a:lnTo>
                  <a:pt x="114294" y="194228"/>
                </a:lnTo>
                <a:lnTo>
                  <a:pt x="108582" y="178716"/>
                </a:lnTo>
                <a:lnTo>
                  <a:pt x="102869" y="164837"/>
                </a:lnTo>
                <a:lnTo>
                  <a:pt x="97155" y="152318"/>
                </a:lnTo>
                <a:lnTo>
                  <a:pt x="91440" y="140404"/>
                </a:lnTo>
                <a:lnTo>
                  <a:pt x="85725" y="126220"/>
                </a:lnTo>
                <a:lnTo>
                  <a:pt x="80010" y="111343"/>
                </a:lnTo>
                <a:lnTo>
                  <a:pt x="74295" y="98381"/>
                </a:lnTo>
                <a:lnTo>
                  <a:pt x="68580" y="86270"/>
                </a:lnTo>
                <a:lnTo>
                  <a:pt x="62865" y="75490"/>
                </a:lnTo>
                <a:lnTo>
                  <a:pt x="57150" y="67523"/>
                </a:lnTo>
                <a:lnTo>
                  <a:pt x="51435" y="58268"/>
                </a:lnTo>
                <a:lnTo>
                  <a:pt x="45720" y="47804"/>
                </a:lnTo>
                <a:lnTo>
                  <a:pt x="40005" y="36804"/>
                </a:lnTo>
                <a:lnTo>
                  <a:pt x="34290" y="28105"/>
                </a:lnTo>
                <a:lnTo>
                  <a:pt x="28575" y="21064"/>
                </a:lnTo>
                <a:lnTo>
                  <a:pt x="22860" y="14759"/>
                </a:lnTo>
                <a:lnTo>
                  <a:pt x="20002" y="12697"/>
                </a:lnTo>
                <a:lnTo>
                  <a:pt x="14287" y="10406"/>
                </a:lnTo>
                <a:lnTo>
                  <a:pt x="8572" y="684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99"/>
          <p:cNvSpPr/>
          <p:nvPr/>
        </p:nvSpPr>
        <p:spPr>
          <a:xfrm>
            <a:off x="1838609" y="788739"/>
            <a:ext cx="2210351" cy="582792"/>
          </a:xfrm>
          <a:custGeom>
            <a:avLst/>
            <a:gdLst/>
            <a:ahLst/>
            <a:cxnLst/>
            <a:rect l="0" t="0" r="0" b="0"/>
            <a:pathLst>
              <a:path w="2210351" h="582792">
                <a:moveTo>
                  <a:pt x="230220" y="522853"/>
                </a:moveTo>
                <a:lnTo>
                  <a:pt x="237601" y="522853"/>
                </a:lnTo>
                <a:lnTo>
                  <a:pt x="245401" y="528744"/>
                </a:lnTo>
                <a:lnTo>
                  <a:pt x="250620" y="530234"/>
                </a:lnTo>
                <a:lnTo>
                  <a:pt x="318834" y="532372"/>
                </a:lnTo>
                <a:lnTo>
                  <a:pt x="336910" y="537315"/>
                </a:lnTo>
                <a:lnTo>
                  <a:pt x="401612" y="540881"/>
                </a:lnTo>
                <a:lnTo>
                  <a:pt x="429352" y="546769"/>
                </a:lnTo>
                <a:lnTo>
                  <a:pt x="495092" y="549453"/>
                </a:lnTo>
                <a:lnTo>
                  <a:pt x="523488" y="555342"/>
                </a:lnTo>
                <a:lnTo>
                  <a:pt x="590336" y="557073"/>
                </a:lnTo>
                <a:lnTo>
                  <a:pt x="616004" y="558075"/>
                </a:lnTo>
                <a:lnTo>
                  <a:pt x="667420" y="564919"/>
                </a:lnTo>
                <a:lnTo>
                  <a:pt x="729966" y="565669"/>
                </a:lnTo>
                <a:lnTo>
                  <a:pt x="779019" y="566662"/>
                </a:lnTo>
                <a:lnTo>
                  <a:pt x="838956" y="573493"/>
                </a:lnTo>
                <a:lnTo>
                  <a:pt x="898958" y="574218"/>
                </a:lnTo>
                <a:lnTo>
                  <a:pt x="983022" y="574285"/>
                </a:lnTo>
                <a:lnTo>
                  <a:pt x="1051360" y="582066"/>
                </a:lnTo>
                <a:lnTo>
                  <a:pt x="1118994" y="582791"/>
                </a:lnTo>
                <a:lnTo>
                  <a:pt x="1187491" y="581902"/>
                </a:lnTo>
                <a:lnTo>
                  <a:pt x="1255111" y="575082"/>
                </a:lnTo>
                <a:lnTo>
                  <a:pt x="1321804" y="574358"/>
                </a:lnTo>
                <a:lnTo>
                  <a:pt x="1386232" y="573342"/>
                </a:lnTo>
                <a:lnTo>
                  <a:pt x="1444714" y="566908"/>
                </a:lnTo>
                <a:lnTo>
                  <a:pt x="1506119" y="565873"/>
                </a:lnTo>
                <a:lnTo>
                  <a:pt x="1643336" y="565716"/>
                </a:lnTo>
                <a:lnTo>
                  <a:pt x="1712390" y="556985"/>
                </a:lnTo>
                <a:lnTo>
                  <a:pt x="1773219" y="546607"/>
                </a:lnTo>
                <a:lnTo>
                  <a:pt x="1791345" y="542935"/>
                </a:lnTo>
                <a:lnTo>
                  <a:pt x="1862663" y="532732"/>
                </a:lnTo>
                <a:lnTo>
                  <a:pt x="1927719" y="516648"/>
                </a:lnTo>
                <a:lnTo>
                  <a:pt x="1943831" y="514380"/>
                </a:lnTo>
                <a:lnTo>
                  <a:pt x="1969698" y="505163"/>
                </a:lnTo>
                <a:lnTo>
                  <a:pt x="1998916" y="492301"/>
                </a:lnTo>
                <a:lnTo>
                  <a:pt x="2021854" y="486761"/>
                </a:lnTo>
                <a:lnTo>
                  <a:pt x="2056161" y="471260"/>
                </a:lnTo>
                <a:lnTo>
                  <a:pt x="2113313" y="442840"/>
                </a:lnTo>
                <a:lnTo>
                  <a:pt x="2125907" y="434270"/>
                </a:lnTo>
                <a:lnTo>
                  <a:pt x="2144597" y="417125"/>
                </a:lnTo>
                <a:lnTo>
                  <a:pt x="2162037" y="404743"/>
                </a:lnTo>
                <a:lnTo>
                  <a:pt x="2169258" y="395430"/>
                </a:lnTo>
                <a:lnTo>
                  <a:pt x="2173103" y="387480"/>
                </a:lnTo>
                <a:lnTo>
                  <a:pt x="2174128" y="384027"/>
                </a:lnTo>
                <a:lnTo>
                  <a:pt x="2177807" y="377650"/>
                </a:lnTo>
                <a:lnTo>
                  <a:pt x="2185233" y="366165"/>
                </a:lnTo>
                <a:lnTo>
                  <a:pt x="2193466" y="353237"/>
                </a:lnTo>
                <a:lnTo>
                  <a:pt x="2196276" y="349768"/>
                </a:lnTo>
                <a:lnTo>
                  <a:pt x="2199398" y="343374"/>
                </a:lnTo>
                <a:lnTo>
                  <a:pt x="2203695" y="331879"/>
                </a:lnTo>
                <a:lnTo>
                  <a:pt x="2207458" y="322723"/>
                </a:lnTo>
                <a:lnTo>
                  <a:pt x="2209130" y="315479"/>
                </a:lnTo>
                <a:lnTo>
                  <a:pt x="2210072" y="301495"/>
                </a:lnTo>
                <a:lnTo>
                  <a:pt x="2210350" y="289837"/>
                </a:lnTo>
                <a:lnTo>
                  <a:pt x="2209437" y="286547"/>
                </a:lnTo>
                <a:lnTo>
                  <a:pt x="2204553" y="276412"/>
                </a:lnTo>
                <a:lnTo>
                  <a:pt x="2202421" y="258944"/>
                </a:lnTo>
                <a:lnTo>
                  <a:pt x="2202245" y="255473"/>
                </a:lnTo>
                <a:lnTo>
                  <a:pt x="2197448" y="241488"/>
                </a:lnTo>
                <a:lnTo>
                  <a:pt x="2194545" y="229830"/>
                </a:lnTo>
                <a:lnTo>
                  <a:pt x="2188786" y="220853"/>
                </a:lnTo>
                <a:lnTo>
                  <a:pt x="2174118" y="204119"/>
                </a:lnTo>
                <a:lnTo>
                  <a:pt x="2164984" y="194627"/>
                </a:lnTo>
                <a:lnTo>
                  <a:pt x="2147474" y="181934"/>
                </a:lnTo>
                <a:lnTo>
                  <a:pt x="2140243" y="172579"/>
                </a:lnTo>
                <a:lnTo>
                  <a:pt x="2128774" y="164611"/>
                </a:lnTo>
                <a:lnTo>
                  <a:pt x="2096699" y="147805"/>
                </a:lnTo>
                <a:lnTo>
                  <a:pt x="2078228" y="134127"/>
                </a:lnTo>
                <a:lnTo>
                  <a:pt x="2043088" y="117450"/>
                </a:lnTo>
                <a:lnTo>
                  <a:pt x="1995760" y="99975"/>
                </a:lnTo>
                <a:lnTo>
                  <a:pt x="1947516" y="82801"/>
                </a:lnTo>
                <a:lnTo>
                  <a:pt x="1910983" y="72321"/>
                </a:lnTo>
                <a:lnTo>
                  <a:pt x="1843670" y="59408"/>
                </a:lnTo>
                <a:lnTo>
                  <a:pt x="1788035" y="42746"/>
                </a:lnTo>
                <a:lnTo>
                  <a:pt x="1757961" y="36747"/>
                </a:lnTo>
                <a:lnTo>
                  <a:pt x="1730952" y="32429"/>
                </a:lnTo>
                <a:lnTo>
                  <a:pt x="1711600" y="28662"/>
                </a:lnTo>
                <a:lnTo>
                  <a:pt x="1651120" y="21494"/>
                </a:lnTo>
                <a:lnTo>
                  <a:pt x="1584711" y="17463"/>
                </a:lnTo>
                <a:lnTo>
                  <a:pt x="1522509" y="10341"/>
                </a:lnTo>
                <a:lnTo>
                  <a:pt x="1453899" y="8745"/>
                </a:lnTo>
                <a:lnTo>
                  <a:pt x="707348" y="8503"/>
                </a:lnTo>
                <a:lnTo>
                  <a:pt x="646217" y="1122"/>
                </a:lnTo>
                <a:lnTo>
                  <a:pt x="581957" y="0"/>
                </a:lnTo>
                <a:lnTo>
                  <a:pt x="530281" y="889"/>
                </a:lnTo>
                <a:lnTo>
                  <a:pt x="478825" y="7709"/>
                </a:lnTo>
                <a:lnTo>
                  <a:pt x="453106" y="9220"/>
                </a:lnTo>
                <a:lnTo>
                  <a:pt x="394827" y="17213"/>
                </a:lnTo>
                <a:lnTo>
                  <a:pt x="334120" y="31626"/>
                </a:lnTo>
                <a:lnTo>
                  <a:pt x="307678" y="39061"/>
                </a:lnTo>
                <a:lnTo>
                  <a:pt x="290364" y="41134"/>
                </a:lnTo>
                <a:lnTo>
                  <a:pt x="282698" y="43592"/>
                </a:lnTo>
                <a:lnTo>
                  <a:pt x="261856" y="54248"/>
                </a:lnTo>
                <a:lnTo>
                  <a:pt x="238007" y="60157"/>
                </a:lnTo>
                <a:lnTo>
                  <a:pt x="206888" y="75715"/>
                </a:lnTo>
                <a:lnTo>
                  <a:pt x="170351" y="91190"/>
                </a:lnTo>
                <a:lnTo>
                  <a:pt x="151098" y="100842"/>
                </a:lnTo>
                <a:lnTo>
                  <a:pt x="132376" y="114391"/>
                </a:lnTo>
                <a:lnTo>
                  <a:pt x="103472" y="130525"/>
                </a:lnTo>
                <a:lnTo>
                  <a:pt x="85033" y="146258"/>
                </a:lnTo>
                <a:lnTo>
                  <a:pt x="66287" y="164090"/>
                </a:lnTo>
                <a:lnTo>
                  <a:pt x="59571" y="175760"/>
                </a:lnTo>
                <a:lnTo>
                  <a:pt x="56447" y="182873"/>
                </a:lnTo>
                <a:lnTo>
                  <a:pt x="52459" y="188567"/>
                </a:lnTo>
                <a:lnTo>
                  <a:pt x="38697" y="202085"/>
                </a:lnTo>
                <a:lnTo>
                  <a:pt x="28164" y="217731"/>
                </a:lnTo>
                <a:lnTo>
                  <a:pt x="19010" y="234432"/>
                </a:lnTo>
                <a:lnTo>
                  <a:pt x="13159" y="245759"/>
                </a:lnTo>
                <a:lnTo>
                  <a:pt x="9924" y="257142"/>
                </a:lnTo>
                <a:lnTo>
                  <a:pt x="8102" y="274262"/>
                </a:lnTo>
                <a:lnTo>
                  <a:pt x="7847" y="279973"/>
                </a:lnTo>
                <a:lnTo>
                  <a:pt x="5023" y="291399"/>
                </a:lnTo>
                <a:lnTo>
                  <a:pt x="1545" y="302827"/>
                </a:lnTo>
                <a:lnTo>
                  <a:pt x="0" y="314256"/>
                </a:lnTo>
                <a:lnTo>
                  <a:pt x="1853" y="325686"/>
                </a:lnTo>
                <a:lnTo>
                  <a:pt x="5711" y="340291"/>
                </a:lnTo>
                <a:lnTo>
                  <a:pt x="7566" y="348369"/>
                </a:lnTo>
                <a:lnTo>
                  <a:pt x="13965" y="363627"/>
                </a:lnTo>
                <a:lnTo>
                  <a:pt x="21894" y="379261"/>
                </a:lnTo>
                <a:lnTo>
                  <a:pt x="35647" y="396099"/>
                </a:lnTo>
                <a:lnTo>
                  <a:pt x="45636" y="405558"/>
                </a:lnTo>
                <a:lnTo>
                  <a:pt x="73210" y="422446"/>
                </a:lnTo>
                <a:lnTo>
                  <a:pt x="84555" y="425840"/>
                </a:lnTo>
                <a:lnTo>
                  <a:pt x="95948" y="428301"/>
                </a:lnTo>
                <a:lnTo>
                  <a:pt x="131163" y="442119"/>
                </a:lnTo>
                <a:lnTo>
                  <a:pt x="159854" y="447533"/>
                </a:lnTo>
                <a:lnTo>
                  <a:pt x="205099" y="463006"/>
                </a:lnTo>
                <a:lnTo>
                  <a:pt x="246665" y="480005"/>
                </a:lnTo>
                <a:lnTo>
                  <a:pt x="261763" y="488567"/>
                </a:lnTo>
                <a:lnTo>
                  <a:pt x="281655" y="5057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00"/>
          <p:cNvSpPr/>
          <p:nvPr/>
        </p:nvSpPr>
        <p:spPr>
          <a:xfrm>
            <a:off x="6466522" y="2751772"/>
            <a:ext cx="214313" cy="25718"/>
          </a:xfrm>
          <a:custGeom>
            <a:avLst/>
            <a:gdLst/>
            <a:ahLst/>
            <a:cxnLst/>
            <a:rect l="0" t="0" r="0" b="0"/>
            <a:pathLst>
              <a:path w="214313" h="25718">
                <a:moveTo>
                  <a:pt x="0" y="0"/>
                </a:moveTo>
                <a:lnTo>
                  <a:pt x="13092" y="0"/>
                </a:lnTo>
                <a:lnTo>
                  <a:pt x="15396" y="953"/>
                </a:lnTo>
                <a:lnTo>
                  <a:pt x="17884" y="2540"/>
                </a:lnTo>
                <a:lnTo>
                  <a:pt x="20495" y="4551"/>
                </a:lnTo>
                <a:lnTo>
                  <a:pt x="23189" y="5892"/>
                </a:lnTo>
                <a:lnTo>
                  <a:pt x="25937" y="6785"/>
                </a:lnTo>
                <a:lnTo>
                  <a:pt x="28721" y="7381"/>
                </a:lnTo>
                <a:lnTo>
                  <a:pt x="32482" y="7778"/>
                </a:lnTo>
                <a:lnTo>
                  <a:pt x="36895" y="8043"/>
                </a:lnTo>
                <a:lnTo>
                  <a:pt x="45926" y="8337"/>
                </a:lnTo>
                <a:lnTo>
                  <a:pt x="57317" y="8503"/>
                </a:lnTo>
                <a:lnTo>
                  <a:pt x="182493" y="8573"/>
                </a:lnTo>
                <a:lnTo>
                  <a:pt x="185479" y="9525"/>
                </a:lnTo>
                <a:lnTo>
                  <a:pt x="188423" y="11113"/>
                </a:lnTo>
                <a:lnTo>
                  <a:pt x="191338" y="13123"/>
                </a:lnTo>
                <a:lnTo>
                  <a:pt x="194234" y="14464"/>
                </a:lnTo>
                <a:lnTo>
                  <a:pt x="197116" y="15358"/>
                </a:lnTo>
                <a:lnTo>
                  <a:pt x="205727" y="17142"/>
                </a:lnTo>
                <a:lnTo>
                  <a:pt x="214312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01"/>
          <p:cNvSpPr/>
          <p:nvPr/>
        </p:nvSpPr>
        <p:spPr>
          <a:xfrm>
            <a:off x="6749415" y="2691764"/>
            <a:ext cx="264409" cy="360046"/>
          </a:xfrm>
          <a:custGeom>
            <a:avLst/>
            <a:gdLst/>
            <a:ahLst/>
            <a:cxnLst/>
            <a:rect l="0" t="0" r="0" b="0"/>
            <a:pathLst>
              <a:path w="264409" h="360046">
                <a:moveTo>
                  <a:pt x="0" y="0"/>
                </a:moveTo>
                <a:lnTo>
                  <a:pt x="7381" y="7381"/>
                </a:lnTo>
                <a:lnTo>
                  <a:pt x="8043" y="10584"/>
                </a:lnTo>
                <a:lnTo>
                  <a:pt x="8467" y="15849"/>
                </a:lnTo>
                <a:lnTo>
                  <a:pt x="14443" y="23734"/>
                </a:lnTo>
                <a:lnTo>
                  <a:pt x="15944" y="28963"/>
                </a:lnTo>
                <a:lnTo>
                  <a:pt x="16789" y="37263"/>
                </a:lnTo>
                <a:lnTo>
                  <a:pt x="17860" y="40082"/>
                </a:lnTo>
                <a:lnTo>
                  <a:pt x="22966" y="48601"/>
                </a:lnTo>
                <a:lnTo>
                  <a:pt x="24494" y="54303"/>
                </a:lnTo>
                <a:lnTo>
                  <a:pt x="25355" y="62869"/>
                </a:lnTo>
                <a:lnTo>
                  <a:pt x="25610" y="71439"/>
                </a:lnTo>
                <a:lnTo>
                  <a:pt x="26598" y="74296"/>
                </a:lnTo>
                <a:lnTo>
                  <a:pt x="31587" y="82868"/>
                </a:lnTo>
                <a:lnTo>
                  <a:pt x="34441" y="91441"/>
                </a:lnTo>
                <a:lnTo>
                  <a:pt x="39944" y="100013"/>
                </a:lnTo>
                <a:lnTo>
                  <a:pt x="42478" y="109750"/>
                </a:lnTo>
                <a:lnTo>
                  <a:pt x="49630" y="117953"/>
                </a:lnTo>
                <a:lnTo>
                  <a:pt x="54760" y="123226"/>
                </a:lnTo>
                <a:lnTo>
                  <a:pt x="57461" y="125013"/>
                </a:lnTo>
                <a:lnTo>
                  <a:pt x="64862" y="127529"/>
                </a:lnTo>
                <a:lnTo>
                  <a:pt x="69383" y="129227"/>
                </a:lnTo>
                <a:lnTo>
                  <a:pt x="77192" y="132999"/>
                </a:lnTo>
                <a:lnTo>
                  <a:pt x="84473" y="135311"/>
                </a:lnTo>
                <a:lnTo>
                  <a:pt x="92356" y="136795"/>
                </a:lnTo>
                <a:lnTo>
                  <a:pt x="98515" y="134458"/>
                </a:lnTo>
                <a:lnTo>
                  <a:pt x="106649" y="131197"/>
                </a:lnTo>
                <a:lnTo>
                  <a:pt x="113440" y="129748"/>
                </a:lnTo>
                <a:lnTo>
                  <a:pt x="119633" y="129103"/>
                </a:lnTo>
                <a:lnTo>
                  <a:pt x="122617" y="128932"/>
                </a:lnTo>
                <a:lnTo>
                  <a:pt x="125559" y="127865"/>
                </a:lnTo>
                <a:lnTo>
                  <a:pt x="131369" y="124139"/>
                </a:lnTo>
                <a:lnTo>
                  <a:pt x="137126" y="119308"/>
                </a:lnTo>
                <a:lnTo>
                  <a:pt x="139995" y="116687"/>
                </a:lnTo>
                <a:lnTo>
                  <a:pt x="142859" y="114939"/>
                </a:lnTo>
                <a:lnTo>
                  <a:pt x="148583" y="112996"/>
                </a:lnTo>
                <a:lnTo>
                  <a:pt x="154301" y="109593"/>
                </a:lnTo>
                <a:lnTo>
                  <a:pt x="157161" y="107353"/>
                </a:lnTo>
                <a:lnTo>
                  <a:pt x="159066" y="104906"/>
                </a:lnTo>
                <a:lnTo>
                  <a:pt x="160336" y="102323"/>
                </a:lnTo>
                <a:lnTo>
                  <a:pt x="161184" y="99648"/>
                </a:lnTo>
                <a:lnTo>
                  <a:pt x="164664" y="94136"/>
                </a:lnTo>
                <a:lnTo>
                  <a:pt x="166926" y="91332"/>
                </a:lnTo>
                <a:lnTo>
                  <a:pt x="168434" y="88511"/>
                </a:lnTo>
                <a:lnTo>
                  <a:pt x="171509" y="79989"/>
                </a:lnTo>
                <a:lnTo>
                  <a:pt x="177076" y="71432"/>
                </a:lnTo>
                <a:lnTo>
                  <a:pt x="178713" y="65720"/>
                </a:lnTo>
                <a:lnTo>
                  <a:pt x="179634" y="57150"/>
                </a:lnTo>
                <a:lnTo>
                  <a:pt x="180717" y="54293"/>
                </a:lnTo>
                <a:lnTo>
                  <a:pt x="185837" y="45720"/>
                </a:lnTo>
                <a:lnTo>
                  <a:pt x="188232" y="35984"/>
                </a:lnTo>
                <a:lnTo>
                  <a:pt x="188573" y="25659"/>
                </a:lnTo>
                <a:lnTo>
                  <a:pt x="188594" y="17260"/>
                </a:lnTo>
                <a:lnTo>
                  <a:pt x="188594" y="29087"/>
                </a:lnTo>
                <a:lnTo>
                  <a:pt x="189547" y="30822"/>
                </a:lnTo>
                <a:lnTo>
                  <a:pt x="191135" y="31978"/>
                </a:lnTo>
                <a:lnTo>
                  <a:pt x="193145" y="32749"/>
                </a:lnTo>
                <a:lnTo>
                  <a:pt x="194486" y="34215"/>
                </a:lnTo>
                <a:lnTo>
                  <a:pt x="195380" y="36145"/>
                </a:lnTo>
                <a:lnTo>
                  <a:pt x="196373" y="40830"/>
                </a:lnTo>
                <a:lnTo>
                  <a:pt x="196814" y="46087"/>
                </a:lnTo>
                <a:lnTo>
                  <a:pt x="197884" y="48822"/>
                </a:lnTo>
                <a:lnTo>
                  <a:pt x="202989" y="57223"/>
                </a:lnTo>
                <a:lnTo>
                  <a:pt x="204517" y="62898"/>
                </a:lnTo>
                <a:lnTo>
                  <a:pt x="205196" y="71135"/>
                </a:lnTo>
                <a:lnTo>
                  <a:pt x="205378" y="75998"/>
                </a:lnTo>
                <a:lnTo>
                  <a:pt x="206451" y="80193"/>
                </a:lnTo>
                <a:lnTo>
                  <a:pt x="211560" y="90648"/>
                </a:lnTo>
                <a:lnTo>
                  <a:pt x="214449" y="100731"/>
                </a:lnTo>
                <a:lnTo>
                  <a:pt x="218500" y="110175"/>
                </a:lnTo>
                <a:lnTo>
                  <a:pt x="220936" y="120722"/>
                </a:lnTo>
                <a:lnTo>
                  <a:pt x="221585" y="126201"/>
                </a:lnTo>
                <a:lnTo>
                  <a:pt x="224847" y="134830"/>
                </a:lnTo>
                <a:lnTo>
                  <a:pt x="229472" y="142792"/>
                </a:lnTo>
                <a:lnTo>
                  <a:pt x="234702" y="152681"/>
                </a:lnTo>
                <a:lnTo>
                  <a:pt x="251494" y="185846"/>
                </a:lnTo>
                <a:lnTo>
                  <a:pt x="253387" y="191525"/>
                </a:lnTo>
                <a:lnTo>
                  <a:pt x="254650" y="197216"/>
                </a:lnTo>
                <a:lnTo>
                  <a:pt x="255492" y="202915"/>
                </a:lnTo>
                <a:lnTo>
                  <a:pt x="258967" y="211788"/>
                </a:lnTo>
                <a:lnTo>
                  <a:pt x="261227" y="215487"/>
                </a:lnTo>
                <a:lnTo>
                  <a:pt x="263739" y="224677"/>
                </a:lnTo>
                <a:lnTo>
                  <a:pt x="264408" y="229795"/>
                </a:lnTo>
                <a:lnTo>
                  <a:pt x="262612" y="240561"/>
                </a:lnTo>
                <a:lnTo>
                  <a:pt x="259591" y="251697"/>
                </a:lnTo>
                <a:lnTo>
                  <a:pt x="258785" y="257333"/>
                </a:lnTo>
                <a:lnTo>
                  <a:pt x="258249" y="262996"/>
                </a:lnTo>
                <a:lnTo>
                  <a:pt x="256938" y="268676"/>
                </a:lnTo>
                <a:lnTo>
                  <a:pt x="255112" y="274367"/>
                </a:lnTo>
                <a:lnTo>
                  <a:pt x="252942" y="280067"/>
                </a:lnTo>
                <a:lnTo>
                  <a:pt x="249591" y="285771"/>
                </a:lnTo>
                <a:lnTo>
                  <a:pt x="245451" y="291479"/>
                </a:lnTo>
                <a:lnTo>
                  <a:pt x="240787" y="297190"/>
                </a:lnTo>
                <a:lnTo>
                  <a:pt x="236724" y="302902"/>
                </a:lnTo>
                <a:lnTo>
                  <a:pt x="233064" y="308615"/>
                </a:lnTo>
                <a:lnTo>
                  <a:pt x="229671" y="314328"/>
                </a:lnTo>
                <a:lnTo>
                  <a:pt x="225504" y="319090"/>
                </a:lnTo>
                <a:lnTo>
                  <a:pt x="220820" y="323217"/>
                </a:lnTo>
                <a:lnTo>
                  <a:pt x="215793" y="326920"/>
                </a:lnTo>
                <a:lnTo>
                  <a:pt x="210537" y="330342"/>
                </a:lnTo>
                <a:lnTo>
                  <a:pt x="205128" y="333576"/>
                </a:lnTo>
                <a:lnTo>
                  <a:pt x="199617" y="336684"/>
                </a:lnTo>
                <a:lnTo>
                  <a:pt x="194990" y="339709"/>
                </a:lnTo>
                <a:lnTo>
                  <a:pt x="187309" y="345610"/>
                </a:lnTo>
                <a:lnTo>
                  <a:pt x="182975" y="348517"/>
                </a:lnTo>
                <a:lnTo>
                  <a:pt x="178181" y="351407"/>
                </a:lnTo>
                <a:lnTo>
                  <a:pt x="173080" y="354286"/>
                </a:lnTo>
                <a:lnTo>
                  <a:pt x="167774" y="356206"/>
                </a:lnTo>
                <a:lnTo>
                  <a:pt x="162332" y="357486"/>
                </a:lnTo>
                <a:lnTo>
                  <a:pt x="156799" y="358339"/>
                </a:lnTo>
                <a:lnTo>
                  <a:pt x="152157" y="358908"/>
                </a:lnTo>
                <a:lnTo>
                  <a:pt x="144460" y="359540"/>
                </a:lnTo>
                <a:lnTo>
                  <a:pt x="140121" y="359709"/>
                </a:lnTo>
                <a:lnTo>
                  <a:pt x="124914" y="359946"/>
                </a:lnTo>
                <a:lnTo>
                  <a:pt x="61565" y="360045"/>
                </a:lnTo>
                <a:lnTo>
                  <a:pt x="58188" y="359093"/>
                </a:lnTo>
                <a:lnTo>
                  <a:pt x="55937" y="357506"/>
                </a:lnTo>
                <a:lnTo>
                  <a:pt x="54436" y="355495"/>
                </a:lnTo>
                <a:lnTo>
                  <a:pt x="51531" y="354154"/>
                </a:lnTo>
                <a:lnTo>
                  <a:pt x="47689" y="353260"/>
                </a:lnTo>
                <a:lnTo>
                  <a:pt x="36936" y="351826"/>
                </a:lnTo>
                <a:lnTo>
                  <a:pt x="28921" y="351543"/>
                </a:lnTo>
                <a:lnTo>
                  <a:pt x="27141" y="351504"/>
                </a:lnTo>
                <a:lnTo>
                  <a:pt x="19119" y="344692"/>
                </a:lnTo>
                <a:lnTo>
                  <a:pt x="17144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8" name="SMARTPenAnnotation302"/>
          <p:cNvSpPr/>
          <p:nvPr/>
        </p:nvSpPr>
        <p:spPr>
          <a:xfrm>
            <a:off x="7160894" y="2657475"/>
            <a:ext cx="274322" cy="154306"/>
          </a:xfrm>
          <a:custGeom>
            <a:avLst/>
            <a:gdLst/>
            <a:ahLst/>
            <a:cxnLst/>
            <a:rect l="0" t="0" r="0" b="0"/>
            <a:pathLst>
              <a:path w="274322" h="154306">
                <a:moveTo>
                  <a:pt x="162878" y="0"/>
                </a:moveTo>
                <a:lnTo>
                  <a:pt x="162878" y="15848"/>
                </a:lnTo>
                <a:lnTo>
                  <a:pt x="160338" y="19108"/>
                </a:lnTo>
                <a:lnTo>
                  <a:pt x="156034" y="23733"/>
                </a:lnTo>
                <a:lnTo>
                  <a:pt x="150947" y="28962"/>
                </a:lnTo>
                <a:lnTo>
                  <a:pt x="147304" y="30738"/>
                </a:lnTo>
                <a:lnTo>
                  <a:pt x="142971" y="31922"/>
                </a:lnTo>
                <a:lnTo>
                  <a:pt x="138176" y="32711"/>
                </a:lnTo>
                <a:lnTo>
                  <a:pt x="133075" y="34190"/>
                </a:lnTo>
                <a:lnTo>
                  <a:pt x="127770" y="36128"/>
                </a:lnTo>
                <a:lnTo>
                  <a:pt x="122327" y="38373"/>
                </a:lnTo>
                <a:lnTo>
                  <a:pt x="117746" y="40822"/>
                </a:lnTo>
                <a:lnTo>
                  <a:pt x="113741" y="43407"/>
                </a:lnTo>
                <a:lnTo>
                  <a:pt x="110117" y="46083"/>
                </a:lnTo>
                <a:lnTo>
                  <a:pt x="105797" y="47867"/>
                </a:lnTo>
                <a:lnTo>
                  <a:pt x="101012" y="49056"/>
                </a:lnTo>
                <a:lnTo>
                  <a:pt x="95916" y="49849"/>
                </a:lnTo>
                <a:lnTo>
                  <a:pt x="87715" y="53270"/>
                </a:lnTo>
                <a:lnTo>
                  <a:pt x="79942" y="57965"/>
                </a:lnTo>
                <a:lnTo>
                  <a:pt x="70138" y="63227"/>
                </a:lnTo>
                <a:lnTo>
                  <a:pt x="61970" y="66201"/>
                </a:lnTo>
                <a:lnTo>
                  <a:pt x="54212" y="68475"/>
                </a:lnTo>
                <a:lnTo>
                  <a:pt x="49477" y="70415"/>
                </a:lnTo>
                <a:lnTo>
                  <a:pt x="44415" y="72660"/>
                </a:lnTo>
                <a:lnTo>
                  <a:pt x="36250" y="75156"/>
                </a:lnTo>
                <a:lnTo>
                  <a:pt x="29446" y="76265"/>
                </a:lnTo>
                <a:lnTo>
                  <a:pt x="23248" y="76758"/>
                </a:lnTo>
                <a:lnTo>
                  <a:pt x="20261" y="77842"/>
                </a:lnTo>
                <a:lnTo>
                  <a:pt x="14402" y="81586"/>
                </a:lnTo>
                <a:lnTo>
                  <a:pt x="8624" y="83885"/>
                </a:lnTo>
                <a:lnTo>
                  <a:pt x="20" y="85720"/>
                </a:lnTo>
                <a:lnTo>
                  <a:pt x="4" y="85724"/>
                </a:lnTo>
                <a:lnTo>
                  <a:pt x="0" y="93944"/>
                </a:lnTo>
                <a:lnTo>
                  <a:pt x="4552" y="98743"/>
                </a:lnTo>
                <a:lnTo>
                  <a:pt x="6845" y="100119"/>
                </a:lnTo>
                <a:lnTo>
                  <a:pt x="14623" y="103007"/>
                </a:lnTo>
                <a:lnTo>
                  <a:pt x="20152" y="107058"/>
                </a:lnTo>
                <a:lnTo>
                  <a:pt x="22959" y="108520"/>
                </a:lnTo>
                <a:lnTo>
                  <a:pt x="28620" y="110143"/>
                </a:lnTo>
                <a:lnTo>
                  <a:pt x="36850" y="110865"/>
                </a:lnTo>
                <a:lnTo>
                  <a:pt x="41712" y="111057"/>
                </a:lnTo>
                <a:lnTo>
                  <a:pt x="46859" y="112138"/>
                </a:lnTo>
                <a:lnTo>
                  <a:pt x="52194" y="113811"/>
                </a:lnTo>
                <a:lnTo>
                  <a:pt x="57656" y="115879"/>
                </a:lnTo>
                <a:lnTo>
                  <a:pt x="63203" y="117257"/>
                </a:lnTo>
                <a:lnTo>
                  <a:pt x="68805" y="118176"/>
                </a:lnTo>
                <a:lnTo>
                  <a:pt x="74446" y="118789"/>
                </a:lnTo>
                <a:lnTo>
                  <a:pt x="81063" y="119198"/>
                </a:lnTo>
                <a:lnTo>
                  <a:pt x="96035" y="119651"/>
                </a:lnTo>
                <a:lnTo>
                  <a:pt x="103077" y="120725"/>
                </a:lnTo>
                <a:lnTo>
                  <a:pt x="109676" y="122393"/>
                </a:lnTo>
                <a:lnTo>
                  <a:pt x="115980" y="124458"/>
                </a:lnTo>
                <a:lnTo>
                  <a:pt x="123040" y="125834"/>
                </a:lnTo>
                <a:lnTo>
                  <a:pt x="130605" y="126752"/>
                </a:lnTo>
                <a:lnTo>
                  <a:pt x="144724" y="127771"/>
                </a:lnTo>
                <a:lnTo>
                  <a:pt x="154175" y="128225"/>
                </a:lnTo>
                <a:lnTo>
                  <a:pt x="159933" y="129298"/>
                </a:lnTo>
                <a:lnTo>
                  <a:pt x="166630" y="130966"/>
                </a:lnTo>
                <a:lnTo>
                  <a:pt x="173952" y="133031"/>
                </a:lnTo>
                <a:lnTo>
                  <a:pt x="179786" y="135359"/>
                </a:lnTo>
                <a:lnTo>
                  <a:pt x="184628" y="137864"/>
                </a:lnTo>
                <a:lnTo>
                  <a:pt x="188807" y="140487"/>
                </a:lnTo>
                <a:lnTo>
                  <a:pt x="193500" y="142235"/>
                </a:lnTo>
                <a:lnTo>
                  <a:pt x="198532" y="143401"/>
                </a:lnTo>
                <a:lnTo>
                  <a:pt x="203792" y="144178"/>
                </a:lnTo>
                <a:lnTo>
                  <a:pt x="209204" y="145648"/>
                </a:lnTo>
                <a:lnTo>
                  <a:pt x="214717" y="147581"/>
                </a:lnTo>
                <a:lnTo>
                  <a:pt x="220298" y="149822"/>
                </a:lnTo>
                <a:lnTo>
                  <a:pt x="224971" y="151316"/>
                </a:lnTo>
                <a:lnTo>
                  <a:pt x="232702" y="152977"/>
                </a:lnTo>
                <a:lnTo>
                  <a:pt x="239313" y="153714"/>
                </a:lnTo>
                <a:lnTo>
                  <a:pt x="245427" y="154042"/>
                </a:lnTo>
                <a:lnTo>
                  <a:pt x="251319" y="154188"/>
                </a:lnTo>
                <a:lnTo>
                  <a:pt x="274321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9" name="SMARTPenAnnotation303"/>
          <p:cNvSpPr/>
          <p:nvPr/>
        </p:nvSpPr>
        <p:spPr>
          <a:xfrm>
            <a:off x="7135177" y="2880360"/>
            <a:ext cx="248604" cy="34260"/>
          </a:xfrm>
          <a:custGeom>
            <a:avLst/>
            <a:gdLst/>
            <a:ahLst/>
            <a:cxnLst/>
            <a:rect l="0" t="0" r="0" b="0"/>
            <a:pathLst>
              <a:path w="248604" h="34260">
                <a:moveTo>
                  <a:pt x="0" y="0"/>
                </a:moveTo>
                <a:lnTo>
                  <a:pt x="7381" y="7380"/>
                </a:lnTo>
                <a:lnTo>
                  <a:pt x="10583" y="8042"/>
                </a:lnTo>
                <a:lnTo>
                  <a:pt x="17741" y="8415"/>
                </a:lnTo>
                <a:lnTo>
                  <a:pt x="24078" y="8502"/>
                </a:lnTo>
                <a:lnTo>
                  <a:pt x="65881" y="8569"/>
                </a:lnTo>
                <a:lnTo>
                  <a:pt x="71544" y="9523"/>
                </a:lnTo>
                <a:lnTo>
                  <a:pt x="77223" y="11111"/>
                </a:lnTo>
                <a:lnTo>
                  <a:pt x="82914" y="13122"/>
                </a:lnTo>
                <a:lnTo>
                  <a:pt x="89567" y="14463"/>
                </a:lnTo>
                <a:lnTo>
                  <a:pt x="96859" y="15357"/>
                </a:lnTo>
                <a:lnTo>
                  <a:pt x="104577" y="15953"/>
                </a:lnTo>
                <a:lnTo>
                  <a:pt x="111628" y="16350"/>
                </a:lnTo>
                <a:lnTo>
                  <a:pt x="124542" y="16791"/>
                </a:lnTo>
                <a:lnTo>
                  <a:pt x="149308" y="17075"/>
                </a:lnTo>
                <a:lnTo>
                  <a:pt x="164467" y="17114"/>
                </a:lnTo>
                <a:lnTo>
                  <a:pt x="171557" y="18076"/>
                </a:lnTo>
                <a:lnTo>
                  <a:pt x="178189" y="19671"/>
                </a:lnTo>
                <a:lnTo>
                  <a:pt x="184515" y="21686"/>
                </a:lnTo>
                <a:lnTo>
                  <a:pt x="189685" y="23030"/>
                </a:lnTo>
                <a:lnTo>
                  <a:pt x="194084" y="23926"/>
                </a:lnTo>
                <a:lnTo>
                  <a:pt x="197969" y="24523"/>
                </a:lnTo>
                <a:lnTo>
                  <a:pt x="202465" y="24921"/>
                </a:lnTo>
                <a:lnTo>
                  <a:pt x="207367" y="25186"/>
                </a:lnTo>
                <a:lnTo>
                  <a:pt x="219820" y="25612"/>
                </a:lnTo>
                <a:lnTo>
                  <a:pt x="231079" y="25686"/>
                </a:lnTo>
                <a:lnTo>
                  <a:pt x="234063" y="26649"/>
                </a:lnTo>
                <a:lnTo>
                  <a:pt x="236052" y="28243"/>
                </a:lnTo>
                <a:lnTo>
                  <a:pt x="237378" y="30259"/>
                </a:lnTo>
                <a:lnTo>
                  <a:pt x="239214" y="31602"/>
                </a:lnTo>
                <a:lnTo>
                  <a:pt x="241392" y="32498"/>
                </a:lnTo>
                <a:lnTo>
                  <a:pt x="248477" y="34259"/>
                </a:lnTo>
                <a:lnTo>
                  <a:pt x="248519" y="33316"/>
                </a:lnTo>
                <a:lnTo>
                  <a:pt x="248603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1" name="SMARTPenAnnotation304"/>
          <p:cNvSpPr/>
          <p:nvPr/>
        </p:nvSpPr>
        <p:spPr>
          <a:xfrm>
            <a:off x="7572375" y="2708910"/>
            <a:ext cx="145733" cy="17145"/>
          </a:xfrm>
          <a:custGeom>
            <a:avLst/>
            <a:gdLst/>
            <a:ahLst/>
            <a:cxnLst/>
            <a:rect l="0" t="0" r="0" b="0"/>
            <a:pathLst>
              <a:path w="145733" h="17145">
                <a:moveTo>
                  <a:pt x="0" y="8572"/>
                </a:moveTo>
                <a:lnTo>
                  <a:pt x="4550" y="8572"/>
                </a:lnTo>
                <a:lnTo>
                  <a:pt x="6844" y="9525"/>
                </a:lnTo>
                <a:lnTo>
                  <a:pt x="9325" y="11112"/>
                </a:lnTo>
                <a:lnTo>
                  <a:pt x="11931" y="13123"/>
                </a:lnTo>
                <a:lnTo>
                  <a:pt x="14622" y="14464"/>
                </a:lnTo>
                <a:lnTo>
                  <a:pt x="17367" y="15357"/>
                </a:lnTo>
                <a:lnTo>
                  <a:pt x="20151" y="15953"/>
                </a:lnTo>
                <a:lnTo>
                  <a:pt x="22959" y="16350"/>
                </a:lnTo>
                <a:lnTo>
                  <a:pt x="25783" y="16615"/>
                </a:lnTo>
                <a:lnTo>
                  <a:pt x="28619" y="16792"/>
                </a:lnTo>
                <a:lnTo>
                  <a:pt x="34309" y="16988"/>
                </a:lnTo>
                <a:lnTo>
                  <a:pt x="45408" y="17098"/>
                </a:lnTo>
                <a:lnTo>
                  <a:pt x="88124" y="17144"/>
                </a:lnTo>
                <a:lnTo>
                  <a:pt x="91135" y="16192"/>
                </a:lnTo>
                <a:lnTo>
                  <a:pt x="94094" y="14604"/>
                </a:lnTo>
                <a:lnTo>
                  <a:pt x="97019" y="12594"/>
                </a:lnTo>
                <a:lnTo>
                  <a:pt x="100874" y="11253"/>
                </a:lnTo>
                <a:lnTo>
                  <a:pt x="105349" y="10359"/>
                </a:lnTo>
                <a:lnTo>
                  <a:pt x="110238" y="9764"/>
                </a:lnTo>
                <a:lnTo>
                  <a:pt x="114449" y="9367"/>
                </a:lnTo>
                <a:lnTo>
                  <a:pt x="118209" y="9102"/>
                </a:lnTo>
                <a:lnTo>
                  <a:pt x="121669" y="8925"/>
                </a:lnTo>
                <a:lnTo>
                  <a:pt x="125880" y="7855"/>
                </a:lnTo>
                <a:lnTo>
                  <a:pt x="130592" y="6189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2" name="SMARTPenAnnotation305"/>
          <p:cNvSpPr/>
          <p:nvPr/>
        </p:nvSpPr>
        <p:spPr>
          <a:xfrm>
            <a:off x="7718107" y="2606145"/>
            <a:ext cx="308611" cy="291361"/>
          </a:xfrm>
          <a:custGeom>
            <a:avLst/>
            <a:gdLst/>
            <a:ahLst/>
            <a:cxnLst/>
            <a:rect l="0" t="0" r="0" b="0"/>
            <a:pathLst>
              <a:path w="308611" h="291361">
                <a:moveTo>
                  <a:pt x="0" y="34185"/>
                </a:moveTo>
                <a:lnTo>
                  <a:pt x="0" y="21166"/>
                </a:lnTo>
                <a:lnTo>
                  <a:pt x="953" y="19790"/>
                </a:lnTo>
                <a:lnTo>
                  <a:pt x="2541" y="18874"/>
                </a:lnTo>
                <a:lnTo>
                  <a:pt x="4551" y="18262"/>
                </a:lnTo>
                <a:lnTo>
                  <a:pt x="9325" y="15043"/>
                </a:lnTo>
                <a:lnTo>
                  <a:pt x="11932" y="12851"/>
                </a:lnTo>
                <a:lnTo>
                  <a:pt x="14622" y="11390"/>
                </a:lnTo>
                <a:lnTo>
                  <a:pt x="20151" y="9766"/>
                </a:lnTo>
                <a:lnTo>
                  <a:pt x="28324" y="9044"/>
                </a:lnTo>
                <a:lnTo>
                  <a:pt x="37353" y="8724"/>
                </a:lnTo>
                <a:lnTo>
                  <a:pt x="44542" y="8581"/>
                </a:lnTo>
                <a:lnTo>
                  <a:pt x="53451" y="5978"/>
                </a:lnTo>
                <a:lnTo>
                  <a:pt x="62809" y="2598"/>
                </a:lnTo>
                <a:lnTo>
                  <a:pt x="70143" y="1096"/>
                </a:lnTo>
                <a:lnTo>
                  <a:pt x="79117" y="429"/>
                </a:lnTo>
                <a:lnTo>
                  <a:pt x="89455" y="132"/>
                </a:lnTo>
                <a:lnTo>
                  <a:pt x="100401" y="0"/>
                </a:lnTo>
                <a:lnTo>
                  <a:pt x="105034" y="917"/>
                </a:lnTo>
                <a:lnTo>
                  <a:pt x="112721" y="4477"/>
                </a:lnTo>
                <a:lnTo>
                  <a:pt x="121853" y="6694"/>
                </a:lnTo>
                <a:lnTo>
                  <a:pt x="126956" y="7285"/>
                </a:lnTo>
                <a:lnTo>
                  <a:pt x="132263" y="8631"/>
                </a:lnTo>
                <a:lnTo>
                  <a:pt x="137705" y="10482"/>
                </a:lnTo>
                <a:lnTo>
                  <a:pt x="143238" y="12668"/>
                </a:lnTo>
                <a:lnTo>
                  <a:pt x="151926" y="17637"/>
                </a:lnTo>
                <a:lnTo>
                  <a:pt x="155576" y="20295"/>
                </a:lnTo>
                <a:lnTo>
                  <a:pt x="162174" y="23249"/>
                </a:lnTo>
                <a:lnTo>
                  <a:pt x="169231" y="25514"/>
                </a:lnTo>
                <a:lnTo>
                  <a:pt x="178719" y="29696"/>
                </a:lnTo>
                <a:lnTo>
                  <a:pt x="194772" y="37406"/>
                </a:lnTo>
                <a:lnTo>
                  <a:pt x="199380" y="41094"/>
                </a:lnTo>
                <a:lnTo>
                  <a:pt x="203405" y="45459"/>
                </a:lnTo>
                <a:lnTo>
                  <a:pt x="210418" y="54435"/>
                </a:lnTo>
                <a:lnTo>
                  <a:pt x="216709" y="61600"/>
                </a:lnTo>
                <a:lnTo>
                  <a:pt x="218767" y="65796"/>
                </a:lnTo>
                <a:lnTo>
                  <a:pt x="220141" y="70499"/>
                </a:lnTo>
                <a:lnTo>
                  <a:pt x="221054" y="75539"/>
                </a:lnTo>
                <a:lnTo>
                  <a:pt x="222617" y="80804"/>
                </a:lnTo>
                <a:lnTo>
                  <a:pt x="224612" y="86219"/>
                </a:lnTo>
                <a:lnTo>
                  <a:pt x="226894" y="91734"/>
                </a:lnTo>
                <a:lnTo>
                  <a:pt x="229430" y="100402"/>
                </a:lnTo>
                <a:lnTo>
                  <a:pt x="230555" y="108382"/>
                </a:lnTo>
                <a:lnTo>
                  <a:pt x="230857" y="113177"/>
                </a:lnTo>
                <a:lnTo>
                  <a:pt x="231191" y="123585"/>
                </a:lnTo>
                <a:lnTo>
                  <a:pt x="231339" y="134561"/>
                </a:lnTo>
                <a:lnTo>
                  <a:pt x="230426" y="140154"/>
                </a:lnTo>
                <a:lnTo>
                  <a:pt x="228866" y="145789"/>
                </a:lnTo>
                <a:lnTo>
                  <a:pt x="226872" y="151450"/>
                </a:lnTo>
                <a:lnTo>
                  <a:pt x="225543" y="157129"/>
                </a:lnTo>
                <a:lnTo>
                  <a:pt x="224657" y="162820"/>
                </a:lnTo>
                <a:lnTo>
                  <a:pt x="224067" y="168519"/>
                </a:lnTo>
                <a:lnTo>
                  <a:pt x="220871" y="177391"/>
                </a:lnTo>
                <a:lnTo>
                  <a:pt x="216275" y="185462"/>
                </a:lnTo>
                <a:lnTo>
                  <a:pt x="211057" y="195399"/>
                </a:lnTo>
                <a:lnTo>
                  <a:pt x="205563" y="203625"/>
                </a:lnTo>
                <a:lnTo>
                  <a:pt x="202765" y="207153"/>
                </a:lnTo>
                <a:lnTo>
                  <a:pt x="194575" y="213612"/>
                </a:lnTo>
                <a:lnTo>
                  <a:pt x="189724" y="216668"/>
                </a:lnTo>
                <a:lnTo>
                  <a:pt x="184585" y="219657"/>
                </a:lnTo>
                <a:lnTo>
                  <a:pt x="179255" y="222603"/>
                </a:lnTo>
                <a:lnTo>
                  <a:pt x="173795" y="225520"/>
                </a:lnTo>
                <a:lnTo>
                  <a:pt x="165190" y="231300"/>
                </a:lnTo>
                <a:lnTo>
                  <a:pt x="158191" y="237044"/>
                </a:lnTo>
                <a:lnTo>
                  <a:pt x="151904" y="242772"/>
                </a:lnTo>
                <a:lnTo>
                  <a:pt x="143396" y="248493"/>
                </a:lnTo>
                <a:lnTo>
                  <a:pt x="134216" y="253258"/>
                </a:lnTo>
                <a:lnTo>
                  <a:pt x="126962" y="255375"/>
                </a:lnTo>
                <a:lnTo>
                  <a:pt x="118023" y="258857"/>
                </a:lnTo>
                <a:lnTo>
                  <a:pt x="108652" y="262626"/>
                </a:lnTo>
                <a:lnTo>
                  <a:pt x="101312" y="264302"/>
                </a:lnTo>
                <a:lnTo>
                  <a:pt x="91825" y="265245"/>
                </a:lnTo>
                <a:lnTo>
                  <a:pt x="82981" y="265524"/>
                </a:lnTo>
                <a:lnTo>
                  <a:pt x="74329" y="265607"/>
                </a:lnTo>
                <a:lnTo>
                  <a:pt x="71460" y="264666"/>
                </a:lnTo>
                <a:lnTo>
                  <a:pt x="62872" y="259744"/>
                </a:lnTo>
                <a:lnTo>
                  <a:pt x="57154" y="258258"/>
                </a:lnTo>
                <a:lnTo>
                  <a:pt x="55247" y="256909"/>
                </a:lnTo>
                <a:lnTo>
                  <a:pt x="53976" y="255058"/>
                </a:lnTo>
                <a:lnTo>
                  <a:pt x="53129" y="252871"/>
                </a:lnTo>
                <a:lnTo>
                  <a:pt x="51612" y="251413"/>
                </a:lnTo>
                <a:lnTo>
                  <a:pt x="49649" y="250441"/>
                </a:lnTo>
                <a:lnTo>
                  <a:pt x="47386" y="249793"/>
                </a:lnTo>
                <a:lnTo>
                  <a:pt x="45878" y="248409"/>
                </a:lnTo>
                <a:lnTo>
                  <a:pt x="44873" y="246533"/>
                </a:lnTo>
                <a:lnTo>
                  <a:pt x="43260" y="241230"/>
                </a:lnTo>
                <a:lnTo>
                  <a:pt x="45579" y="237965"/>
                </a:lnTo>
                <a:lnTo>
                  <a:pt x="52240" y="230771"/>
                </a:lnTo>
                <a:lnTo>
                  <a:pt x="63025" y="219807"/>
                </a:lnTo>
                <a:lnTo>
                  <a:pt x="66781" y="217940"/>
                </a:lnTo>
                <a:lnTo>
                  <a:pt x="81171" y="214361"/>
                </a:lnTo>
                <a:lnTo>
                  <a:pt x="86499" y="212405"/>
                </a:lnTo>
                <a:lnTo>
                  <a:pt x="91956" y="210148"/>
                </a:lnTo>
                <a:lnTo>
                  <a:pt x="97499" y="208644"/>
                </a:lnTo>
                <a:lnTo>
                  <a:pt x="103100" y="207641"/>
                </a:lnTo>
                <a:lnTo>
                  <a:pt x="108739" y="206972"/>
                </a:lnTo>
                <a:lnTo>
                  <a:pt x="114403" y="205574"/>
                </a:lnTo>
                <a:lnTo>
                  <a:pt x="120083" y="203689"/>
                </a:lnTo>
                <a:lnTo>
                  <a:pt x="125775" y="201480"/>
                </a:lnTo>
                <a:lnTo>
                  <a:pt x="131475" y="200007"/>
                </a:lnTo>
                <a:lnTo>
                  <a:pt x="137180" y="199026"/>
                </a:lnTo>
                <a:lnTo>
                  <a:pt x="142889" y="198371"/>
                </a:lnTo>
                <a:lnTo>
                  <a:pt x="149552" y="198887"/>
                </a:lnTo>
                <a:lnTo>
                  <a:pt x="156851" y="200184"/>
                </a:lnTo>
                <a:lnTo>
                  <a:pt x="164575" y="202001"/>
                </a:lnTo>
                <a:lnTo>
                  <a:pt x="171629" y="203212"/>
                </a:lnTo>
                <a:lnTo>
                  <a:pt x="178238" y="204020"/>
                </a:lnTo>
                <a:lnTo>
                  <a:pt x="184547" y="204558"/>
                </a:lnTo>
                <a:lnTo>
                  <a:pt x="194098" y="207696"/>
                </a:lnTo>
                <a:lnTo>
                  <a:pt x="202471" y="212266"/>
                </a:lnTo>
                <a:lnTo>
                  <a:pt x="228922" y="225758"/>
                </a:lnTo>
                <a:lnTo>
                  <a:pt x="237634" y="231406"/>
                </a:lnTo>
                <a:lnTo>
                  <a:pt x="245633" y="237091"/>
                </a:lnTo>
                <a:lnTo>
                  <a:pt x="250432" y="239940"/>
                </a:lnTo>
                <a:lnTo>
                  <a:pt x="259894" y="245647"/>
                </a:lnTo>
                <a:lnTo>
                  <a:pt x="267273" y="251358"/>
                </a:lnTo>
                <a:lnTo>
                  <a:pt x="273728" y="254531"/>
                </a:lnTo>
                <a:lnTo>
                  <a:pt x="276784" y="255377"/>
                </a:lnTo>
                <a:lnTo>
                  <a:pt x="278820" y="256894"/>
                </a:lnTo>
                <a:lnTo>
                  <a:pt x="280177" y="258857"/>
                </a:lnTo>
                <a:lnTo>
                  <a:pt x="281083" y="261119"/>
                </a:lnTo>
                <a:lnTo>
                  <a:pt x="286908" y="268853"/>
                </a:lnTo>
                <a:lnTo>
                  <a:pt x="288426" y="271592"/>
                </a:lnTo>
                <a:lnTo>
                  <a:pt x="290114" y="277177"/>
                </a:lnTo>
                <a:lnTo>
                  <a:pt x="291518" y="279047"/>
                </a:lnTo>
                <a:lnTo>
                  <a:pt x="293405" y="280294"/>
                </a:lnTo>
                <a:lnTo>
                  <a:pt x="295615" y="281125"/>
                </a:lnTo>
                <a:lnTo>
                  <a:pt x="297089" y="282631"/>
                </a:lnTo>
                <a:lnTo>
                  <a:pt x="298072" y="284588"/>
                </a:lnTo>
                <a:lnTo>
                  <a:pt x="298727" y="286845"/>
                </a:lnTo>
                <a:lnTo>
                  <a:pt x="300117" y="288350"/>
                </a:lnTo>
                <a:lnTo>
                  <a:pt x="301995" y="289353"/>
                </a:lnTo>
                <a:lnTo>
                  <a:pt x="308610" y="2913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3" name="SMARTPenAnnotation306"/>
          <p:cNvSpPr/>
          <p:nvPr/>
        </p:nvSpPr>
        <p:spPr>
          <a:xfrm>
            <a:off x="8043862" y="2708910"/>
            <a:ext cx="282894" cy="180023"/>
          </a:xfrm>
          <a:custGeom>
            <a:avLst/>
            <a:gdLst/>
            <a:ahLst/>
            <a:cxnLst/>
            <a:rect l="0" t="0" r="0" b="0"/>
            <a:pathLst>
              <a:path w="282894" h="18002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2" y="4551"/>
                </a:lnTo>
                <a:lnTo>
                  <a:pt x="9684" y="6844"/>
                </a:lnTo>
                <a:lnTo>
                  <a:pt x="21072" y="14622"/>
                </a:lnTo>
                <a:lnTo>
                  <a:pt x="27781" y="20151"/>
                </a:lnTo>
                <a:lnTo>
                  <a:pt x="31856" y="23911"/>
                </a:lnTo>
                <a:lnTo>
                  <a:pt x="45739" y="37353"/>
                </a:lnTo>
                <a:lnTo>
                  <a:pt x="53031" y="44541"/>
                </a:lnTo>
                <a:lnTo>
                  <a:pt x="57262" y="47791"/>
                </a:lnTo>
                <a:lnTo>
                  <a:pt x="61988" y="50911"/>
                </a:lnTo>
                <a:lnTo>
                  <a:pt x="67042" y="53943"/>
                </a:lnTo>
                <a:lnTo>
                  <a:pt x="80280" y="62392"/>
                </a:lnTo>
                <a:lnTo>
                  <a:pt x="87809" y="67312"/>
                </a:lnTo>
                <a:lnTo>
                  <a:pt x="94735" y="71544"/>
                </a:lnTo>
                <a:lnTo>
                  <a:pt x="101257" y="75319"/>
                </a:lnTo>
                <a:lnTo>
                  <a:pt x="113582" y="82052"/>
                </a:lnTo>
                <a:lnTo>
                  <a:pt x="125412" y="88220"/>
                </a:lnTo>
                <a:lnTo>
                  <a:pt x="132185" y="92151"/>
                </a:lnTo>
                <a:lnTo>
                  <a:pt x="154418" y="105832"/>
                </a:lnTo>
                <a:lnTo>
                  <a:pt x="161048" y="109607"/>
                </a:lnTo>
                <a:lnTo>
                  <a:pt x="167373" y="113076"/>
                </a:lnTo>
                <a:lnTo>
                  <a:pt x="173495" y="117294"/>
                </a:lnTo>
                <a:lnTo>
                  <a:pt x="179481" y="122011"/>
                </a:lnTo>
                <a:lnTo>
                  <a:pt x="185376" y="127061"/>
                </a:lnTo>
                <a:lnTo>
                  <a:pt x="191211" y="131379"/>
                </a:lnTo>
                <a:lnTo>
                  <a:pt x="197007" y="135211"/>
                </a:lnTo>
                <a:lnTo>
                  <a:pt x="202775" y="138718"/>
                </a:lnTo>
                <a:lnTo>
                  <a:pt x="208526" y="142009"/>
                </a:lnTo>
                <a:lnTo>
                  <a:pt x="219996" y="148205"/>
                </a:lnTo>
                <a:lnTo>
                  <a:pt x="225722" y="150238"/>
                </a:lnTo>
                <a:lnTo>
                  <a:pt x="231444" y="151593"/>
                </a:lnTo>
                <a:lnTo>
                  <a:pt x="237164" y="152497"/>
                </a:lnTo>
                <a:lnTo>
                  <a:pt x="241929" y="154052"/>
                </a:lnTo>
                <a:lnTo>
                  <a:pt x="249764" y="158320"/>
                </a:lnTo>
                <a:lnTo>
                  <a:pt x="256422" y="163392"/>
                </a:lnTo>
                <a:lnTo>
                  <a:pt x="263905" y="169858"/>
                </a:lnTo>
                <a:lnTo>
                  <a:pt x="267469" y="173282"/>
                </a:lnTo>
                <a:lnTo>
                  <a:pt x="272967" y="178691"/>
                </a:lnTo>
                <a:lnTo>
                  <a:pt x="274370" y="179135"/>
                </a:lnTo>
                <a:lnTo>
                  <a:pt x="282893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4" name="SMARTPenAnnotation307"/>
          <p:cNvSpPr/>
          <p:nvPr/>
        </p:nvSpPr>
        <p:spPr>
          <a:xfrm>
            <a:off x="8086867" y="2700337"/>
            <a:ext cx="205599" cy="180024"/>
          </a:xfrm>
          <a:custGeom>
            <a:avLst/>
            <a:gdLst/>
            <a:ahLst/>
            <a:cxnLst/>
            <a:rect l="0" t="0" r="0" b="0"/>
            <a:pathLst>
              <a:path w="205599" h="180024">
                <a:moveTo>
                  <a:pt x="205598" y="0"/>
                </a:moveTo>
                <a:lnTo>
                  <a:pt x="189676" y="0"/>
                </a:lnTo>
                <a:lnTo>
                  <a:pt x="184265" y="4551"/>
                </a:lnTo>
                <a:lnTo>
                  <a:pt x="181850" y="5892"/>
                </a:lnTo>
                <a:lnTo>
                  <a:pt x="176629" y="7381"/>
                </a:lnTo>
                <a:lnTo>
                  <a:pt x="171133" y="10583"/>
                </a:lnTo>
                <a:lnTo>
                  <a:pt x="168333" y="12770"/>
                </a:lnTo>
                <a:lnTo>
                  <a:pt x="165514" y="16134"/>
                </a:lnTo>
                <a:lnTo>
                  <a:pt x="162684" y="20281"/>
                </a:lnTo>
                <a:lnTo>
                  <a:pt x="159842" y="24950"/>
                </a:lnTo>
                <a:lnTo>
                  <a:pt x="156998" y="29016"/>
                </a:lnTo>
                <a:lnTo>
                  <a:pt x="154147" y="32679"/>
                </a:lnTo>
                <a:lnTo>
                  <a:pt x="151294" y="36074"/>
                </a:lnTo>
                <a:lnTo>
                  <a:pt x="147488" y="40242"/>
                </a:lnTo>
                <a:lnTo>
                  <a:pt x="138178" y="49953"/>
                </a:lnTo>
                <a:lnTo>
                  <a:pt x="40355" y="148098"/>
                </a:lnTo>
                <a:lnTo>
                  <a:pt x="36381" y="151119"/>
                </a:lnTo>
                <a:lnTo>
                  <a:pt x="31827" y="154086"/>
                </a:lnTo>
                <a:lnTo>
                  <a:pt x="26885" y="157017"/>
                </a:lnTo>
                <a:lnTo>
                  <a:pt x="23591" y="159923"/>
                </a:lnTo>
                <a:lnTo>
                  <a:pt x="21396" y="162813"/>
                </a:lnTo>
                <a:lnTo>
                  <a:pt x="19931" y="165692"/>
                </a:lnTo>
                <a:lnTo>
                  <a:pt x="18002" y="167611"/>
                </a:lnTo>
                <a:lnTo>
                  <a:pt x="15764" y="168891"/>
                </a:lnTo>
                <a:lnTo>
                  <a:pt x="13320" y="169744"/>
                </a:lnTo>
                <a:lnTo>
                  <a:pt x="8064" y="173232"/>
                </a:lnTo>
                <a:lnTo>
                  <a:pt x="0" y="179905"/>
                </a:lnTo>
                <a:lnTo>
                  <a:pt x="5777" y="179999"/>
                </a:lnTo>
                <a:lnTo>
                  <a:pt x="8430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5" name="SMARTPenAnnotation308"/>
          <p:cNvSpPr/>
          <p:nvPr/>
        </p:nvSpPr>
        <p:spPr>
          <a:xfrm>
            <a:off x="8412480" y="2768917"/>
            <a:ext cx="265748" cy="8573"/>
          </a:xfrm>
          <a:custGeom>
            <a:avLst/>
            <a:gdLst/>
            <a:ahLst/>
            <a:cxnLst/>
            <a:rect l="0" t="0" r="0" b="0"/>
            <a:pathLst>
              <a:path w="265748" h="8573">
                <a:moveTo>
                  <a:pt x="0" y="8572"/>
                </a:moveTo>
                <a:lnTo>
                  <a:pt x="24950" y="8572"/>
                </a:lnTo>
                <a:lnTo>
                  <a:pt x="29968" y="7620"/>
                </a:lnTo>
                <a:lnTo>
                  <a:pt x="35219" y="6033"/>
                </a:lnTo>
                <a:lnTo>
                  <a:pt x="40624" y="4022"/>
                </a:lnTo>
                <a:lnTo>
                  <a:pt x="46132" y="2681"/>
                </a:lnTo>
                <a:lnTo>
                  <a:pt x="51710" y="1787"/>
                </a:lnTo>
                <a:lnTo>
                  <a:pt x="57334" y="1192"/>
                </a:lnTo>
                <a:lnTo>
                  <a:pt x="63939" y="795"/>
                </a:lnTo>
                <a:lnTo>
                  <a:pt x="78900" y="353"/>
                </a:lnTo>
                <a:lnTo>
                  <a:pt x="113460" y="47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6" name="SMARTPenAnnotation309"/>
          <p:cNvSpPr/>
          <p:nvPr/>
        </p:nvSpPr>
        <p:spPr>
          <a:xfrm>
            <a:off x="8738234" y="2588895"/>
            <a:ext cx="60009" cy="291466"/>
          </a:xfrm>
          <a:custGeom>
            <a:avLst/>
            <a:gdLst/>
            <a:ahLst/>
            <a:cxnLst/>
            <a:rect l="0" t="0" r="0" b="0"/>
            <a:pathLst>
              <a:path w="60009" h="291466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1" y="10582"/>
                </a:lnTo>
                <a:lnTo>
                  <a:pt x="4551" y="12770"/>
                </a:lnTo>
                <a:lnTo>
                  <a:pt x="5892" y="15181"/>
                </a:lnTo>
                <a:lnTo>
                  <a:pt x="7382" y="20399"/>
                </a:lnTo>
                <a:lnTo>
                  <a:pt x="8731" y="24077"/>
                </a:lnTo>
                <a:lnTo>
                  <a:pt x="10583" y="28434"/>
                </a:lnTo>
                <a:lnTo>
                  <a:pt x="12772" y="33243"/>
                </a:lnTo>
                <a:lnTo>
                  <a:pt x="15182" y="37402"/>
                </a:lnTo>
                <a:lnTo>
                  <a:pt x="17742" y="41127"/>
                </a:lnTo>
                <a:lnTo>
                  <a:pt x="20401" y="44563"/>
                </a:lnTo>
                <a:lnTo>
                  <a:pt x="22173" y="48758"/>
                </a:lnTo>
                <a:lnTo>
                  <a:pt x="23356" y="53460"/>
                </a:lnTo>
                <a:lnTo>
                  <a:pt x="24142" y="58500"/>
                </a:lnTo>
                <a:lnTo>
                  <a:pt x="24667" y="63765"/>
                </a:lnTo>
                <a:lnTo>
                  <a:pt x="25018" y="69180"/>
                </a:lnTo>
                <a:lnTo>
                  <a:pt x="25252" y="74695"/>
                </a:lnTo>
                <a:lnTo>
                  <a:pt x="26359" y="81229"/>
                </a:lnTo>
                <a:lnTo>
                  <a:pt x="28051" y="88442"/>
                </a:lnTo>
                <a:lnTo>
                  <a:pt x="30131" y="96109"/>
                </a:lnTo>
                <a:lnTo>
                  <a:pt x="31518" y="103125"/>
                </a:lnTo>
                <a:lnTo>
                  <a:pt x="32442" y="109707"/>
                </a:lnTo>
                <a:lnTo>
                  <a:pt x="33059" y="116001"/>
                </a:lnTo>
                <a:lnTo>
                  <a:pt x="33469" y="122101"/>
                </a:lnTo>
                <a:lnTo>
                  <a:pt x="33743" y="128073"/>
                </a:lnTo>
                <a:lnTo>
                  <a:pt x="33925" y="133959"/>
                </a:lnTo>
                <a:lnTo>
                  <a:pt x="35000" y="139789"/>
                </a:lnTo>
                <a:lnTo>
                  <a:pt x="36668" y="145580"/>
                </a:lnTo>
                <a:lnTo>
                  <a:pt x="38733" y="151345"/>
                </a:lnTo>
                <a:lnTo>
                  <a:pt x="40110" y="157094"/>
                </a:lnTo>
                <a:lnTo>
                  <a:pt x="41027" y="162832"/>
                </a:lnTo>
                <a:lnTo>
                  <a:pt x="41640" y="168562"/>
                </a:lnTo>
                <a:lnTo>
                  <a:pt x="43000" y="174287"/>
                </a:lnTo>
                <a:lnTo>
                  <a:pt x="44860" y="180009"/>
                </a:lnTo>
                <a:lnTo>
                  <a:pt x="47051" y="185728"/>
                </a:lnTo>
                <a:lnTo>
                  <a:pt x="48513" y="191446"/>
                </a:lnTo>
                <a:lnTo>
                  <a:pt x="49487" y="197163"/>
                </a:lnTo>
                <a:lnTo>
                  <a:pt x="50137" y="202879"/>
                </a:lnTo>
                <a:lnTo>
                  <a:pt x="50858" y="211771"/>
                </a:lnTo>
                <a:lnTo>
                  <a:pt x="51051" y="215475"/>
                </a:lnTo>
                <a:lnTo>
                  <a:pt x="52131" y="219850"/>
                </a:lnTo>
                <a:lnTo>
                  <a:pt x="53805" y="224672"/>
                </a:lnTo>
                <a:lnTo>
                  <a:pt x="55872" y="229791"/>
                </a:lnTo>
                <a:lnTo>
                  <a:pt x="57250" y="235109"/>
                </a:lnTo>
                <a:lnTo>
                  <a:pt x="58170" y="240559"/>
                </a:lnTo>
                <a:lnTo>
                  <a:pt x="58783" y="246098"/>
                </a:lnTo>
                <a:lnTo>
                  <a:pt x="59464" y="254792"/>
                </a:lnTo>
                <a:lnTo>
                  <a:pt x="59766" y="261830"/>
                </a:lnTo>
                <a:lnTo>
                  <a:pt x="59937" y="271148"/>
                </a:lnTo>
                <a:lnTo>
                  <a:pt x="60008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7" name="SMARTPenAnnotation310"/>
          <p:cNvSpPr/>
          <p:nvPr/>
        </p:nvSpPr>
        <p:spPr>
          <a:xfrm>
            <a:off x="6560819" y="3293139"/>
            <a:ext cx="67241" cy="32989"/>
          </a:xfrm>
          <a:custGeom>
            <a:avLst/>
            <a:gdLst/>
            <a:ahLst/>
            <a:cxnLst/>
            <a:rect l="0" t="0" r="0" b="0"/>
            <a:pathLst>
              <a:path w="67241" h="32989">
                <a:moveTo>
                  <a:pt x="0" y="7273"/>
                </a:moveTo>
                <a:lnTo>
                  <a:pt x="0" y="11824"/>
                </a:lnTo>
                <a:lnTo>
                  <a:pt x="954" y="13165"/>
                </a:lnTo>
                <a:lnTo>
                  <a:pt x="2541" y="14058"/>
                </a:lnTo>
                <a:lnTo>
                  <a:pt x="4552" y="14654"/>
                </a:lnTo>
                <a:lnTo>
                  <a:pt x="6844" y="15051"/>
                </a:lnTo>
                <a:lnTo>
                  <a:pt x="9326" y="15316"/>
                </a:lnTo>
                <a:lnTo>
                  <a:pt x="11932" y="15493"/>
                </a:lnTo>
                <a:lnTo>
                  <a:pt x="14623" y="15610"/>
                </a:lnTo>
                <a:lnTo>
                  <a:pt x="20152" y="15741"/>
                </a:lnTo>
                <a:lnTo>
                  <a:pt x="45725" y="15843"/>
                </a:lnTo>
                <a:lnTo>
                  <a:pt x="48581" y="16796"/>
                </a:lnTo>
                <a:lnTo>
                  <a:pt x="51437" y="18384"/>
                </a:lnTo>
                <a:lnTo>
                  <a:pt x="58315" y="23226"/>
                </a:lnTo>
                <a:lnTo>
                  <a:pt x="59832" y="23624"/>
                </a:lnTo>
                <a:lnTo>
                  <a:pt x="61796" y="23888"/>
                </a:lnTo>
                <a:lnTo>
                  <a:pt x="67240" y="24313"/>
                </a:lnTo>
                <a:lnTo>
                  <a:pt x="66735" y="25301"/>
                </a:lnTo>
                <a:lnTo>
                  <a:pt x="65445" y="26911"/>
                </a:lnTo>
                <a:lnTo>
                  <a:pt x="61083" y="31790"/>
                </a:lnTo>
                <a:lnTo>
                  <a:pt x="59772" y="32190"/>
                </a:lnTo>
                <a:lnTo>
                  <a:pt x="57945" y="32457"/>
                </a:lnTo>
                <a:lnTo>
                  <a:pt x="52722" y="32885"/>
                </a:lnTo>
                <a:lnTo>
                  <a:pt x="49467" y="32944"/>
                </a:lnTo>
                <a:lnTo>
                  <a:pt x="31318" y="32988"/>
                </a:lnTo>
                <a:lnTo>
                  <a:pt x="29451" y="32036"/>
                </a:lnTo>
                <a:lnTo>
                  <a:pt x="28207" y="30449"/>
                </a:lnTo>
                <a:lnTo>
                  <a:pt x="26210" y="25609"/>
                </a:lnTo>
                <a:lnTo>
                  <a:pt x="26046" y="24260"/>
                </a:lnTo>
                <a:lnTo>
                  <a:pt x="25937" y="22408"/>
                </a:lnTo>
                <a:lnTo>
                  <a:pt x="25730" y="16229"/>
                </a:lnTo>
                <a:lnTo>
                  <a:pt x="25722" y="11409"/>
                </a:lnTo>
                <a:lnTo>
                  <a:pt x="26673" y="10030"/>
                </a:lnTo>
                <a:lnTo>
                  <a:pt x="28260" y="9111"/>
                </a:lnTo>
                <a:lnTo>
                  <a:pt x="30270" y="8499"/>
                </a:lnTo>
                <a:lnTo>
                  <a:pt x="32563" y="7138"/>
                </a:lnTo>
                <a:lnTo>
                  <a:pt x="35044" y="5278"/>
                </a:lnTo>
                <a:lnTo>
                  <a:pt x="41319" y="0"/>
                </a:lnTo>
                <a:lnTo>
                  <a:pt x="42786" y="519"/>
                </a:lnTo>
                <a:lnTo>
                  <a:pt x="44717" y="1818"/>
                </a:lnTo>
                <a:lnTo>
                  <a:pt x="50109" y="6196"/>
                </a:lnTo>
                <a:lnTo>
                  <a:pt x="51503" y="6555"/>
                </a:lnTo>
                <a:lnTo>
                  <a:pt x="53385" y="6794"/>
                </a:lnTo>
                <a:lnTo>
                  <a:pt x="55593" y="6954"/>
                </a:lnTo>
                <a:lnTo>
                  <a:pt x="57065" y="8013"/>
                </a:lnTo>
                <a:lnTo>
                  <a:pt x="58046" y="9671"/>
                </a:lnTo>
                <a:lnTo>
                  <a:pt x="59621" y="14626"/>
                </a:lnTo>
                <a:lnTo>
                  <a:pt x="58797" y="15985"/>
                </a:lnTo>
                <a:lnTo>
                  <a:pt x="57296" y="17844"/>
                </a:lnTo>
                <a:lnTo>
                  <a:pt x="51436" y="244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8" name="SMARTPenAnnotation311"/>
          <p:cNvSpPr/>
          <p:nvPr/>
        </p:nvSpPr>
        <p:spPr>
          <a:xfrm>
            <a:off x="6792277" y="3257550"/>
            <a:ext cx="128589" cy="8573"/>
          </a:xfrm>
          <a:custGeom>
            <a:avLst/>
            <a:gdLst/>
            <a:ahLst/>
            <a:cxnLst/>
            <a:rect l="0" t="0" r="0" b="0"/>
            <a:pathLst>
              <a:path w="128589" h="8573">
                <a:moveTo>
                  <a:pt x="0" y="8572"/>
                </a:moveTo>
                <a:lnTo>
                  <a:pt x="58494" y="8572"/>
                </a:lnTo>
                <a:lnTo>
                  <a:pt x="63761" y="7620"/>
                </a:lnTo>
                <a:lnTo>
                  <a:pt x="69177" y="6032"/>
                </a:lnTo>
                <a:lnTo>
                  <a:pt x="74693" y="4021"/>
                </a:lnTo>
                <a:lnTo>
                  <a:pt x="79323" y="2681"/>
                </a:lnTo>
                <a:lnTo>
                  <a:pt x="83363" y="1787"/>
                </a:lnTo>
                <a:lnTo>
                  <a:pt x="87007" y="1191"/>
                </a:lnTo>
                <a:lnTo>
                  <a:pt x="91343" y="794"/>
                </a:lnTo>
                <a:lnTo>
                  <a:pt x="96138" y="529"/>
                </a:lnTo>
                <a:lnTo>
                  <a:pt x="105593" y="235"/>
                </a:lnTo>
                <a:lnTo>
                  <a:pt x="119424" y="46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9" name="SMARTPenAnnotation312"/>
          <p:cNvSpPr/>
          <p:nvPr/>
        </p:nvSpPr>
        <p:spPr>
          <a:xfrm>
            <a:off x="7040880" y="3154680"/>
            <a:ext cx="51436" cy="222886"/>
          </a:xfrm>
          <a:custGeom>
            <a:avLst/>
            <a:gdLst/>
            <a:ahLst/>
            <a:cxnLst/>
            <a:rect l="0" t="0" r="0" b="0"/>
            <a:pathLst>
              <a:path w="51436" h="222886">
                <a:moveTo>
                  <a:pt x="0" y="0"/>
                </a:moveTo>
                <a:lnTo>
                  <a:pt x="4551" y="4551"/>
                </a:lnTo>
                <a:lnTo>
                  <a:pt x="5891" y="7796"/>
                </a:lnTo>
                <a:lnTo>
                  <a:pt x="6785" y="11865"/>
                </a:lnTo>
                <a:lnTo>
                  <a:pt x="7381" y="16482"/>
                </a:lnTo>
                <a:lnTo>
                  <a:pt x="8730" y="20513"/>
                </a:lnTo>
                <a:lnTo>
                  <a:pt x="10583" y="24153"/>
                </a:lnTo>
                <a:lnTo>
                  <a:pt x="12770" y="27532"/>
                </a:lnTo>
                <a:lnTo>
                  <a:pt x="14228" y="31689"/>
                </a:lnTo>
                <a:lnTo>
                  <a:pt x="15200" y="36366"/>
                </a:lnTo>
                <a:lnTo>
                  <a:pt x="15848" y="41389"/>
                </a:lnTo>
                <a:lnTo>
                  <a:pt x="16281" y="45690"/>
                </a:lnTo>
                <a:lnTo>
                  <a:pt x="16569" y="49510"/>
                </a:lnTo>
                <a:lnTo>
                  <a:pt x="16761" y="53009"/>
                </a:lnTo>
                <a:lnTo>
                  <a:pt x="17841" y="57247"/>
                </a:lnTo>
                <a:lnTo>
                  <a:pt x="19514" y="61977"/>
                </a:lnTo>
                <a:lnTo>
                  <a:pt x="21581" y="67035"/>
                </a:lnTo>
                <a:lnTo>
                  <a:pt x="22960" y="73265"/>
                </a:lnTo>
                <a:lnTo>
                  <a:pt x="23879" y="80276"/>
                </a:lnTo>
                <a:lnTo>
                  <a:pt x="24491" y="87807"/>
                </a:lnTo>
                <a:lnTo>
                  <a:pt x="24901" y="94733"/>
                </a:lnTo>
                <a:lnTo>
                  <a:pt x="25354" y="107508"/>
                </a:lnTo>
                <a:lnTo>
                  <a:pt x="25646" y="131232"/>
                </a:lnTo>
                <a:lnTo>
                  <a:pt x="25686" y="142780"/>
                </a:lnTo>
                <a:lnTo>
                  <a:pt x="26649" y="148527"/>
                </a:lnTo>
                <a:lnTo>
                  <a:pt x="28243" y="154263"/>
                </a:lnTo>
                <a:lnTo>
                  <a:pt x="30258" y="159992"/>
                </a:lnTo>
                <a:lnTo>
                  <a:pt x="31603" y="165716"/>
                </a:lnTo>
                <a:lnTo>
                  <a:pt x="32498" y="171437"/>
                </a:lnTo>
                <a:lnTo>
                  <a:pt x="33095" y="177156"/>
                </a:lnTo>
                <a:lnTo>
                  <a:pt x="33493" y="181922"/>
                </a:lnTo>
                <a:lnTo>
                  <a:pt x="33759" y="186051"/>
                </a:lnTo>
                <a:lnTo>
                  <a:pt x="34054" y="193179"/>
                </a:lnTo>
                <a:lnTo>
                  <a:pt x="34220" y="202547"/>
                </a:lnTo>
                <a:lnTo>
                  <a:pt x="34280" y="212575"/>
                </a:lnTo>
                <a:lnTo>
                  <a:pt x="35236" y="214107"/>
                </a:lnTo>
                <a:lnTo>
                  <a:pt x="36825" y="216080"/>
                </a:lnTo>
                <a:lnTo>
                  <a:pt x="42509" y="222486"/>
                </a:lnTo>
                <a:lnTo>
                  <a:pt x="43579" y="222619"/>
                </a:lnTo>
                <a:lnTo>
                  <a:pt x="45245" y="222708"/>
                </a:lnTo>
                <a:lnTo>
                  <a:pt x="51435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0" name="SMARTPenAnnotation313"/>
          <p:cNvSpPr/>
          <p:nvPr/>
        </p:nvSpPr>
        <p:spPr>
          <a:xfrm>
            <a:off x="7829562" y="3266125"/>
            <a:ext cx="34279" cy="24515"/>
          </a:xfrm>
          <a:custGeom>
            <a:avLst/>
            <a:gdLst/>
            <a:ahLst/>
            <a:cxnLst/>
            <a:rect l="0" t="0" r="0" b="0"/>
            <a:pathLst>
              <a:path w="34279" h="24515">
                <a:moveTo>
                  <a:pt x="8560" y="8570"/>
                </a:moveTo>
                <a:lnTo>
                  <a:pt x="25674" y="8570"/>
                </a:lnTo>
                <a:lnTo>
                  <a:pt x="25705" y="16789"/>
                </a:lnTo>
                <a:lnTo>
                  <a:pt x="24752" y="16907"/>
                </a:lnTo>
                <a:lnTo>
                  <a:pt x="23165" y="16985"/>
                </a:lnTo>
                <a:lnTo>
                  <a:pt x="21154" y="17037"/>
                </a:lnTo>
                <a:lnTo>
                  <a:pt x="19813" y="18025"/>
                </a:lnTo>
                <a:lnTo>
                  <a:pt x="18920" y="19636"/>
                </a:lnTo>
                <a:lnTo>
                  <a:pt x="18324" y="21662"/>
                </a:lnTo>
                <a:lnTo>
                  <a:pt x="16975" y="23013"/>
                </a:lnTo>
                <a:lnTo>
                  <a:pt x="15122" y="23913"/>
                </a:lnTo>
                <a:lnTo>
                  <a:pt x="12936" y="24514"/>
                </a:lnTo>
                <a:lnTo>
                  <a:pt x="10524" y="23962"/>
                </a:lnTo>
                <a:lnTo>
                  <a:pt x="7965" y="22641"/>
                </a:lnTo>
                <a:lnTo>
                  <a:pt x="455" y="17464"/>
                </a:lnTo>
                <a:lnTo>
                  <a:pt x="299" y="16404"/>
                </a:lnTo>
                <a:lnTo>
                  <a:pt x="195" y="14745"/>
                </a:lnTo>
                <a:lnTo>
                  <a:pt x="0" y="8931"/>
                </a:lnTo>
                <a:lnTo>
                  <a:pt x="948" y="7858"/>
                </a:lnTo>
                <a:lnTo>
                  <a:pt x="4542" y="4126"/>
                </a:lnTo>
                <a:lnTo>
                  <a:pt x="6834" y="2749"/>
                </a:lnTo>
                <a:lnTo>
                  <a:pt x="9315" y="1832"/>
                </a:lnTo>
                <a:lnTo>
                  <a:pt x="11921" y="1220"/>
                </a:lnTo>
                <a:lnTo>
                  <a:pt x="14611" y="813"/>
                </a:lnTo>
                <a:lnTo>
                  <a:pt x="17356" y="541"/>
                </a:lnTo>
                <a:lnTo>
                  <a:pt x="24057" y="105"/>
                </a:lnTo>
                <a:lnTo>
                  <a:pt x="27512" y="45"/>
                </a:lnTo>
                <a:lnTo>
                  <a:pt x="33882" y="0"/>
                </a:lnTo>
                <a:lnTo>
                  <a:pt x="34014" y="951"/>
                </a:lnTo>
                <a:lnTo>
                  <a:pt x="34102" y="2538"/>
                </a:lnTo>
                <a:lnTo>
                  <a:pt x="34278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1" name="SMARTPenAnnotation314"/>
          <p:cNvSpPr/>
          <p:nvPr/>
        </p:nvSpPr>
        <p:spPr>
          <a:xfrm>
            <a:off x="7975282" y="3240405"/>
            <a:ext cx="128588" cy="1"/>
          </a:xfrm>
          <a:custGeom>
            <a:avLst/>
            <a:gdLst/>
            <a:ahLst/>
            <a:cxnLst/>
            <a:rect l="0" t="0" r="0" b="0"/>
            <a:pathLst>
              <a:path w="128588" h="1">
                <a:moveTo>
                  <a:pt x="0" y="0"/>
                </a:move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2" name="SMARTPenAnnotation315"/>
          <p:cNvSpPr/>
          <p:nvPr/>
        </p:nvSpPr>
        <p:spPr>
          <a:xfrm>
            <a:off x="8241030" y="3120389"/>
            <a:ext cx="68580" cy="197169"/>
          </a:xfrm>
          <a:custGeom>
            <a:avLst/>
            <a:gdLst/>
            <a:ahLst/>
            <a:cxnLst/>
            <a:rect l="0" t="0" r="0" b="0"/>
            <a:pathLst>
              <a:path w="68580" h="197169">
                <a:moveTo>
                  <a:pt x="0" y="0"/>
                </a:moveTo>
                <a:lnTo>
                  <a:pt x="8219" y="0"/>
                </a:lnTo>
                <a:lnTo>
                  <a:pt x="9289" y="953"/>
                </a:lnTo>
                <a:lnTo>
                  <a:pt x="13018" y="4552"/>
                </a:lnTo>
                <a:lnTo>
                  <a:pt x="14394" y="6845"/>
                </a:lnTo>
                <a:lnTo>
                  <a:pt x="15922" y="11932"/>
                </a:lnTo>
                <a:lnTo>
                  <a:pt x="16329" y="15575"/>
                </a:lnTo>
                <a:lnTo>
                  <a:pt x="16601" y="19909"/>
                </a:lnTo>
                <a:lnTo>
                  <a:pt x="16903" y="28851"/>
                </a:lnTo>
                <a:lnTo>
                  <a:pt x="17073" y="40193"/>
                </a:lnTo>
                <a:lnTo>
                  <a:pt x="17113" y="49932"/>
                </a:lnTo>
                <a:lnTo>
                  <a:pt x="18076" y="55195"/>
                </a:lnTo>
                <a:lnTo>
                  <a:pt x="19671" y="60610"/>
                </a:lnTo>
                <a:lnTo>
                  <a:pt x="21686" y="66124"/>
                </a:lnTo>
                <a:lnTo>
                  <a:pt x="23982" y="70753"/>
                </a:lnTo>
                <a:lnTo>
                  <a:pt x="26465" y="74791"/>
                </a:lnTo>
                <a:lnTo>
                  <a:pt x="29074" y="78436"/>
                </a:lnTo>
                <a:lnTo>
                  <a:pt x="30812" y="82771"/>
                </a:lnTo>
                <a:lnTo>
                  <a:pt x="31972" y="87566"/>
                </a:lnTo>
                <a:lnTo>
                  <a:pt x="32744" y="92667"/>
                </a:lnTo>
                <a:lnTo>
                  <a:pt x="34212" y="97973"/>
                </a:lnTo>
                <a:lnTo>
                  <a:pt x="36143" y="103416"/>
                </a:lnTo>
                <a:lnTo>
                  <a:pt x="38382" y="108949"/>
                </a:lnTo>
                <a:lnTo>
                  <a:pt x="39876" y="114543"/>
                </a:lnTo>
                <a:lnTo>
                  <a:pt x="40872" y="120177"/>
                </a:lnTo>
                <a:lnTo>
                  <a:pt x="41535" y="125838"/>
                </a:lnTo>
                <a:lnTo>
                  <a:pt x="42930" y="130565"/>
                </a:lnTo>
                <a:lnTo>
                  <a:pt x="44813" y="134668"/>
                </a:lnTo>
                <a:lnTo>
                  <a:pt x="47019" y="138357"/>
                </a:lnTo>
                <a:lnTo>
                  <a:pt x="48492" y="142720"/>
                </a:lnTo>
                <a:lnTo>
                  <a:pt x="49473" y="147535"/>
                </a:lnTo>
                <a:lnTo>
                  <a:pt x="50126" y="152649"/>
                </a:lnTo>
                <a:lnTo>
                  <a:pt x="51515" y="156059"/>
                </a:lnTo>
                <a:lnTo>
                  <a:pt x="53393" y="158332"/>
                </a:lnTo>
                <a:lnTo>
                  <a:pt x="55598" y="159847"/>
                </a:lnTo>
                <a:lnTo>
                  <a:pt x="57068" y="161810"/>
                </a:lnTo>
                <a:lnTo>
                  <a:pt x="58048" y="164071"/>
                </a:lnTo>
                <a:lnTo>
                  <a:pt x="59137" y="169123"/>
                </a:lnTo>
                <a:lnTo>
                  <a:pt x="59620" y="174544"/>
                </a:lnTo>
                <a:lnTo>
                  <a:pt x="59836" y="180128"/>
                </a:lnTo>
                <a:lnTo>
                  <a:pt x="59972" y="186923"/>
                </a:lnTo>
                <a:lnTo>
                  <a:pt x="60937" y="187481"/>
                </a:lnTo>
                <a:lnTo>
                  <a:pt x="62532" y="187852"/>
                </a:lnTo>
                <a:lnTo>
                  <a:pt x="64548" y="188100"/>
                </a:lnTo>
                <a:lnTo>
                  <a:pt x="65891" y="189218"/>
                </a:lnTo>
                <a:lnTo>
                  <a:pt x="66788" y="190915"/>
                </a:lnTo>
                <a:lnTo>
                  <a:pt x="68579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3" name="SMARTPenAnnotation316"/>
          <p:cNvSpPr/>
          <p:nvPr/>
        </p:nvSpPr>
        <p:spPr>
          <a:xfrm>
            <a:off x="7375207" y="3669029"/>
            <a:ext cx="282883" cy="188597"/>
          </a:xfrm>
          <a:custGeom>
            <a:avLst/>
            <a:gdLst/>
            <a:ahLst/>
            <a:cxnLst/>
            <a:rect l="0" t="0" r="0" b="0"/>
            <a:pathLst>
              <a:path w="282883" h="188597">
                <a:moveTo>
                  <a:pt x="34290" y="0"/>
                </a:moveTo>
                <a:lnTo>
                  <a:pt x="46222" y="0"/>
                </a:lnTo>
                <a:lnTo>
                  <a:pt x="48912" y="953"/>
                </a:lnTo>
                <a:lnTo>
                  <a:pt x="57533" y="6786"/>
                </a:lnTo>
                <a:lnTo>
                  <a:pt x="58359" y="7381"/>
                </a:lnTo>
                <a:lnTo>
                  <a:pt x="61815" y="8044"/>
                </a:lnTo>
                <a:lnTo>
                  <a:pt x="64070" y="8220"/>
                </a:lnTo>
                <a:lnTo>
                  <a:pt x="66526" y="9290"/>
                </a:lnTo>
                <a:lnTo>
                  <a:pt x="74533" y="14395"/>
                </a:lnTo>
                <a:lnTo>
                  <a:pt x="82938" y="17283"/>
                </a:lnTo>
                <a:lnTo>
                  <a:pt x="88614" y="21334"/>
                </a:lnTo>
                <a:lnTo>
                  <a:pt x="92414" y="22796"/>
                </a:lnTo>
                <a:lnTo>
                  <a:pt x="96852" y="23770"/>
                </a:lnTo>
                <a:lnTo>
                  <a:pt x="101715" y="24419"/>
                </a:lnTo>
                <a:lnTo>
                  <a:pt x="109660" y="27681"/>
                </a:lnTo>
                <a:lnTo>
                  <a:pt x="113111" y="29884"/>
                </a:lnTo>
                <a:lnTo>
                  <a:pt x="117318" y="31353"/>
                </a:lnTo>
                <a:lnTo>
                  <a:pt x="122027" y="32332"/>
                </a:lnTo>
                <a:lnTo>
                  <a:pt x="127071" y="32985"/>
                </a:lnTo>
                <a:lnTo>
                  <a:pt x="135216" y="36250"/>
                </a:lnTo>
                <a:lnTo>
                  <a:pt x="142011" y="39924"/>
                </a:lnTo>
                <a:lnTo>
                  <a:pt x="148206" y="41557"/>
                </a:lnTo>
                <a:lnTo>
                  <a:pt x="156675" y="44822"/>
                </a:lnTo>
                <a:lnTo>
                  <a:pt x="161599" y="47027"/>
                </a:lnTo>
                <a:lnTo>
                  <a:pt x="169612" y="49476"/>
                </a:lnTo>
                <a:lnTo>
                  <a:pt x="177300" y="51517"/>
                </a:lnTo>
                <a:lnTo>
                  <a:pt x="182018" y="53395"/>
                </a:lnTo>
                <a:lnTo>
                  <a:pt x="187068" y="55599"/>
                </a:lnTo>
                <a:lnTo>
                  <a:pt x="195219" y="58048"/>
                </a:lnTo>
                <a:lnTo>
                  <a:pt x="198726" y="58702"/>
                </a:lnTo>
                <a:lnTo>
                  <a:pt x="205163" y="61968"/>
                </a:lnTo>
                <a:lnTo>
                  <a:pt x="208213" y="64172"/>
                </a:lnTo>
                <a:lnTo>
                  <a:pt x="214142" y="66621"/>
                </a:lnTo>
                <a:lnTo>
                  <a:pt x="220904" y="68662"/>
                </a:lnTo>
                <a:lnTo>
                  <a:pt x="225374" y="70540"/>
                </a:lnTo>
                <a:lnTo>
                  <a:pt x="230259" y="72744"/>
                </a:lnTo>
                <a:lnTo>
                  <a:pt x="238228" y="75194"/>
                </a:lnTo>
                <a:lnTo>
                  <a:pt x="241686" y="75847"/>
                </a:lnTo>
                <a:lnTo>
                  <a:pt x="248068" y="79113"/>
                </a:lnTo>
                <a:lnTo>
                  <a:pt x="251104" y="81317"/>
                </a:lnTo>
                <a:lnTo>
                  <a:pt x="257017" y="83766"/>
                </a:lnTo>
                <a:lnTo>
                  <a:pt x="259927" y="84419"/>
                </a:lnTo>
                <a:lnTo>
                  <a:pt x="261867" y="85807"/>
                </a:lnTo>
                <a:lnTo>
                  <a:pt x="263160" y="87685"/>
                </a:lnTo>
                <a:lnTo>
                  <a:pt x="264023" y="89890"/>
                </a:lnTo>
                <a:lnTo>
                  <a:pt x="265550" y="91359"/>
                </a:lnTo>
                <a:lnTo>
                  <a:pt x="267521" y="92339"/>
                </a:lnTo>
                <a:lnTo>
                  <a:pt x="272977" y="93911"/>
                </a:lnTo>
                <a:lnTo>
                  <a:pt x="281583" y="94264"/>
                </a:lnTo>
                <a:lnTo>
                  <a:pt x="282882" y="94298"/>
                </a:lnTo>
                <a:lnTo>
                  <a:pt x="270122" y="94298"/>
                </a:lnTo>
                <a:lnTo>
                  <a:pt x="268664" y="95250"/>
                </a:lnTo>
                <a:lnTo>
                  <a:pt x="267692" y="96838"/>
                </a:lnTo>
                <a:lnTo>
                  <a:pt x="267044" y="98849"/>
                </a:lnTo>
                <a:lnTo>
                  <a:pt x="265659" y="100190"/>
                </a:lnTo>
                <a:lnTo>
                  <a:pt x="263784" y="101083"/>
                </a:lnTo>
                <a:lnTo>
                  <a:pt x="259160" y="102076"/>
                </a:lnTo>
                <a:lnTo>
                  <a:pt x="253930" y="102518"/>
                </a:lnTo>
                <a:lnTo>
                  <a:pt x="251202" y="103588"/>
                </a:lnTo>
                <a:lnTo>
                  <a:pt x="243764" y="108692"/>
                </a:lnTo>
                <a:lnTo>
                  <a:pt x="241690" y="110220"/>
                </a:lnTo>
                <a:lnTo>
                  <a:pt x="235688" y="110900"/>
                </a:lnTo>
                <a:lnTo>
                  <a:pt x="227623" y="111202"/>
                </a:lnTo>
                <a:lnTo>
                  <a:pt x="220863" y="111336"/>
                </a:lnTo>
                <a:lnTo>
                  <a:pt x="217727" y="112324"/>
                </a:lnTo>
                <a:lnTo>
                  <a:pt x="211703" y="115962"/>
                </a:lnTo>
                <a:lnTo>
                  <a:pt x="205850" y="118214"/>
                </a:lnTo>
                <a:lnTo>
                  <a:pt x="197200" y="119482"/>
                </a:lnTo>
                <a:lnTo>
                  <a:pt x="194332" y="119660"/>
                </a:lnTo>
                <a:lnTo>
                  <a:pt x="191467" y="120731"/>
                </a:lnTo>
                <a:lnTo>
                  <a:pt x="182884" y="125837"/>
                </a:lnTo>
                <a:lnTo>
                  <a:pt x="177166" y="127365"/>
                </a:lnTo>
                <a:lnTo>
                  <a:pt x="168911" y="130585"/>
                </a:lnTo>
                <a:lnTo>
                  <a:pt x="164042" y="132777"/>
                </a:lnTo>
                <a:lnTo>
                  <a:pt x="156093" y="135212"/>
                </a:lnTo>
                <a:lnTo>
                  <a:pt x="152640" y="135862"/>
                </a:lnTo>
                <a:lnTo>
                  <a:pt x="146263" y="139123"/>
                </a:lnTo>
                <a:lnTo>
                  <a:pt x="143228" y="141326"/>
                </a:lnTo>
                <a:lnTo>
                  <a:pt x="137317" y="143775"/>
                </a:lnTo>
                <a:lnTo>
                  <a:pt x="134407" y="144427"/>
                </a:lnTo>
                <a:lnTo>
                  <a:pt x="128634" y="147693"/>
                </a:lnTo>
                <a:lnTo>
                  <a:pt x="125761" y="149897"/>
                </a:lnTo>
                <a:lnTo>
                  <a:pt x="120029" y="152346"/>
                </a:lnTo>
                <a:lnTo>
                  <a:pt x="113354" y="154387"/>
                </a:lnTo>
                <a:lnTo>
                  <a:pt x="108907" y="156265"/>
                </a:lnTo>
                <a:lnTo>
                  <a:pt x="104038" y="158469"/>
                </a:lnTo>
                <a:lnTo>
                  <a:pt x="96086" y="160919"/>
                </a:lnTo>
                <a:lnTo>
                  <a:pt x="89378" y="162007"/>
                </a:lnTo>
                <a:lnTo>
                  <a:pt x="83221" y="162491"/>
                </a:lnTo>
                <a:lnTo>
                  <a:pt x="80246" y="163573"/>
                </a:lnTo>
                <a:lnTo>
                  <a:pt x="71508" y="168693"/>
                </a:lnTo>
                <a:lnTo>
                  <a:pt x="62886" y="171586"/>
                </a:lnTo>
                <a:lnTo>
                  <a:pt x="54299" y="177100"/>
                </a:lnTo>
                <a:lnTo>
                  <a:pt x="48581" y="178724"/>
                </a:lnTo>
                <a:lnTo>
                  <a:pt x="40007" y="179638"/>
                </a:lnTo>
                <a:lnTo>
                  <a:pt x="37149" y="180719"/>
                </a:lnTo>
                <a:lnTo>
                  <a:pt x="29528" y="185838"/>
                </a:lnTo>
                <a:lnTo>
                  <a:pt x="27411" y="187370"/>
                </a:lnTo>
                <a:lnTo>
                  <a:pt x="23930" y="188051"/>
                </a:lnTo>
                <a:lnTo>
                  <a:pt x="16616" y="188434"/>
                </a:lnTo>
                <a:lnTo>
                  <a:pt x="8679" y="188575"/>
                </a:lnTo>
                <a:lnTo>
                  <a:pt x="0" y="1885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4" name="SMARTPenAnnotation317"/>
          <p:cNvSpPr/>
          <p:nvPr/>
        </p:nvSpPr>
        <p:spPr>
          <a:xfrm>
            <a:off x="7366634" y="3943350"/>
            <a:ext cx="385764" cy="8573"/>
          </a:xfrm>
          <a:custGeom>
            <a:avLst/>
            <a:gdLst/>
            <a:ahLst/>
            <a:cxnLst/>
            <a:rect l="0" t="0" r="0" b="0"/>
            <a:pathLst>
              <a:path w="385764" h="8573">
                <a:moveTo>
                  <a:pt x="0" y="0"/>
                </a:moveTo>
                <a:lnTo>
                  <a:pt x="349919" y="0"/>
                </a:lnTo>
                <a:lnTo>
                  <a:pt x="354247" y="952"/>
                </a:lnTo>
                <a:lnTo>
                  <a:pt x="358085" y="2540"/>
                </a:lnTo>
                <a:lnTo>
                  <a:pt x="361596" y="4550"/>
                </a:lnTo>
                <a:lnTo>
                  <a:pt x="364889" y="5891"/>
                </a:lnTo>
                <a:lnTo>
                  <a:pt x="368038" y="6785"/>
                </a:lnTo>
                <a:lnTo>
                  <a:pt x="375382" y="8219"/>
                </a:lnTo>
                <a:lnTo>
                  <a:pt x="381206" y="8468"/>
                </a:lnTo>
                <a:lnTo>
                  <a:pt x="38576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5" name="SMARTPenAnnotation318"/>
          <p:cNvSpPr/>
          <p:nvPr/>
        </p:nvSpPr>
        <p:spPr>
          <a:xfrm>
            <a:off x="6920865" y="3737610"/>
            <a:ext cx="265714" cy="496850"/>
          </a:xfrm>
          <a:custGeom>
            <a:avLst/>
            <a:gdLst/>
            <a:ahLst/>
            <a:cxnLst/>
            <a:rect l="0" t="0" r="0" b="0"/>
            <a:pathLst>
              <a:path w="265714" h="496850">
                <a:moveTo>
                  <a:pt x="0" y="0"/>
                </a:moveTo>
                <a:lnTo>
                  <a:pt x="0" y="8467"/>
                </a:lnTo>
                <a:lnTo>
                  <a:pt x="4551" y="13092"/>
                </a:lnTo>
                <a:lnTo>
                  <a:pt x="5891" y="15395"/>
                </a:lnTo>
                <a:lnTo>
                  <a:pt x="8219" y="24170"/>
                </a:lnTo>
                <a:lnTo>
                  <a:pt x="8541" y="37513"/>
                </a:lnTo>
                <a:lnTo>
                  <a:pt x="9504" y="40248"/>
                </a:lnTo>
                <a:lnTo>
                  <a:pt x="13114" y="45828"/>
                </a:lnTo>
                <a:lnTo>
                  <a:pt x="15353" y="54023"/>
                </a:lnTo>
                <a:lnTo>
                  <a:pt x="16614" y="66807"/>
                </a:lnTo>
                <a:lnTo>
                  <a:pt x="17040" y="79659"/>
                </a:lnTo>
                <a:lnTo>
                  <a:pt x="17142" y="113099"/>
                </a:lnTo>
                <a:lnTo>
                  <a:pt x="18095" y="116357"/>
                </a:lnTo>
                <a:lnTo>
                  <a:pt x="23035" y="125492"/>
                </a:lnTo>
                <a:lnTo>
                  <a:pt x="25875" y="134232"/>
                </a:lnTo>
                <a:lnTo>
                  <a:pt x="32326" y="142854"/>
                </a:lnTo>
                <a:lnTo>
                  <a:pt x="37544" y="148581"/>
                </a:lnTo>
                <a:lnTo>
                  <a:pt x="39317" y="151441"/>
                </a:lnTo>
                <a:lnTo>
                  <a:pt x="42764" y="160018"/>
                </a:lnTo>
                <a:lnTo>
                  <a:pt x="50104" y="169756"/>
                </a:lnTo>
                <a:lnTo>
                  <a:pt x="55923" y="173237"/>
                </a:lnTo>
                <a:lnTo>
                  <a:pt x="63907" y="177006"/>
                </a:lnTo>
                <a:lnTo>
                  <a:pt x="70630" y="178682"/>
                </a:lnTo>
                <a:lnTo>
                  <a:pt x="76793" y="179426"/>
                </a:lnTo>
                <a:lnTo>
                  <a:pt x="82708" y="179757"/>
                </a:lnTo>
                <a:lnTo>
                  <a:pt x="88511" y="179905"/>
                </a:lnTo>
                <a:lnTo>
                  <a:pt x="105721" y="180012"/>
                </a:lnTo>
                <a:lnTo>
                  <a:pt x="108581" y="179063"/>
                </a:lnTo>
                <a:lnTo>
                  <a:pt x="114298" y="175468"/>
                </a:lnTo>
                <a:lnTo>
                  <a:pt x="120014" y="173236"/>
                </a:lnTo>
                <a:lnTo>
                  <a:pt x="122871" y="172640"/>
                </a:lnTo>
                <a:lnTo>
                  <a:pt x="128587" y="169439"/>
                </a:lnTo>
                <a:lnTo>
                  <a:pt x="134302" y="164841"/>
                </a:lnTo>
                <a:lnTo>
                  <a:pt x="140017" y="159623"/>
                </a:lnTo>
                <a:lnTo>
                  <a:pt x="141922" y="156898"/>
                </a:lnTo>
                <a:lnTo>
                  <a:pt x="145556" y="148511"/>
                </a:lnTo>
                <a:lnTo>
                  <a:pt x="152242" y="139994"/>
                </a:lnTo>
                <a:lnTo>
                  <a:pt x="160255" y="131437"/>
                </a:lnTo>
                <a:lnTo>
                  <a:pt x="165839" y="125727"/>
                </a:lnTo>
                <a:lnTo>
                  <a:pt x="167710" y="121917"/>
                </a:lnTo>
                <a:lnTo>
                  <a:pt x="170341" y="108407"/>
                </a:lnTo>
                <a:lnTo>
                  <a:pt x="171231" y="94827"/>
                </a:lnTo>
                <a:lnTo>
                  <a:pt x="171304" y="91793"/>
                </a:lnTo>
                <a:lnTo>
                  <a:pt x="175957" y="78421"/>
                </a:lnTo>
                <a:lnTo>
                  <a:pt x="178817" y="66945"/>
                </a:lnTo>
                <a:lnTo>
                  <a:pt x="179863" y="51596"/>
                </a:lnTo>
                <a:lnTo>
                  <a:pt x="179975" y="40370"/>
                </a:lnTo>
                <a:lnTo>
                  <a:pt x="180022" y="8584"/>
                </a:lnTo>
                <a:lnTo>
                  <a:pt x="180022" y="29810"/>
                </a:lnTo>
                <a:lnTo>
                  <a:pt x="180975" y="32256"/>
                </a:lnTo>
                <a:lnTo>
                  <a:pt x="185914" y="40249"/>
                </a:lnTo>
                <a:lnTo>
                  <a:pt x="188753" y="48649"/>
                </a:lnTo>
                <a:lnTo>
                  <a:pt x="192793" y="54324"/>
                </a:lnTo>
                <a:lnTo>
                  <a:pt x="194251" y="58124"/>
                </a:lnTo>
                <a:lnTo>
                  <a:pt x="197255" y="71620"/>
                </a:lnTo>
                <a:lnTo>
                  <a:pt x="203755" y="83027"/>
                </a:lnTo>
                <a:lnTo>
                  <a:pt x="211713" y="97096"/>
                </a:lnTo>
                <a:lnTo>
                  <a:pt x="217285" y="104431"/>
                </a:lnTo>
                <a:lnTo>
                  <a:pt x="219151" y="108673"/>
                </a:lnTo>
                <a:lnTo>
                  <a:pt x="222731" y="123745"/>
                </a:lnTo>
                <a:lnTo>
                  <a:pt x="226944" y="134690"/>
                </a:lnTo>
                <a:lnTo>
                  <a:pt x="231991" y="145904"/>
                </a:lnTo>
                <a:lnTo>
                  <a:pt x="240188" y="162928"/>
                </a:lnTo>
                <a:lnTo>
                  <a:pt x="244862" y="174330"/>
                </a:lnTo>
                <a:lnTo>
                  <a:pt x="248447" y="192412"/>
                </a:lnTo>
                <a:lnTo>
                  <a:pt x="252661" y="207436"/>
                </a:lnTo>
                <a:lnTo>
                  <a:pt x="255169" y="221099"/>
                </a:lnTo>
                <a:lnTo>
                  <a:pt x="257235" y="233521"/>
                </a:lnTo>
                <a:lnTo>
                  <a:pt x="261329" y="245392"/>
                </a:lnTo>
                <a:lnTo>
                  <a:pt x="263784" y="259558"/>
                </a:lnTo>
                <a:lnTo>
                  <a:pt x="264874" y="274426"/>
                </a:lnTo>
                <a:lnTo>
                  <a:pt x="265359" y="287385"/>
                </a:lnTo>
                <a:lnTo>
                  <a:pt x="265670" y="317117"/>
                </a:lnTo>
                <a:lnTo>
                  <a:pt x="265713" y="330171"/>
                </a:lnTo>
                <a:lnTo>
                  <a:pt x="263192" y="344862"/>
                </a:lnTo>
                <a:lnTo>
                  <a:pt x="259849" y="359965"/>
                </a:lnTo>
                <a:lnTo>
                  <a:pt x="258363" y="373027"/>
                </a:lnTo>
                <a:lnTo>
                  <a:pt x="255162" y="385182"/>
                </a:lnTo>
                <a:lnTo>
                  <a:pt x="251518" y="396934"/>
                </a:lnTo>
                <a:lnTo>
                  <a:pt x="249898" y="408507"/>
                </a:lnTo>
                <a:lnTo>
                  <a:pt x="247561" y="414260"/>
                </a:lnTo>
                <a:lnTo>
                  <a:pt x="239884" y="425733"/>
                </a:lnTo>
                <a:lnTo>
                  <a:pt x="232662" y="437182"/>
                </a:lnTo>
                <a:lnTo>
                  <a:pt x="227231" y="447668"/>
                </a:lnTo>
                <a:lnTo>
                  <a:pt x="224816" y="455503"/>
                </a:lnTo>
                <a:lnTo>
                  <a:pt x="222267" y="458926"/>
                </a:lnTo>
                <a:lnTo>
                  <a:pt x="214356" y="465270"/>
                </a:lnTo>
                <a:lnTo>
                  <a:pt x="207029" y="471264"/>
                </a:lnTo>
                <a:lnTo>
                  <a:pt x="203741" y="474196"/>
                </a:lnTo>
                <a:lnTo>
                  <a:pt x="199645" y="476150"/>
                </a:lnTo>
                <a:lnTo>
                  <a:pt x="195009" y="477454"/>
                </a:lnTo>
                <a:lnTo>
                  <a:pt x="190014" y="478322"/>
                </a:lnTo>
                <a:lnTo>
                  <a:pt x="181923" y="481828"/>
                </a:lnTo>
                <a:lnTo>
                  <a:pt x="175152" y="485608"/>
                </a:lnTo>
                <a:lnTo>
                  <a:pt x="168968" y="487288"/>
                </a:lnTo>
                <a:lnTo>
                  <a:pt x="165032" y="487736"/>
                </a:lnTo>
                <a:lnTo>
                  <a:pt x="160504" y="488035"/>
                </a:lnTo>
                <a:lnTo>
                  <a:pt x="151345" y="488367"/>
                </a:lnTo>
                <a:lnTo>
                  <a:pt x="144099" y="488514"/>
                </a:lnTo>
                <a:lnTo>
                  <a:pt x="139881" y="489506"/>
                </a:lnTo>
                <a:lnTo>
                  <a:pt x="135164" y="491120"/>
                </a:lnTo>
                <a:lnTo>
                  <a:pt x="130114" y="493148"/>
                </a:lnTo>
                <a:lnTo>
                  <a:pt x="121964" y="495402"/>
                </a:lnTo>
                <a:lnTo>
                  <a:pt x="114213" y="496404"/>
                </a:lnTo>
                <a:lnTo>
                  <a:pt x="109479" y="496671"/>
                </a:lnTo>
                <a:lnTo>
                  <a:pt x="104419" y="496849"/>
                </a:lnTo>
                <a:lnTo>
                  <a:pt x="101045" y="496015"/>
                </a:lnTo>
                <a:lnTo>
                  <a:pt x="98796" y="494506"/>
                </a:lnTo>
                <a:lnTo>
                  <a:pt x="97296" y="492548"/>
                </a:lnTo>
                <a:lnTo>
                  <a:pt x="94392" y="491243"/>
                </a:lnTo>
                <a:lnTo>
                  <a:pt x="90550" y="490373"/>
                </a:lnTo>
                <a:lnTo>
                  <a:pt x="86084" y="489793"/>
                </a:lnTo>
                <a:lnTo>
                  <a:pt x="78582" y="489148"/>
                </a:lnTo>
                <a:lnTo>
                  <a:pt x="70555" y="488734"/>
                </a:lnTo>
                <a:lnTo>
                  <a:pt x="64614" y="488663"/>
                </a:lnTo>
                <a:lnTo>
                  <a:pt x="56822" y="488641"/>
                </a:lnTo>
                <a:lnTo>
                  <a:pt x="55026" y="487685"/>
                </a:lnTo>
                <a:lnTo>
                  <a:pt x="53829" y="486096"/>
                </a:lnTo>
                <a:lnTo>
                  <a:pt x="51907" y="481252"/>
                </a:lnTo>
                <a:lnTo>
                  <a:pt x="50798" y="480854"/>
                </a:lnTo>
                <a:lnTo>
                  <a:pt x="42862" y="4800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6" name="SMARTPenAnnotation319"/>
          <p:cNvSpPr/>
          <p:nvPr/>
        </p:nvSpPr>
        <p:spPr>
          <a:xfrm>
            <a:off x="7872412" y="3626306"/>
            <a:ext cx="282894" cy="299899"/>
          </a:xfrm>
          <a:custGeom>
            <a:avLst/>
            <a:gdLst/>
            <a:ahLst/>
            <a:cxnLst/>
            <a:rect l="0" t="0" r="0" b="0"/>
            <a:pathLst>
              <a:path w="282894" h="299899">
                <a:moveTo>
                  <a:pt x="0" y="68441"/>
                </a:moveTo>
                <a:lnTo>
                  <a:pt x="0" y="55671"/>
                </a:lnTo>
                <a:lnTo>
                  <a:pt x="953" y="53260"/>
                </a:lnTo>
                <a:lnTo>
                  <a:pt x="6844" y="45316"/>
                </a:lnTo>
                <a:lnTo>
                  <a:pt x="14622" y="36930"/>
                </a:lnTo>
                <a:lnTo>
                  <a:pt x="20151" y="31259"/>
                </a:lnTo>
                <a:lnTo>
                  <a:pt x="28324" y="25563"/>
                </a:lnTo>
                <a:lnTo>
                  <a:pt x="33170" y="22711"/>
                </a:lnTo>
                <a:lnTo>
                  <a:pt x="41095" y="19542"/>
                </a:lnTo>
                <a:lnTo>
                  <a:pt x="44542" y="18696"/>
                </a:lnTo>
                <a:lnTo>
                  <a:pt x="50912" y="15217"/>
                </a:lnTo>
                <a:lnTo>
                  <a:pt x="57869" y="10496"/>
                </a:lnTo>
                <a:lnTo>
                  <a:pt x="62392" y="7903"/>
                </a:lnTo>
                <a:lnTo>
                  <a:pt x="67313" y="5223"/>
                </a:lnTo>
                <a:lnTo>
                  <a:pt x="72498" y="3436"/>
                </a:lnTo>
                <a:lnTo>
                  <a:pt x="77859" y="2244"/>
                </a:lnTo>
                <a:lnTo>
                  <a:pt x="83339" y="1450"/>
                </a:lnTo>
                <a:lnTo>
                  <a:pt x="91967" y="567"/>
                </a:lnTo>
                <a:lnTo>
                  <a:pt x="99930" y="175"/>
                </a:lnTo>
                <a:lnTo>
                  <a:pt x="109818" y="0"/>
                </a:lnTo>
                <a:lnTo>
                  <a:pt x="114170" y="907"/>
                </a:lnTo>
                <a:lnTo>
                  <a:pt x="121545" y="4453"/>
                </a:lnTo>
                <a:lnTo>
                  <a:pt x="130538" y="9205"/>
                </a:lnTo>
                <a:lnTo>
                  <a:pt x="135602" y="11805"/>
                </a:lnTo>
                <a:lnTo>
                  <a:pt x="143770" y="17234"/>
                </a:lnTo>
                <a:lnTo>
                  <a:pt x="150575" y="22822"/>
                </a:lnTo>
                <a:lnTo>
                  <a:pt x="156775" y="28481"/>
                </a:lnTo>
                <a:lnTo>
                  <a:pt x="165620" y="37022"/>
                </a:lnTo>
                <a:lnTo>
                  <a:pt x="167563" y="40827"/>
                </a:lnTo>
                <a:lnTo>
                  <a:pt x="169724" y="50136"/>
                </a:lnTo>
                <a:lnTo>
                  <a:pt x="173223" y="58083"/>
                </a:lnTo>
                <a:lnTo>
                  <a:pt x="175489" y="61535"/>
                </a:lnTo>
                <a:lnTo>
                  <a:pt x="178008" y="70452"/>
                </a:lnTo>
                <a:lnTo>
                  <a:pt x="178680" y="75497"/>
                </a:lnTo>
                <a:lnTo>
                  <a:pt x="180080" y="80765"/>
                </a:lnTo>
                <a:lnTo>
                  <a:pt x="181966" y="86182"/>
                </a:lnTo>
                <a:lnTo>
                  <a:pt x="184176" y="91698"/>
                </a:lnTo>
                <a:lnTo>
                  <a:pt x="184696" y="97281"/>
                </a:lnTo>
                <a:lnTo>
                  <a:pt x="184091" y="102908"/>
                </a:lnTo>
                <a:lnTo>
                  <a:pt x="182735" y="108564"/>
                </a:lnTo>
                <a:lnTo>
                  <a:pt x="181831" y="114240"/>
                </a:lnTo>
                <a:lnTo>
                  <a:pt x="181228" y="119928"/>
                </a:lnTo>
                <a:lnTo>
                  <a:pt x="180826" y="125626"/>
                </a:lnTo>
                <a:lnTo>
                  <a:pt x="179606" y="131329"/>
                </a:lnTo>
                <a:lnTo>
                  <a:pt x="177840" y="137037"/>
                </a:lnTo>
                <a:lnTo>
                  <a:pt x="175710" y="142746"/>
                </a:lnTo>
                <a:lnTo>
                  <a:pt x="174290" y="148458"/>
                </a:lnTo>
                <a:lnTo>
                  <a:pt x="173343" y="154171"/>
                </a:lnTo>
                <a:lnTo>
                  <a:pt x="172712" y="159884"/>
                </a:lnTo>
                <a:lnTo>
                  <a:pt x="171339" y="165598"/>
                </a:lnTo>
                <a:lnTo>
                  <a:pt x="169471" y="171312"/>
                </a:lnTo>
                <a:lnTo>
                  <a:pt x="167273" y="177027"/>
                </a:lnTo>
                <a:lnTo>
                  <a:pt x="165808" y="182742"/>
                </a:lnTo>
                <a:lnTo>
                  <a:pt x="164831" y="188457"/>
                </a:lnTo>
                <a:lnTo>
                  <a:pt x="164181" y="194172"/>
                </a:lnTo>
                <a:lnTo>
                  <a:pt x="162792" y="200839"/>
                </a:lnTo>
                <a:lnTo>
                  <a:pt x="160917" y="208141"/>
                </a:lnTo>
                <a:lnTo>
                  <a:pt x="158713" y="215867"/>
                </a:lnTo>
                <a:lnTo>
                  <a:pt x="156291" y="221970"/>
                </a:lnTo>
                <a:lnTo>
                  <a:pt x="151060" y="231291"/>
                </a:lnTo>
                <a:lnTo>
                  <a:pt x="148332" y="236063"/>
                </a:lnTo>
                <a:lnTo>
                  <a:pt x="142760" y="246445"/>
                </a:lnTo>
                <a:lnTo>
                  <a:pt x="137109" y="254869"/>
                </a:lnTo>
                <a:lnTo>
                  <a:pt x="131422" y="262740"/>
                </a:lnTo>
                <a:lnTo>
                  <a:pt x="128573" y="267507"/>
                </a:lnTo>
                <a:lnTo>
                  <a:pt x="125720" y="272589"/>
                </a:lnTo>
                <a:lnTo>
                  <a:pt x="120011" y="280776"/>
                </a:lnTo>
                <a:lnTo>
                  <a:pt x="117154" y="284293"/>
                </a:lnTo>
                <a:lnTo>
                  <a:pt x="114298" y="286637"/>
                </a:lnTo>
                <a:lnTo>
                  <a:pt x="111441" y="288200"/>
                </a:lnTo>
                <a:lnTo>
                  <a:pt x="108585" y="289242"/>
                </a:lnTo>
                <a:lnTo>
                  <a:pt x="102870" y="292940"/>
                </a:lnTo>
                <a:lnTo>
                  <a:pt x="100013" y="295260"/>
                </a:lnTo>
                <a:lnTo>
                  <a:pt x="97155" y="296806"/>
                </a:lnTo>
                <a:lnTo>
                  <a:pt x="89535" y="298982"/>
                </a:lnTo>
                <a:lnTo>
                  <a:pt x="85902" y="299627"/>
                </a:lnTo>
                <a:lnTo>
                  <a:pt x="79216" y="299818"/>
                </a:lnTo>
                <a:lnTo>
                  <a:pt x="48569" y="299898"/>
                </a:lnTo>
                <a:lnTo>
                  <a:pt x="46666" y="298945"/>
                </a:lnTo>
                <a:lnTo>
                  <a:pt x="45398" y="297358"/>
                </a:lnTo>
                <a:lnTo>
                  <a:pt x="44552" y="295348"/>
                </a:lnTo>
                <a:lnTo>
                  <a:pt x="43037" y="294007"/>
                </a:lnTo>
                <a:lnTo>
                  <a:pt x="41074" y="293114"/>
                </a:lnTo>
                <a:lnTo>
                  <a:pt x="38813" y="292518"/>
                </a:lnTo>
                <a:lnTo>
                  <a:pt x="33761" y="289316"/>
                </a:lnTo>
                <a:lnTo>
                  <a:pt x="27306" y="284050"/>
                </a:lnTo>
                <a:lnTo>
                  <a:pt x="26777" y="282665"/>
                </a:lnTo>
                <a:lnTo>
                  <a:pt x="25927" y="273599"/>
                </a:lnTo>
                <a:lnTo>
                  <a:pt x="25779" y="265436"/>
                </a:lnTo>
                <a:lnTo>
                  <a:pt x="25760" y="262636"/>
                </a:lnTo>
                <a:lnTo>
                  <a:pt x="26698" y="259817"/>
                </a:lnTo>
                <a:lnTo>
                  <a:pt x="30281" y="254145"/>
                </a:lnTo>
                <a:lnTo>
                  <a:pt x="37654" y="245596"/>
                </a:lnTo>
                <a:lnTo>
                  <a:pt x="39389" y="241789"/>
                </a:lnTo>
                <a:lnTo>
                  <a:pt x="41319" y="232480"/>
                </a:lnTo>
                <a:lnTo>
                  <a:pt x="43738" y="228283"/>
                </a:lnTo>
                <a:lnTo>
                  <a:pt x="51507" y="221079"/>
                </a:lnTo>
                <a:lnTo>
                  <a:pt x="56245" y="217825"/>
                </a:lnTo>
                <a:lnTo>
                  <a:pt x="61309" y="214703"/>
                </a:lnTo>
                <a:lnTo>
                  <a:pt x="66591" y="211669"/>
                </a:lnTo>
                <a:lnTo>
                  <a:pt x="74999" y="208298"/>
                </a:lnTo>
                <a:lnTo>
                  <a:pt x="82863" y="205847"/>
                </a:lnTo>
                <a:lnTo>
                  <a:pt x="87626" y="203860"/>
                </a:lnTo>
                <a:lnTo>
                  <a:pt x="92708" y="201583"/>
                </a:lnTo>
                <a:lnTo>
                  <a:pt x="98001" y="200065"/>
                </a:lnTo>
                <a:lnTo>
                  <a:pt x="103434" y="199053"/>
                </a:lnTo>
                <a:lnTo>
                  <a:pt x="108962" y="198378"/>
                </a:lnTo>
                <a:lnTo>
                  <a:pt x="114550" y="197928"/>
                </a:lnTo>
                <a:lnTo>
                  <a:pt x="120183" y="197628"/>
                </a:lnTo>
                <a:lnTo>
                  <a:pt x="131520" y="197295"/>
                </a:lnTo>
                <a:lnTo>
                  <a:pt x="160030" y="197064"/>
                </a:lnTo>
                <a:lnTo>
                  <a:pt x="165742" y="198004"/>
                </a:lnTo>
                <a:lnTo>
                  <a:pt x="171454" y="199584"/>
                </a:lnTo>
                <a:lnTo>
                  <a:pt x="177167" y="201590"/>
                </a:lnTo>
                <a:lnTo>
                  <a:pt x="181929" y="203879"/>
                </a:lnTo>
                <a:lnTo>
                  <a:pt x="194134" y="211653"/>
                </a:lnTo>
                <a:lnTo>
                  <a:pt x="198956" y="214398"/>
                </a:lnTo>
                <a:lnTo>
                  <a:pt x="204074" y="217181"/>
                </a:lnTo>
                <a:lnTo>
                  <a:pt x="212303" y="222812"/>
                </a:lnTo>
                <a:lnTo>
                  <a:pt x="220087" y="228490"/>
                </a:lnTo>
                <a:lnTo>
                  <a:pt x="224830" y="231338"/>
                </a:lnTo>
                <a:lnTo>
                  <a:pt x="229896" y="234189"/>
                </a:lnTo>
                <a:lnTo>
                  <a:pt x="238066" y="239897"/>
                </a:lnTo>
                <a:lnTo>
                  <a:pt x="244872" y="245609"/>
                </a:lnTo>
                <a:lnTo>
                  <a:pt x="251072" y="251322"/>
                </a:lnTo>
                <a:lnTo>
                  <a:pt x="253106" y="254180"/>
                </a:lnTo>
                <a:lnTo>
                  <a:pt x="256922" y="262751"/>
                </a:lnTo>
                <a:lnTo>
                  <a:pt x="263662" y="271324"/>
                </a:lnTo>
                <a:lnTo>
                  <a:pt x="271933" y="280214"/>
                </a:lnTo>
                <a:lnTo>
                  <a:pt x="272728" y="281060"/>
                </a:lnTo>
                <a:lnTo>
                  <a:pt x="273259" y="282577"/>
                </a:lnTo>
                <a:lnTo>
                  <a:pt x="273848" y="286803"/>
                </a:lnTo>
                <a:lnTo>
                  <a:pt x="274958" y="288310"/>
                </a:lnTo>
                <a:lnTo>
                  <a:pt x="276651" y="289316"/>
                </a:lnTo>
                <a:lnTo>
                  <a:pt x="282893" y="2913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7" name="SMARTPenAnnotation320"/>
          <p:cNvSpPr/>
          <p:nvPr/>
        </p:nvSpPr>
        <p:spPr>
          <a:xfrm>
            <a:off x="8215312" y="3669029"/>
            <a:ext cx="222886" cy="240032"/>
          </a:xfrm>
          <a:custGeom>
            <a:avLst/>
            <a:gdLst/>
            <a:ahLst/>
            <a:cxnLst/>
            <a:rect l="0" t="0" r="0" b="0"/>
            <a:pathLst>
              <a:path w="222886" h="240032">
                <a:moveTo>
                  <a:pt x="0" y="0"/>
                </a:moveTo>
                <a:lnTo>
                  <a:pt x="20400" y="0"/>
                </a:lnTo>
                <a:lnTo>
                  <a:pt x="23126" y="953"/>
                </a:lnTo>
                <a:lnTo>
                  <a:pt x="28693" y="4552"/>
                </a:lnTo>
                <a:lnTo>
                  <a:pt x="34342" y="9326"/>
                </a:lnTo>
                <a:lnTo>
                  <a:pt x="37182" y="11932"/>
                </a:lnTo>
                <a:lnTo>
                  <a:pt x="39075" y="15575"/>
                </a:lnTo>
                <a:lnTo>
                  <a:pt x="40339" y="19909"/>
                </a:lnTo>
                <a:lnTo>
                  <a:pt x="41180" y="24703"/>
                </a:lnTo>
                <a:lnTo>
                  <a:pt x="42693" y="28851"/>
                </a:lnTo>
                <a:lnTo>
                  <a:pt x="46916" y="36001"/>
                </a:lnTo>
                <a:lnTo>
                  <a:pt x="49375" y="40193"/>
                </a:lnTo>
                <a:lnTo>
                  <a:pt x="51967" y="44893"/>
                </a:lnTo>
                <a:lnTo>
                  <a:pt x="54646" y="49931"/>
                </a:lnTo>
                <a:lnTo>
                  <a:pt x="57386" y="54243"/>
                </a:lnTo>
                <a:lnTo>
                  <a:pt x="62970" y="61573"/>
                </a:lnTo>
                <a:lnTo>
                  <a:pt x="65792" y="65814"/>
                </a:lnTo>
                <a:lnTo>
                  <a:pt x="68627" y="70547"/>
                </a:lnTo>
                <a:lnTo>
                  <a:pt x="71469" y="75606"/>
                </a:lnTo>
                <a:lnTo>
                  <a:pt x="77166" y="86308"/>
                </a:lnTo>
                <a:lnTo>
                  <a:pt x="80020" y="91829"/>
                </a:lnTo>
                <a:lnTo>
                  <a:pt x="82873" y="96462"/>
                </a:lnTo>
                <a:lnTo>
                  <a:pt x="85729" y="100503"/>
                </a:lnTo>
                <a:lnTo>
                  <a:pt x="88586" y="104150"/>
                </a:lnTo>
                <a:lnTo>
                  <a:pt x="92395" y="108486"/>
                </a:lnTo>
                <a:lnTo>
                  <a:pt x="96839" y="113281"/>
                </a:lnTo>
                <a:lnTo>
                  <a:pt x="113109" y="130115"/>
                </a:lnTo>
                <a:lnTo>
                  <a:pt x="116363" y="134369"/>
                </a:lnTo>
                <a:lnTo>
                  <a:pt x="119486" y="139110"/>
                </a:lnTo>
                <a:lnTo>
                  <a:pt x="122520" y="144175"/>
                </a:lnTo>
                <a:lnTo>
                  <a:pt x="126447" y="149457"/>
                </a:lnTo>
                <a:lnTo>
                  <a:pt x="130971" y="154883"/>
                </a:lnTo>
                <a:lnTo>
                  <a:pt x="140125" y="165040"/>
                </a:lnTo>
                <a:lnTo>
                  <a:pt x="147368" y="172729"/>
                </a:lnTo>
                <a:lnTo>
                  <a:pt x="151585" y="176113"/>
                </a:lnTo>
                <a:lnTo>
                  <a:pt x="156301" y="179321"/>
                </a:lnTo>
                <a:lnTo>
                  <a:pt x="161352" y="182413"/>
                </a:lnTo>
                <a:lnTo>
                  <a:pt x="164717" y="185426"/>
                </a:lnTo>
                <a:lnTo>
                  <a:pt x="166962" y="188388"/>
                </a:lnTo>
                <a:lnTo>
                  <a:pt x="168458" y="191314"/>
                </a:lnTo>
                <a:lnTo>
                  <a:pt x="175200" y="197107"/>
                </a:lnTo>
                <a:lnTo>
                  <a:pt x="179666" y="199985"/>
                </a:lnTo>
                <a:lnTo>
                  <a:pt x="183594" y="203808"/>
                </a:lnTo>
                <a:lnTo>
                  <a:pt x="187167" y="208262"/>
                </a:lnTo>
                <a:lnTo>
                  <a:pt x="190501" y="213137"/>
                </a:lnTo>
                <a:lnTo>
                  <a:pt x="193676" y="216386"/>
                </a:lnTo>
                <a:lnTo>
                  <a:pt x="196745" y="218553"/>
                </a:lnTo>
                <a:lnTo>
                  <a:pt x="202695" y="221912"/>
                </a:lnTo>
                <a:lnTo>
                  <a:pt x="208514" y="226580"/>
                </a:lnTo>
                <a:lnTo>
                  <a:pt x="210447" y="229159"/>
                </a:lnTo>
                <a:lnTo>
                  <a:pt x="212594" y="234564"/>
                </a:lnTo>
                <a:lnTo>
                  <a:pt x="214120" y="236386"/>
                </a:lnTo>
                <a:lnTo>
                  <a:pt x="216089" y="237601"/>
                </a:lnTo>
                <a:lnTo>
                  <a:pt x="222885" y="24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8" name="SMARTPenAnnotation321"/>
          <p:cNvSpPr/>
          <p:nvPr/>
        </p:nvSpPr>
        <p:spPr>
          <a:xfrm>
            <a:off x="8206740" y="3660457"/>
            <a:ext cx="214313" cy="265748"/>
          </a:xfrm>
          <a:custGeom>
            <a:avLst/>
            <a:gdLst/>
            <a:ahLst/>
            <a:cxnLst/>
            <a:rect l="0" t="0" r="0" b="0"/>
            <a:pathLst>
              <a:path w="214313" h="265748">
                <a:moveTo>
                  <a:pt x="214312" y="0"/>
                </a:moveTo>
                <a:lnTo>
                  <a:pt x="206931" y="0"/>
                </a:lnTo>
                <a:lnTo>
                  <a:pt x="206534" y="953"/>
                </a:lnTo>
                <a:lnTo>
                  <a:pt x="205844" y="7381"/>
                </a:lnTo>
                <a:lnTo>
                  <a:pt x="203246" y="13123"/>
                </a:lnTo>
                <a:lnTo>
                  <a:pt x="198917" y="21072"/>
                </a:lnTo>
                <a:lnTo>
                  <a:pt x="193817" y="27781"/>
                </a:lnTo>
                <a:lnTo>
                  <a:pt x="191124" y="31855"/>
                </a:lnTo>
                <a:lnTo>
                  <a:pt x="188376" y="36477"/>
                </a:lnTo>
                <a:lnTo>
                  <a:pt x="185591" y="41463"/>
                </a:lnTo>
                <a:lnTo>
                  <a:pt x="179957" y="52083"/>
                </a:lnTo>
                <a:lnTo>
                  <a:pt x="177121" y="57582"/>
                </a:lnTo>
                <a:lnTo>
                  <a:pt x="173326" y="63153"/>
                </a:lnTo>
                <a:lnTo>
                  <a:pt x="168890" y="68772"/>
                </a:lnTo>
                <a:lnTo>
                  <a:pt x="164029" y="74423"/>
                </a:lnTo>
                <a:lnTo>
                  <a:pt x="158883" y="80096"/>
                </a:lnTo>
                <a:lnTo>
                  <a:pt x="148084" y="91478"/>
                </a:lnTo>
                <a:lnTo>
                  <a:pt x="142537" y="98133"/>
                </a:lnTo>
                <a:lnTo>
                  <a:pt x="136935" y="105427"/>
                </a:lnTo>
                <a:lnTo>
                  <a:pt x="131296" y="113147"/>
                </a:lnTo>
                <a:lnTo>
                  <a:pt x="125630" y="120199"/>
                </a:lnTo>
                <a:lnTo>
                  <a:pt x="119949" y="126805"/>
                </a:lnTo>
                <a:lnTo>
                  <a:pt x="114256" y="133114"/>
                </a:lnTo>
                <a:lnTo>
                  <a:pt x="109508" y="140178"/>
                </a:lnTo>
                <a:lnTo>
                  <a:pt x="105390" y="147745"/>
                </a:lnTo>
                <a:lnTo>
                  <a:pt x="101692" y="155646"/>
                </a:lnTo>
                <a:lnTo>
                  <a:pt x="97322" y="162819"/>
                </a:lnTo>
                <a:lnTo>
                  <a:pt x="92504" y="169506"/>
                </a:lnTo>
                <a:lnTo>
                  <a:pt x="87387" y="175869"/>
                </a:lnTo>
                <a:lnTo>
                  <a:pt x="82071" y="182016"/>
                </a:lnTo>
                <a:lnTo>
                  <a:pt x="76621" y="188019"/>
                </a:lnTo>
                <a:lnTo>
                  <a:pt x="71083" y="193926"/>
                </a:lnTo>
                <a:lnTo>
                  <a:pt x="66438" y="199769"/>
                </a:lnTo>
                <a:lnTo>
                  <a:pt x="62390" y="205569"/>
                </a:lnTo>
                <a:lnTo>
                  <a:pt x="58739" y="211341"/>
                </a:lnTo>
                <a:lnTo>
                  <a:pt x="55351" y="216142"/>
                </a:lnTo>
                <a:lnTo>
                  <a:pt x="49048" y="224015"/>
                </a:lnTo>
                <a:lnTo>
                  <a:pt x="46034" y="228401"/>
                </a:lnTo>
                <a:lnTo>
                  <a:pt x="43071" y="233230"/>
                </a:lnTo>
                <a:lnTo>
                  <a:pt x="40144" y="238354"/>
                </a:lnTo>
                <a:lnTo>
                  <a:pt x="34351" y="246588"/>
                </a:lnTo>
                <a:lnTo>
                  <a:pt x="31474" y="250117"/>
                </a:lnTo>
                <a:lnTo>
                  <a:pt x="28602" y="252470"/>
                </a:lnTo>
                <a:lnTo>
                  <a:pt x="25736" y="254038"/>
                </a:lnTo>
                <a:lnTo>
                  <a:pt x="22872" y="255084"/>
                </a:lnTo>
                <a:lnTo>
                  <a:pt x="17150" y="258785"/>
                </a:lnTo>
                <a:lnTo>
                  <a:pt x="9074" y="265340"/>
                </a:lnTo>
                <a:lnTo>
                  <a:pt x="2780" y="265667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9" name="SMARTPenAnnotation322"/>
          <p:cNvSpPr/>
          <p:nvPr/>
        </p:nvSpPr>
        <p:spPr>
          <a:xfrm>
            <a:off x="8592502" y="3746182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0"/>
                </a:moveTo>
                <a:lnTo>
                  <a:pt x="7382" y="0"/>
                </a:lnTo>
                <a:lnTo>
                  <a:pt x="8731" y="953"/>
                </a:lnTo>
                <a:lnTo>
                  <a:pt x="10582" y="2540"/>
                </a:lnTo>
                <a:lnTo>
                  <a:pt x="12771" y="4551"/>
                </a:lnTo>
                <a:lnTo>
                  <a:pt x="15182" y="5892"/>
                </a:lnTo>
                <a:lnTo>
                  <a:pt x="17742" y="6785"/>
                </a:lnTo>
                <a:lnTo>
                  <a:pt x="20400" y="7381"/>
                </a:lnTo>
                <a:lnTo>
                  <a:pt x="24078" y="7778"/>
                </a:lnTo>
                <a:lnTo>
                  <a:pt x="28434" y="8043"/>
                </a:lnTo>
                <a:lnTo>
                  <a:pt x="38355" y="8338"/>
                </a:lnTo>
                <a:lnTo>
                  <a:pt x="75534" y="8564"/>
                </a:lnTo>
                <a:lnTo>
                  <a:pt x="152642" y="8572"/>
                </a:lnTo>
                <a:lnTo>
                  <a:pt x="157960" y="9525"/>
                </a:lnTo>
                <a:lnTo>
                  <a:pt x="163408" y="11113"/>
                </a:lnTo>
                <a:lnTo>
                  <a:pt x="168947" y="13124"/>
                </a:lnTo>
                <a:lnTo>
                  <a:pt x="173591" y="14464"/>
                </a:lnTo>
                <a:lnTo>
                  <a:pt x="177640" y="15358"/>
                </a:lnTo>
                <a:lnTo>
                  <a:pt x="181292" y="15953"/>
                </a:lnTo>
                <a:lnTo>
                  <a:pt x="184680" y="16351"/>
                </a:lnTo>
                <a:lnTo>
                  <a:pt x="190982" y="16792"/>
                </a:lnTo>
                <a:lnTo>
                  <a:pt x="199498" y="16988"/>
                </a:lnTo>
                <a:lnTo>
                  <a:pt x="22288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0" name="SMARTPenAnnotation323"/>
          <p:cNvSpPr/>
          <p:nvPr/>
        </p:nvSpPr>
        <p:spPr>
          <a:xfrm>
            <a:off x="8661092" y="3643312"/>
            <a:ext cx="17136" cy="265749"/>
          </a:xfrm>
          <a:custGeom>
            <a:avLst/>
            <a:gdLst/>
            <a:ahLst/>
            <a:cxnLst/>
            <a:rect l="0" t="0" r="0" b="0"/>
            <a:pathLst>
              <a:path w="17136" h="265749">
                <a:moveTo>
                  <a:pt x="8563" y="0"/>
                </a:moveTo>
                <a:lnTo>
                  <a:pt x="344" y="0"/>
                </a:lnTo>
                <a:lnTo>
                  <a:pt x="21" y="7381"/>
                </a:lnTo>
                <a:lnTo>
                  <a:pt x="0" y="12771"/>
                </a:lnTo>
                <a:lnTo>
                  <a:pt x="949" y="15181"/>
                </a:lnTo>
                <a:lnTo>
                  <a:pt x="2534" y="17741"/>
                </a:lnTo>
                <a:lnTo>
                  <a:pt x="4543" y="20400"/>
                </a:lnTo>
                <a:lnTo>
                  <a:pt x="5884" y="24077"/>
                </a:lnTo>
                <a:lnTo>
                  <a:pt x="6776" y="28434"/>
                </a:lnTo>
                <a:lnTo>
                  <a:pt x="7371" y="33244"/>
                </a:lnTo>
                <a:lnTo>
                  <a:pt x="7769" y="38355"/>
                </a:lnTo>
                <a:lnTo>
                  <a:pt x="8033" y="43667"/>
                </a:lnTo>
                <a:lnTo>
                  <a:pt x="8327" y="54650"/>
                </a:lnTo>
                <a:lnTo>
                  <a:pt x="8560" y="121712"/>
                </a:lnTo>
                <a:lnTo>
                  <a:pt x="7608" y="128767"/>
                </a:lnTo>
                <a:lnTo>
                  <a:pt x="6022" y="135375"/>
                </a:lnTo>
                <a:lnTo>
                  <a:pt x="4010" y="141685"/>
                </a:lnTo>
                <a:lnTo>
                  <a:pt x="2671" y="147796"/>
                </a:lnTo>
                <a:lnTo>
                  <a:pt x="1777" y="153776"/>
                </a:lnTo>
                <a:lnTo>
                  <a:pt x="1181" y="159667"/>
                </a:lnTo>
                <a:lnTo>
                  <a:pt x="784" y="165500"/>
                </a:lnTo>
                <a:lnTo>
                  <a:pt x="520" y="171293"/>
                </a:lnTo>
                <a:lnTo>
                  <a:pt x="147" y="186009"/>
                </a:lnTo>
                <a:lnTo>
                  <a:pt x="0" y="220378"/>
                </a:lnTo>
                <a:lnTo>
                  <a:pt x="949" y="225024"/>
                </a:lnTo>
                <a:lnTo>
                  <a:pt x="2534" y="229073"/>
                </a:lnTo>
                <a:lnTo>
                  <a:pt x="4543" y="232726"/>
                </a:lnTo>
                <a:lnTo>
                  <a:pt x="5884" y="236113"/>
                </a:lnTo>
                <a:lnTo>
                  <a:pt x="6776" y="239324"/>
                </a:lnTo>
                <a:lnTo>
                  <a:pt x="7371" y="242417"/>
                </a:lnTo>
                <a:lnTo>
                  <a:pt x="7769" y="245431"/>
                </a:lnTo>
                <a:lnTo>
                  <a:pt x="8210" y="251320"/>
                </a:lnTo>
                <a:lnTo>
                  <a:pt x="9281" y="253272"/>
                </a:lnTo>
                <a:lnTo>
                  <a:pt x="10946" y="254573"/>
                </a:lnTo>
                <a:lnTo>
                  <a:pt x="13009" y="255441"/>
                </a:lnTo>
                <a:lnTo>
                  <a:pt x="14384" y="256971"/>
                </a:lnTo>
                <a:lnTo>
                  <a:pt x="15302" y="258944"/>
                </a:lnTo>
                <a:lnTo>
                  <a:pt x="17135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1" name="SMARTPenAnnotation324"/>
          <p:cNvSpPr/>
          <p:nvPr/>
        </p:nvSpPr>
        <p:spPr>
          <a:xfrm>
            <a:off x="8892540" y="3540442"/>
            <a:ext cx="51436" cy="377191"/>
          </a:xfrm>
          <a:custGeom>
            <a:avLst/>
            <a:gdLst/>
            <a:ahLst/>
            <a:cxnLst/>
            <a:rect l="0" t="0" r="0" b="0"/>
            <a:pathLst>
              <a:path w="51436" h="377191">
                <a:moveTo>
                  <a:pt x="0" y="0"/>
                </a:moveTo>
                <a:lnTo>
                  <a:pt x="0" y="8220"/>
                </a:lnTo>
                <a:lnTo>
                  <a:pt x="952" y="9290"/>
                </a:lnTo>
                <a:lnTo>
                  <a:pt x="4551" y="13019"/>
                </a:lnTo>
                <a:lnTo>
                  <a:pt x="5891" y="15347"/>
                </a:lnTo>
                <a:lnTo>
                  <a:pt x="8730" y="24126"/>
                </a:lnTo>
                <a:lnTo>
                  <a:pt x="10582" y="28467"/>
                </a:lnTo>
                <a:lnTo>
                  <a:pt x="12770" y="33266"/>
                </a:lnTo>
                <a:lnTo>
                  <a:pt x="14228" y="37417"/>
                </a:lnTo>
                <a:lnTo>
                  <a:pt x="15200" y="41137"/>
                </a:lnTo>
                <a:lnTo>
                  <a:pt x="16280" y="49716"/>
                </a:lnTo>
                <a:lnTo>
                  <a:pt x="16569" y="56004"/>
                </a:lnTo>
                <a:lnTo>
                  <a:pt x="16974" y="75967"/>
                </a:lnTo>
                <a:lnTo>
                  <a:pt x="17141" y="147053"/>
                </a:lnTo>
                <a:lnTo>
                  <a:pt x="18095" y="154232"/>
                </a:lnTo>
                <a:lnTo>
                  <a:pt x="19683" y="160924"/>
                </a:lnTo>
                <a:lnTo>
                  <a:pt x="21694" y="167290"/>
                </a:lnTo>
                <a:lnTo>
                  <a:pt x="23035" y="174392"/>
                </a:lnTo>
                <a:lnTo>
                  <a:pt x="23930" y="181984"/>
                </a:lnTo>
                <a:lnTo>
                  <a:pt x="24525" y="189903"/>
                </a:lnTo>
                <a:lnTo>
                  <a:pt x="25875" y="197087"/>
                </a:lnTo>
                <a:lnTo>
                  <a:pt x="27727" y="203781"/>
                </a:lnTo>
                <a:lnTo>
                  <a:pt x="29914" y="210149"/>
                </a:lnTo>
                <a:lnTo>
                  <a:pt x="31373" y="217252"/>
                </a:lnTo>
                <a:lnTo>
                  <a:pt x="32345" y="224845"/>
                </a:lnTo>
                <a:lnTo>
                  <a:pt x="32994" y="232764"/>
                </a:lnTo>
                <a:lnTo>
                  <a:pt x="34378" y="240901"/>
                </a:lnTo>
                <a:lnTo>
                  <a:pt x="36254" y="249183"/>
                </a:lnTo>
                <a:lnTo>
                  <a:pt x="38456" y="257562"/>
                </a:lnTo>
                <a:lnTo>
                  <a:pt x="39924" y="265053"/>
                </a:lnTo>
                <a:lnTo>
                  <a:pt x="40904" y="271952"/>
                </a:lnTo>
                <a:lnTo>
                  <a:pt x="41557" y="278457"/>
                </a:lnTo>
                <a:lnTo>
                  <a:pt x="41992" y="284698"/>
                </a:lnTo>
                <a:lnTo>
                  <a:pt x="42282" y="290764"/>
                </a:lnTo>
                <a:lnTo>
                  <a:pt x="42605" y="302583"/>
                </a:lnTo>
                <a:lnTo>
                  <a:pt x="42747" y="314187"/>
                </a:lnTo>
                <a:lnTo>
                  <a:pt x="43738" y="318995"/>
                </a:lnTo>
                <a:lnTo>
                  <a:pt x="45352" y="323153"/>
                </a:lnTo>
                <a:lnTo>
                  <a:pt x="47380" y="326878"/>
                </a:lnTo>
                <a:lnTo>
                  <a:pt x="48731" y="331267"/>
                </a:lnTo>
                <a:lnTo>
                  <a:pt x="50233" y="341222"/>
                </a:lnTo>
                <a:lnTo>
                  <a:pt x="51079" y="352986"/>
                </a:lnTo>
                <a:lnTo>
                  <a:pt x="51329" y="362505"/>
                </a:lnTo>
                <a:lnTo>
                  <a:pt x="51435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2" name="SMARTPenAnnotation325"/>
          <p:cNvSpPr/>
          <p:nvPr/>
        </p:nvSpPr>
        <p:spPr>
          <a:xfrm>
            <a:off x="4203531" y="3411856"/>
            <a:ext cx="118536" cy="59641"/>
          </a:xfrm>
          <a:custGeom>
            <a:avLst/>
            <a:gdLst/>
            <a:ahLst/>
            <a:cxnLst/>
            <a:rect l="0" t="0" r="0" b="0"/>
            <a:pathLst>
              <a:path w="118536" h="59641">
                <a:moveTo>
                  <a:pt x="102721" y="8571"/>
                </a:moveTo>
                <a:lnTo>
                  <a:pt x="110102" y="8571"/>
                </a:lnTo>
                <a:lnTo>
                  <a:pt x="110499" y="9523"/>
                </a:lnTo>
                <a:lnTo>
                  <a:pt x="110764" y="11111"/>
                </a:lnTo>
                <a:lnTo>
                  <a:pt x="111189" y="15952"/>
                </a:lnTo>
                <a:lnTo>
                  <a:pt x="111247" y="19154"/>
                </a:lnTo>
                <a:lnTo>
                  <a:pt x="111293" y="33902"/>
                </a:lnTo>
                <a:lnTo>
                  <a:pt x="108753" y="34116"/>
                </a:lnTo>
                <a:lnTo>
                  <a:pt x="103912" y="34254"/>
                </a:lnTo>
                <a:lnTo>
                  <a:pt x="82331" y="34288"/>
                </a:lnTo>
                <a:lnTo>
                  <a:pt x="80555" y="33336"/>
                </a:lnTo>
                <a:lnTo>
                  <a:pt x="79371" y="31748"/>
                </a:lnTo>
                <a:lnTo>
                  <a:pt x="77009" y="25730"/>
                </a:lnTo>
                <a:lnTo>
                  <a:pt x="77007" y="25725"/>
                </a:lnTo>
                <a:lnTo>
                  <a:pt x="88936" y="25717"/>
                </a:lnTo>
                <a:lnTo>
                  <a:pt x="90673" y="26669"/>
                </a:lnTo>
                <a:lnTo>
                  <a:pt x="91832" y="28256"/>
                </a:lnTo>
                <a:lnTo>
                  <a:pt x="92604" y="30267"/>
                </a:lnTo>
                <a:lnTo>
                  <a:pt x="94071" y="31608"/>
                </a:lnTo>
                <a:lnTo>
                  <a:pt x="96002" y="32501"/>
                </a:lnTo>
                <a:lnTo>
                  <a:pt x="98242" y="33097"/>
                </a:lnTo>
                <a:lnTo>
                  <a:pt x="100687" y="33494"/>
                </a:lnTo>
                <a:lnTo>
                  <a:pt x="103270" y="33759"/>
                </a:lnTo>
                <a:lnTo>
                  <a:pt x="109709" y="34184"/>
                </a:lnTo>
                <a:lnTo>
                  <a:pt x="110237" y="35171"/>
                </a:lnTo>
                <a:lnTo>
                  <a:pt x="110589" y="36782"/>
                </a:lnTo>
                <a:lnTo>
                  <a:pt x="111154" y="41660"/>
                </a:lnTo>
                <a:lnTo>
                  <a:pt x="111201" y="43013"/>
                </a:lnTo>
                <a:lnTo>
                  <a:pt x="111292" y="51320"/>
                </a:lnTo>
                <a:lnTo>
                  <a:pt x="108753" y="51383"/>
                </a:lnTo>
                <a:lnTo>
                  <a:pt x="90894" y="51433"/>
                </a:lnTo>
                <a:lnTo>
                  <a:pt x="88169" y="50481"/>
                </a:lnTo>
                <a:lnTo>
                  <a:pt x="85400" y="48894"/>
                </a:lnTo>
                <a:lnTo>
                  <a:pt x="78662" y="44053"/>
                </a:lnTo>
                <a:lnTo>
                  <a:pt x="77157" y="42703"/>
                </a:lnTo>
                <a:lnTo>
                  <a:pt x="72944" y="38663"/>
                </a:lnTo>
                <a:lnTo>
                  <a:pt x="71440" y="36252"/>
                </a:lnTo>
                <a:lnTo>
                  <a:pt x="70437" y="33693"/>
                </a:lnTo>
                <a:lnTo>
                  <a:pt x="68827" y="27292"/>
                </a:lnTo>
                <a:lnTo>
                  <a:pt x="68695" y="25814"/>
                </a:lnTo>
                <a:lnTo>
                  <a:pt x="68607" y="23876"/>
                </a:lnTo>
                <a:lnTo>
                  <a:pt x="68549" y="21632"/>
                </a:lnTo>
                <a:lnTo>
                  <a:pt x="69462" y="19183"/>
                </a:lnTo>
                <a:lnTo>
                  <a:pt x="71023" y="16599"/>
                </a:lnTo>
                <a:lnTo>
                  <a:pt x="73017" y="13923"/>
                </a:lnTo>
                <a:lnTo>
                  <a:pt x="74345" y="11186"/>
                </a:lnTo>
                <a:lnTo>
                  <a:pt x="75232" y="8410"/>
                </a:lnTo>
                <a:lnTo>
                  <a:pt x="76653" y="1660"/>
                </a:lnTo>
                <a:lnTo>
                  <a:pt x="77722" y="1106"/>
                </a:lnTo>
                <a:lnTo>
                  <a:pt x="79388" y="737"/>
                </a:lnTo>
                <a:lnTo>
                  <a:pt x="81451" y="491"/>
                </a:lnTo>
                <a:lnTo>
                  <a:pt x="83778" y="327"/>
                </a:lnTo>
                <a:lnTo>
                  <a:pt x="86282" y="217"/>
                </a:lnTo>
                <a:lnTo>
                  <a:pt x="92595" y="42"/>
                </a:lnTo>
                <a:lnTo>
                  <a:pt x="109709" y="0"/>
                </a:lnTo>
                <a:lnTo>
                  <a:pt x="111189" y="952"/>
                </a:lnTo>
                <a:lnTo>
                  <a:pt x="113129" y="2539"/>
                </a:lnTo>
                <a:lnTo>
                  <a:pt x="118535" y="7379"/>
                </a:lnTo>
                <a:lnTo>
                  <a:pt x="118026" y="8729"/>
                </a:lnTo>
                <a:lnTo>
                  <a:pt x="116735" y="10581"/>
                </a:lnTo>
                <a:lnTo>
                  <a:pt x="114921" y="12769"/>
                </a:lnTo>
                <a:lnTo>
                  <a:pt x="113712" y="15180"/>
                </a:lnTo>
                <a:lnTo>
                  <a:pt x="112905" y="17739"/>
                </a:lnTo>
                <a:lnTo>
                  <a:pt x="112368" y="20398"/>
                </a:lnTo>
                <a:lnTo>
                  <a:pt x="111057" y="23123"/>
                </a:lnTo>
                <a:lnTo>
                  <a:pt x="109231" y="25893"/>
                </a:lnTo>
                <a:lnTo>
                  <a:pt x="107061" y="28691"/>
                </a:lnTo>
                <a:lnTo>
                  <a:pt x="104662" y="31509"/>
                </a:lnTo>
                <a:lnTo>
                  <a:pt x="102110" y="34341"/>
                </a:lnTo>
                <a:lnTo>
                  <a:pt x="96734" y="40027"/>
                </a:lnTo>
                <a:lnTo>
                  <a:pt x="91170" y="45729"/>
                </a:lnTo>
                <a:lnTo>
                  <a:pt x="87400" y="47630"/>
                </a:lnTo>
                <a:lnTo>
                  <a:pt x="82982" y="48898"/>
                </a:lnTo>
                <a:lnTo>
                  <a:pt x="78132" y="49743"/>
                </a:lnTo>
                <a:lnTo>
                  <a:pt x="73946" y="50307"/>
                </a:lnTo>
                <a:lnTo>
                  <a:pt x="70203" y="50683"/>
                </a:lnTo>
                <a:lnTo>
                  <a:pt x="66755" y="50933"/>
                </a:lnTo>
                <a:lnTo>
                  <a:pt x="63503" y="52052"/>
                </a:lnTo>
                <a:lnTo>
                  <a:pt x="60383" y="53751"/>
                </a:lnTo>
                <a:lnTo>
                  <a:pt x="57351" y="55836"/>
                </a:lnTo>
                <a:lnTo>
                  <a:pt x="54377" y="57226"/>
                </a:lnTo>
                <a:lnTo>
                  <a:pt x="51441" y="58153"/>
                </a:lnTo>
                <a:lnTo>
                  <a:pt x="48532" y="58770"/>
                </a:lnTo>
                <a:lnTo>
                  <a:pt x="45641" y="59182"/>
                </a:lnTo>
                <a:lnTo>
                  <a:pt x="42760" y="59457"/>
                </a:lnTo>
                <a:lnTo>
                  <a:pt x="39887" y="59640"/>
                </a:lnTo>
                <a:lnTo>
                  <a:pt x="37019" y="58810"/>
                </a:lnTo>
                <a:lnTo>
                  <a:pt x="34154" y="57303"/>
                </a:lnTo>
                <a:lnTo>
                  <a:pt x="31293" y="55347"/>
                </a:lnTo>
                <a:lnTo>
                  <a:pt x="28432" y="54042"/>
                </a:lnTo>
                <a:lnTo>
                  <a:pt x="25573" y="53173"/>
                </a:lnTo>
                <a:lnTo>
                  <a:pt x="22714" y="52593"/>
                </a:lnTo>
                <a:lnTo>
                  <a:pt x="19855" y="51254"/>
                </a:lnTo>
                <a:lnTo>
                  <a:pt x="16998" y="49409"/>
                </a:lnTo>
                <a:lnTo>
                  <a:pt x="14140" y="47226"/>
                </a:lnTo>
                <a:lnTo>
                  <a:pt x="11282" y="44819"/>
                </a:lnTo>
                <a:lnTo>
                  <a:pt x="8424" y="42261"/>
                </a:lnTo>
                <a:lnTo>
                  <a:pt x="1545" y="35863"/>
                </a:lnTo>
                <a:lnTo>
                  <a:pt x="980" y="34386"/>
                </a:lnTo>
                <a:lnTo>
                  <a:pt x="604" y="32449"/>
                </a:lnTo>
                <a:lnTo>
                  <a:pt x="353" y="30204"/>
                </a:lnTo>
                <a:lnTo>
                  <a:pt x="185" y="27756"/>
                </a:lnTo>
                <a:lnTo>
                  <a:pt x="74" y="25171"/>
                </a:lnTo>
                <a:lnTo>
                  <a:pt x="0" y="22495"/>
                </a:lnTo>
                <a:lnTo>
                  <a:pt x="1855" y="19759"/>
                </a:lnTo>
                <a:lnTo>
                  <a:pt x="4997" y="16982"/>
                </a:lnTo>
                <a:lnTo>
                  <a:pt x="8997" y="14179"/>
                </a:lnTo>
                <a:lnTo>
                  <a:pt x="12615" y="11357"/>
                </a:lnTo>
                <a:lnTo>
                  <a:pt x="15981" y="8523"/>
                </a:lnTo>
                <a:lnTo>
                  <a:pt x="19177" y="5681"/>
                </a:lnTo>
                <a:lnTo>
                  <a:pt x="22260" y="3787"/>
                </a:lnTo>
                <a:lnTo>
                  <a:pt x="25268" y="2524"/>
                </a:lnTo>
                <a:lnTo>
                  <a:pt x="28225" y="1682"/>
                </a:lnTo>
                <a:lnTo>
                  <a:pt x="31150" y="1121"/>
                </a:lnTo>
                <a:lnTo>
                  <a:pt x="34052" y="747"/>
                </a:lnTo>
                <a:lnTo>
                  <a:pt x="36939" y="498"/>
                </a:lnTo>
                <a:lnTo>
                  <a:pt x="39816" y="331"/>
                </a:lnTo>
                <a:lnTo>
                  <a:pt x="45554" y="146"/>
                </a:lnTo>
                <a:lnTo>
                  <a:pt x="76677" y="2"/>
                </a:lnTo>
                <a:lnTo>
                  <a:pt x="80597" y="954"/>
                </a:lnTo>
                <a:lnTo>
                  <a:pt x="84161" y="2541"/>
                </a:lnTo>
                <a:lnTo>
                  <a:pt x="87490" y="4550"/>
                </a:lnTo>
                <a:lnTo>
                  <a:pt x="90662" y="5891"/>
                </a:lnTo>
                <a:lnTo>
                  <a:pt x="93729" y="6784"/>
                </a:lnTo>
                <a:lnTo>
                  <a:pt x="96727" y="7380"/>
                </a:lnTo>
                <a:lnTo>
                  <a:pt x="97772" y="8729"/>
                </a:lnTo>
                <a:lnTo>
                  <a:pt x="97517" y="10581"/>
                </a:lnTo>
                <a:lnTo>
                  <a:pt x="96394" y="12769"/>
                </a:lnTo>
                <a:lnTo>
                  <a:pt x="95645" y="15180"/>
                </a:lnTo>
                <a:lnTo>
                  <a:pt x="95147" y="17739"/>
                </a:lnTo>
                <a:lnTo>
                  <a:pt x="94814" y="20398"/>
                </a:lnTo>
                <a:lnTo>
                  <a:pt x="94592" y="23123"/>
                </a:lnTo>
                <a:lnTo>
                  <a:pt x="94444" y="25893"/>
                </a:lnTo>
                <a:lnTo>
                  <a:pt x="94346" y="28691"/>
                </a:lnTo>
                <a:lnTo>
                  <a:pt x="93328" y="30557"/>
                </a:lnTo>
                <a:lnTo>
                  <a:pt x="91696" y="31801"/>
                </a:lnTo>
                <a:lnTo>
                  <a:pt x="89656" y="32630"/>
                </a:lnTo>
                <a:lnTo>
                  <a:pt x="88296" y="34135"/>
                </a:lnTo>
                <a:lnTo>
                  <a:pt x="87390" y="36092"/>
                </a:lnTo>
                <a:lnTo>
                  <a:pt x="86785" y="38348"/>
                </a:lnTo>
                <a:lnTo>
                  <a:pt x="85430" y="40805"/>
                </a:lnTo>
                <a:lnTo>
                  <a:pt x="83573" y="43395"/>
                </a:lnTo>
                <a:lnTo>
                  <a:pt x="81383" y="46075"/>
                </a:lnTo>
                <a:lnTo>
                  <a:pt x="78971" y="47861"/>
                </a:lnTo>
                <a:lnTo>
                  <a:pt x="76410" y="49052"/>
                </a:lnTo>
                <a:lnTo>
                  <a:pt x="73750" y="49846"/>
                </a:lnTo>
                <a:lnTo>
                  <a:pt x="71025" y="50375"/>
                </a:lnTo>
                <a:lnTo>
                  <a:pt x="68255" y="50728"/>
                </a:lnTo>
                <a:lnTo>
                  <a:pt x="61517" y="51294"/>
                </a:lnTo>
                <a:lnTo>
                  <a:pt x="60012" y="50388"/>
                </a:lnTo>
                <a:lnTo>
                  <a:pt x="58055" y="48831"/>
                </a:lnTo>
                <a:lnTo>
                  <a:pt x="55799" y="46841"/>
                </a:lnTo>
                <a:lnTo>
                  <a:pt x="53342" y="45515"/>
                </a:lnTo>
                <a:lnTo>
                  <a:pt x="50752" y="44630"/>
                </a:lnTo>
                <a:lnTo>
                  <a:pt x="48072" y="44041"/>
                </a:lnTo>
                <a:lnTo>
                  <a:pt x="45334" y="42695"/>
                </a:lnTo>
                <a:lnTo>
                  <a:pt x="42555" y="40845"/>
                </a:lnTo>
                <a:lnTo>
                  <a:pt x="39751" y="38660"/>
                </a:lnTo>
                <a:lnTo>
                  <a:pt x="36928" y="37203"/>
                </a:lnTo>
                <a:lnTo>
                  <a:pt x="34094" y="36231"/>
                </a:lnTo>
                <a:lnTo>
                  <a:pt x="31252" y="35584"/>
                </a:lnTo>
                <a:lnTo>
                  <a:pt x="29358" y="34199"/>
                </a:lnTo>
                <a:lnTo>
                  <a:pt x="28095" y="32324"/>
                </a:lnTo>
                <a:lnTo>
                  <a:pt x="27252" y="30122"/>
                </a:lnTo>
                <a:lnTo>
                  <a:pt x="26691" y="27701"/>
                </a:lnTo>
                <a:lnTo>
                  <a:pt x="26317" y="25134"/>
                </a:lnTo>
                <a:lnTo>
                  <a:pt x="25569" y="1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3" name="SMARTPenAnnotation326"/>
          <p:cNvSpPr/>
          <p:nvPr/>
        </p:nvSpPr>
        <p:spPr>
          <a:xfrm>
            <a:off x="4657725" y="2588895"/>
            <a:ext cx="77035" cy="77119"/>
          </a:xfrm>
          <a:custGeom>
            <a:avLst/>
            <a:gdLst/>
            <a:ahLst/>
            <a:cxnLst/>
            <a:rect l="0" t="0" r="0" b="0"/>
            <a:pathLst>
              <a:path w="77035" h="77119">
                <a:moveTo>
                  <a:pt x="0" y="34290"/>
                </a:moveTo>
                <a:lnTo>
                  <a:pt x="4550" y="34290"/>
                </a:lnTo>
                <a:lnTo>
                  <a:pt x="6843" y="33337"/>
                </a:lnTo>
                <a:lnTo>
                  <a:pt x="9325" y="31750"/>
                </a:lnTo>
                <a:lnTo>
                  <a:pt x="15600" y="26909"/>
                </a:lnTo>
                <a:lnTo>
                  <a:pt x="17067" y="26512"/>
                </a:lnTo>
                <a:lnTo>
                  <a:pt x="18998" y="26247"/>
                </a:lnTo>
                <a:lnTo>
                  <a:pt x="24389" y="25822"/>
                </a:lnTo>
                <a:lnTo>
                  <a:pt x="25784" y="26739"/>
                </a:lnTo>
                <a:lnTo>
                  <a:pt x="27667" y="28304"/>
                </a:lnTo>
                <a:lnTo>
                  <a:pt x="29874" y="30299"/>
                </a:lnTo>
                <a:lnTo>
                  <a:pt x="32299" y="31629"/>
                </a:lnTo>
                <a:lnTo>
                  <a:pt x="34867" y="32516"/>
                </a:lnTo>
                <a:lnTo>
                  <a:pt x="41283" y="33939"/>
                </a:lnTo>
                <a:lnTo>
                  <a:pt x="41809" y="35008"/>
                </a:lnTo>
                <a:lnTo>
                  <a:pt x="42160" y="36674"/>
                </a:lnTo>
                <a:lnTo>
                  <a:pt x="42394" y="38737"/>
                </a:lnTo>
                <a:lnTo>
                  <a:pt x="43502" y="40112"/>
                </a:lnTo>
                <a:lnTo>
                  <a:pt x="45194" y="41028"/>
                </a:lnTo>
                <a:lnTo>
                  <a:pt x="47274" y="41639"/>
                </a:lnTo>
                <a:lnTo>
                  <a:pt x="47709" y="43000"/>
                </a:lnTo>
                <a:lnTo>
                  <a:pt x="47046" y="44859"/>
                </a:lnTo>
                <a:lnTo>
                  <a:pt x="42935" y="51320"/>
                </a:lnTo>
                <a:lnTo>
                  <a:pt x="42910" y="52311"/>
                </a:lnTo>
                <a:lnTo>
                  <a:pt x="42883" y="55952"/>
                </a:lnTo>
                <a:lnTo>
                  <a:pt x="41924" y="57304"/>
                </a:lnTo>
                <a:lnTo>
                  <a:pt x="40332" y="58205"/>
                </a:lnTo>
                <a:lnTo>
                  <a:pt x="38317" y="58805"/>
                </a:lnTo>
                <a:lnTo>
                  <a:pt x="36975" y="58253"/>
                </a:lnTo>
                <a:lnTo>
                  <a:pt x="36080" y="56933"/>
                </a:lnTo>
                <a:lnTo>
                  <a:pt x="35483" y="55100"/>
                </a:lnTo>
                <a:lnTo>
                  <a:pt x="34133" y="53878"/>
                </a:lnTo>
                <a:lnTo>
                  <a:pt x="32280" y="53064"/>
                </a:lnTo>
                <a:lnTo>
                  <a:pt x="26101" y="51530"/>
                </a:lnTo>
                <a:lnTo>
                  <a:pt x="25973" y="50546"/>
                </a:lnTo>
                <a:lnTo>
                  <a:pt x="25887" y="48937"/>
                </a:lnTo>
                <a:lnTo>
                  <a:pt x="25751" y="44062"/>
                </a:lnTo>
                <a:lnTo>
                  <a:pt x="25727" y="38667"/>
                </a:lnTo>
                <a:lnTo>
                  <a:pt x="26676" y="37208"/>
                </a:lnTo>
                <a:lnTo>
                  <a:pt x="28261" y="36235"/>
                </a:lnTo>
                <a:lnTo>
                  <a:pt x="30271" y="35587"/>
                </a:lnTo>
                <a:lnTo>
                  <a:pt x="31611" y="34202"/>
                </a:lnTo>
                <a:lnTo>
                  <a:pt x="32504" y="32326"/>
                </a:lnTo>
                <a:lnTo>
                  <a:pt x="33099" y="30123"/>
                </a:lnTo>
                <a:lnTo>
                  <a:pt x="34448" y="28654"/>
                </a:lnTo>
                <a:lnTo>
                  <a:pt x="36300" y="27675"/>
                </a:lnTo>
                <a:lnTo>
                  <a:pt x="41566" y="26104"/>
                </a:lnTo>
                <a:lnTo>
                  <a:pt x="42950" y="25975"/>
                </a:lnTo>
                <a:lnTo>
                  <a:pt x="44826" y="25889"/>
                </a:lnTo>
                <a:lnTo>
                  <a:pt x="49450" y="25793"/>
                </a:lnTo>
                <a:lnTo>
                  <a:pt x="54680" y="25751"/>
                </a:lnTo>
                <a:lnTo>
                  <a:pt x="57408" y="26692"/>
                </a:lnTo>
                <a:lnTo>
                  <a:pt x="60180" y="28272"/>
                </a:lnTo>
                <a:lnTo>
                  <a:pt x="66920" y="33101"/>
                </a:lnTo>
                <a:lnTo>
                  <a:pt x="68426" y="34450"/>
                </a:lnTo>
                <a:lnTo>
                  <a:pt x="72638" y="38488"/>
                </a:lnTo>
                <a:lnTo>
                  <a:pt x="74143" y="40899"/>
                </a:lnTo>
                <a:lnTo>
                  <a:pt x="75146" y="43458"/>
                </a:lnTo>
                <a:lnTo>
                  <a:pt x="76756" y="49859"/>
                </a:lnTo>
                <a:lnTo>
                  <a:pt x="76888" y="51337"/>
                </a:lnTo>
                <a:lnTo>
                  <a:pt x="76976" y="53274"/>
                </a:lnTo>
                <a:lnTo>
                  <a:pt x="77034" y="55518"/>
                </a:lnTo>
                <a:lnTo>
                  <a:pt x="76121" y="57967"/>
                </a:lnTo>
                <a:lnTo>
                  <a:pt x="74560" y="60552"/>
                </a:lnTo>
                <a:lnTo>
                  <a:pt x="69761" y="66994"/>
                </a:lnTo>
                <a:lnTo>
                  <a:pt x="68415" y="68475"/>
                </a:lnTo>
                <a:lnTo>
                  <a:pt x="64379" y="72660"/>
                </a:lnTo>
                <a:lnTo>
                  <a:pt x="61969" y="74158"/>
                </a:lnTo>
                <a:lnTo>
                  <a:pt x="59410" y="75156"/>
                </a:lnTo>
                <a:lnTo>
                  <a:pt x="56751" y="75821"/>
                </a:lnTo>
                <a:lnTo>
                  <a:pt x="54027" y="76265"/>
                </a:lnTo>
                <a:lnTo>
                  <a:pt x="51258" y="76561"/>
                </a:lnTo>
                <a:lnTo>
                  <a:pt x="44520" y="77035"/>
                </a:lnTo>
                <a:lnTo>
                  <a:pt x="41059" y="77100"/>
                </a:lnTo>
                <a:lnTo>
                  <a:pt x="38803" y="77118"/>
                </a:lnTo>
                <a:lnTo>
                  <a:pt x="36346" y="76177"/>
                </a:lnTo>
                <a:lnTo>
                  <a:pt x="33755" y="74597"/>
                </a:lnTo>
                <a:lnTo>
                  <a:pt x="31076" y="72591"/>
                </a:lnTo>
                <a:lnTo>
                  <a:pt x="28337" y="70301"/>
                </a:lnTo>
                <a:lnTo>
                  <a:pt x="25559" y="67822"/>
                </a:lnTo>
                <a:lnTo>
                  <a:pt x="18807" y="61551"/>
                </a:lnTo>
                <a:lnTo>
                  <a:pt x="18253" y="60084"/>
                </a:lnTo>
                <a:lnTo>
                  <a:pt x="17883" y="58153"/>
                </a:lnTo>
                <a:lnTo>
                  <a:pt x="17637" y="55914"/>
                </a:lnTo>
                <a:lnTo>
                  <a:pt x="17473" y="52516"/>
                </a:lnTo>
                <a:lnTo>
                  <a:pt x="17290" y="43660"/>
                </a:lnTo>
                <a:lnTo>
                  <a:pt x="17188" y="32515"/>
                </a:lnTo>
                <a:lnTo>
                  <a:pt x="18126" y="30249"/>
                </a:lnTo>
                <a:lnTo>
                  <a:pt x="19704" y="28738"/>
                </a:lnTo>
                <a:lnTo>
                  <a:pt x="21708" y="27731"/>
                </a:lnTo>
                <a:lnTo>
                  <a:pt x="23044" y="26107"/>
                </a:lnTo>
                <a:lnTo>
                  <a:pt x="23935" y="24072"/>
                </a:lnTo>
                <a:lnTo>
                  <a:pt x="24529" y="21763"/>
                </a:lnTo>
                <a:lnTo>
                  <a:pt x="25878" y="19271"/>
                </a:lnTo>
                <a:lnTo>
                  <a:pt x="27729" y="16657"/>
                </a:lnTo>
                <a:lnTo>
                  <a:pt x="29916" y="13962"/>
                </a:lnTo>
                <a:lnTo>
                  <a:pt x="32326" y="12166"/>
                </a:lnTo>
                <a:lnTo>
                  <a:pt x="34886" y="10968"/>
                </a:lnTo>
                <a:lnTo>
                  <a:pt x="37544" y="10169"/>
                </a:lnTo>
                <a:lnTo>
                  <a:pt x="39317" y="8684"/>
                </a:lnTo>
                <a:lnTo>
                  <a:pt x="40499" y="6742"/>
                </a:lnTo>
                <a:lnTo>
                  <a:pt x="428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4" name="SMARTPenAnnotation327"/>
          <p:cNvSpPr/>
          <p:nvPr/>
        </p:nvSpPr>
        <p:spPr>
          <a:xfrm>
            <a:off x="5094935" y="1808832"/>
            <a:ext cx="58686" cy="51367"/>
          </a:xfrm>
          <a:custGeom>
            <a:avLst/>
            <a:gdLst/>
            <a:ahLst/>
            <a:cxnLst/>
            <a:rect l="0" t="0" r="0" b="0"/>
            <a:pathLst>
              <a:path w="58686" h="51367">
                <a:moveTo>
                  <a:pt x="17132" y="8538"/>
                </a:moveTo>
                <a:lnTo>
                  <a:pt x="30151" y="8538"/>
                </a:lnTo>
                <a:lnTo>
                  <a:pt x="31526" y="9490"/>
                </a:lnTo>
                <a:lnTo>
                  <a:pt x="32443" y="11078"/>
                </a:lnTo>
                <a:lnTo>
                  <a:pt x="33915" y="15918"/>
                </a:lnTo>
                <a:lnTo>
                  <a:pt x="34036" y="17268"/>
                </a:lnTo>
                <a:lnTo>
                  <a:pt x="34117" y="19120"/>
                </a:lnTo>
                <a:lnTo>
                  <a:pt x="34205" y="23718"/>
                </a:lnTo>
                <a:lnTo>
                  <a:pt x="34277" y="42434"/>
                </a:lnTo>
                <a:lnTo>
                  <a:pt x="33324" y="43517"/>
                </a:lnTo>
                <a:lnTo>
                  <a:pt x="26896" y="50174"/>
                </a:lnTo>
                <a:lnTo>
                  <a:pt x="25547" y="50583"/>
                </a:lnTo>
                <a:lnTo>
                  <a:pt x="23694" y="50855"/>
                </a:lnTo>
                <a:lnTo>
                  <a:pt x="21507" y="51037"/>
                </a:lnTo>
                <a:lnTo>
                  <a:pt x="20048" y="50205"/>
                </a:lnTo>
                <a:lnTo>
                  <a:pt x="19076" y="48699"/>
                </a:lnTo>
                <a:lnTo>
                  <a:pt x="17516" y="43987"/>
                </a:lnTo>
                <a:lnTo>
                  <a:pt x="16435" y="43601"/>
                </a:lnTo>
                <a:lnTo>
                  <a:pt x="14763" y="43343"/>
                </a:lnTo>
                <a:lnTo>
                  <a:pt x="12695" y="43171"/>
                </a:lnTo>
                <a:lnTo>
                  <a:pt x="11316" y="42104"/>
                </a:lnTo>
                <a:lnTo>
                  <a:pt x="10397" y="40440"/>
                </a:lnTo>
                <a:lnTo>
                  <a:pt x="9785" y="38379"/>
                </a:lnTo>
                <a:lnTo>
                  <a:pt x="9376" y="36052"/>
                </a:lnTo>
                <a:lnTo>
                  <a:pt x="9104" y="33548"/>
                </a:lnTo>
                <a:lnTo>
                  <a:pt x="8923" y="30926"/>
                </a:lnTo>
                <a:lnTo>
                  <a:pt x="9754" y="29178"/>
                </a:lnTo>
                <a:lnTo>
                  <a:pt x="11261" y="28013"/>
                </a:lnTo>
                <a:lnTo>
                  <a:pt x="13218" y="27236"/>
                </a:lnTo>
                <a:lnTo>
                  <a:pt x="14523" y="25766"/>
                </a:lnTo>
                <a:lnTo>
                  <a:pt x="15392" y="23833"/>
                </a:lnTo>
                <a:lnTo>
                  <a:pt x="15973" y="21592"/>
                </a:lnTo>
                <a:lnTo>
                  <a:pt x="16359" y="19145"/>
                </a:lnTo>
                <a:lnTo>
                  <a:pt x="16616" y="16562"/>
                </a:lnTo>
                <a:lnTo>
                  <a:pt x="16788" y="13887"/>
                </a:lnTo>
                <a:lnTo>
                  <a:pt x="17856" y="12104"/>
                </a:lnTo>
                <a:lnTo>
                  <a:pt x="19519" y="10915"/>
                </a:lnTo>
                <a:lnTo>
                  <a:pt x="21581" y="10123"/>
                </a:lnTo>
                <a:lnTo>
                  <a:pt x="23908" y="8642"/>
                </a:lnTo>
                <a:lnTo>
                  <a:pt x="26412" y="6702"/>
                </a:lnTo>
                <a:lnTo>
                  <a:pt x="29034" y="4456"/>
                </a:lnTo>
                <a:lnTo>
                  <a:pt x="31734" y="2959"/>
                </a:lnTo>
                <a:lnTo>
                  <a:pt x="34487" y="1961"/>
                </a:lnTo>
                <a:lnTo>
                  <a:pt x="37274" y="1296"/>
                </a:lnTo>
                <a:lnTo>
                  <a:pt x="39133" y="1805"/>
                </a:lnTo>
                <a:lnTo>
                  <a:pt x="40372" y="3096"/>
                </a:lnTo>
                <a:lnTo>
                  <a:pt x="41198" y="4910"/>
                </a:lnTo>
                <a:lnTo>
                  <a:pt x="42701" y="6119"/>
                </a:lnTo>
                <a:lnTo>
                  <a:pt x="44655" y="6925"/>
                </a:lnTo>
                <a:lnTo>
                  <a:pt x="50085" y="8219"/>
                </a:lnTo>
                <a:lnTo>
                  <a:pt x="51483" y="9278"/>
                </a:lnTo>
                <a:lnTo>
                  <a:pt x="53368" y="10936"/>
                </a:lnTo>
                <a:lnTo>
                  <a:pt x="55577" y="12994"/>
                </a:lnTo>
                <a:lnTo>
                  <a:pt x="57049" y="15319"/>
                </a:lnTo>
                <a:lnTo>
                  <a:pt x="58031" y="17821"/>
                </a:lnTo>
                <a:lnTo>
                  <a:pt x="58685" y="20441"/>
                </a:lnTo>
                <a:lnTo>
                  <a:pt x="58169" y="22188"/>
                </a:lnTo>
                <a:lnTo>
                  <a:pt x="56873" y="23353"/>
                </a:lnTo>
                <a:lnTo>
                  <a:pt x="55056" y="24130"/>
                </a:lnTo>
                <a:lnTo>
                  <a:pt x="53844" y="25600"/>
                </a:lnTo>
                <a:lnTo>
                  <a:pt x="53037" y="27532"/>
                </a:lnTo>
                <a:lnTo>
                  <a:pt x="52499" y="29773"/>
                </a:lnTo>
                <a:lnTo>
                  <a:pt x="51188" y="32220"/>
                </a:lnTo>
                <a:lnTo>
                  <a:pt x="49361" y="34803"/>
                </a:lnTo>
                <a:lnTo>
                  <a:pt x="44136" y="41243"/>
                </a:lnTo>
                <a:lnTo>
                  <a:pt x="42754" y="42723"/>
                </a:lnTo>
                <a:lnTo>
                  <a:pt x="38680" y="46909"/>
                </a:lnTo>
                <a:lnTo>
                  <a:pt x="36260" y="48406"/>
                </a:lnTo>
                <a:lnTo>
                  <a:pt x="33694" y="49404"/>
                </a:lnTo>
                <a:lnTo>
                  <a:pt x="31031" y="50069"/>
                </a:lnTo>
                <a:lnTo>
                  <a:pt x="28303" y="50513"/>
                </a:lnTo>
                <a:lnTo>
                  <a:pt x="25532" y="50809"/>
                </a:lnTo>
                <a:lnTo>
                  <a:pt x="18792" y="51283"/>
                </a:lnTo>
                <a:lnTo>
                  <a:pt x="15329" y="51348"/>
                </a:lnTo>
                <a:lnTo>
                  <a:pt x="13073" y="51366"/>
                </a:lnTo>
                <a:lnTo>
                  <a:pt x="10616" y="50425"/>
                </a:lnTo>
                <a:lnTo>
                  <a:pt x="8026" y="48845"/>
                </a:lnTo>
                <a:lnTo>
                  <a:pt x="1575" y="44016"/>
                </a:lnTo>
                <a:lnTo>
                  <a:pt x="1045" y="42667"/>
                </a:lnTo>
                <a:lnTo>
                  <a:pt x="693" y="40816"/>
                </a:lnTo>
                <a:lnTo>
                  <a:pt x="457" y="38629"/>
                </a:lnTo>
                <a:lnTo>
                  <a:pt x="300" y="36218"/>
                </a:lnTo>
                <a:lnTo>
                  <a:pt x="196" y="33659"/>
                </a:lnTo>
                <a:lnTo>
                  <a:pt x="80" y="28275"/>
                </a:lnTo>
                <a:lnTo>
                  <a:pt x="0" y="14218"/>
                </a:lnTo>
                <a:lnTo>
                  <a:pt x="948" y="12324"/>
                </a:lnTo>
                <a:lnTo>
                  <a:pt x="2532" y="11062"/>
                </a:lnTo>
                <a:lnTo>
                  <a:pt x="4542" y="10220"/>
                </a:lnTo>
                <a:lnTo>
                  <a:pt x="6833" y="8707"/>
                </a:lnTo>
                <a:lnTo>
                  <a:pt x="9314" y="6746"/>
                </a:lnTo>
                <a:lnTo>
                  <a:pt x="11920" y="4485"/>
                </a:lnTo>
                <a:lnTo>
                  <a:pt x="14610" y="2979"/>
                </a:lnTo>
                <a:lnTo>
                  <a:pt x="17356" y="1974"/>
                </a:lnTo>
                <a:lnTo>
                  <a:pt x="24055" y="362"/>
                </a:lnTo>
                <a:lnTo>
                  <a:pt x="25557" y="230"/>
                </a:lnTo>
                <a:lnTo>
                  <a:pt x="27512" y="142"/>
                </a:lnTo>
                <a:lnTo>
                  <a:pt x="32941" y="0"/>
                </a:lnTo>
                <a:lnTo>
                  <a:pt x="33386" y="941"/>
                </a:lnTo>
                <a:lnTo>
                  <a:pt x="33683" y="2521"/>
                </a:lnTo>
                <a:lnTo>
                  <a:pt x="33881" y="4526"/>
                </a:lnTo>
                <a:lnTo>
                  <a:pt x="34013" y="6816"/>
                </a:lnTo>
                <a:lnTo>
                  <a:pt x="34277" y="171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5" name="SMARTPenAnnotation328"/>
          <p:cNvSpPr/>
          <p:nvPr/>
        </p:nvSpPr>
        <p:spPr>
          <a:xfrm>
            <a:off x="3886203" y="4209141"/>
            <a:ext cx="51069" cy="84449"/>
          </a:xfrm>
          <a:custGeom>
            <a:avLst/>
            <a:gdLst/>
            <a:ahLst/>
            <a:cxnLst/>
            <a:rect l="0" t="0" r="0" b="0"/>
            <a:pathLst>
              <a:path w="51069" h="84449">
                <a:moveTo>
                  <a:pt x="8569" y="42819"/>
                </a:moveTo>
                <a:lnTo>
                  <a:pt x="13120" y="38268"/>
                </a:lnTo>
                <a:lnTo>
                  <a:pt x="15413" y="36927"/>
                </a:lnTo>
                <a:lnTo>
                  <a:pt x="17894" y="36033"/>
                </a:lnTo>
                <a:lnTo>
                  <a:pt x="24169" y="34599"/>
                </a:lnTo>
                <a:lnTo>
                  <a:pt x="24684" y="35434"/>
                </a:lnTo>
                <a:lnTo>
                  <a:pt x="25028" y="36943"/>
                </a:lnTo>
                <a:lnTo>
                  <a:pt x="25256" y="38902"/>
                </a:lnTo>
                <a:lnTo>
                  <a:pt x="26361" y="40207"/>
                </a:lnTo>
                <a:lnTo>
                  <a:pt x="28051" y="41078"/>
                </a:lnTo>
                <a:lnTo>
                  <a:pt x="30130" y="41658"/>
                </a:lnTo>
                <a:lnTo>
                  <a:pt x="31515" y="42997"/>
                </a:lnTo>
                <a:lnTo>
                  <a:pt x="32439" y="44843"/>
                </a:lnTo>
                <a:lnTo>
                  <a:pt x="33055" y="47025"/>
                </a:lnTo>
                <a:lnTo>
                  <a:pt x="34418" y="49433"/>
                </a:lnTo>
                <a:lnTo>
                  <a:pt x="36279" y="51991"/>
                </a:lnTo>
                <a:lnTo>
                  <a:pt x="41559" y="58389"/>
                </a:lnTo>
                <a:lnTo>
                  <a:pt x="41992" y="59866"/>
                </a:lnTo>
                <a:lnTo>
                  <a:pt x="42281" y="61804"/>
                </a:lnTo>
                <a:lnTo>
                  <a:pt x="42474" y="64048"/>
                </a:lnTo>
                <a:lnTo>
                  <a:pt x="41650" y="66496"/>
                </a:lnTo>
                <a:lnTo>
                  <a:pt x="40148" y="69081"/>
                </a:lnTo>
                <a:lnTo>
                  <a:pt x="34629" y="76639"/>
                </a:lnTo>
                <a:lnTo>
                  <a:pt x="31899" y="79440"/>
                </a:lnTo>
                <a:lnTo>
                  <a:pt x="26936" y="84448"/>
                </a:lnTo>
                <a:lnTo>
                  <a:pt x="26529" y="83907"/>
                </a:lnTo>
                <a:lnTo>
                  <a:pt x="26257" y="82593"/>
                </a:lnTo>
                <a:lnTo>
                  <a:pt x="26076" y="80765"/>
                </a:lnTo>
                <a:lnTo>
                  <a:pt x="25003" y="79546"/>
                </a:lnTo>
                <a:lnTo>
                  <a:pt x="23335" y="78734"/>
                </a:lnTo>
                <a:lnTo>
                  <a:pt x="21271" y="78192"/>
                </a:lnTo>
                <a:lnTo>
                  <a:pt x="18942" y="77831"/>
                </a:lnTo>
                <a:lnTo>
                  <a:pt x="16437" y="77590"/>
                </a:lnTo>
                <a:lnTo>
                  <a:pt x="13814" y="77429"/>
                </a:lnTo>
                <a:lnTo>
                  <a:pt x="12066" y="76370"/>
                </a:lnTo>
                <a:lnTo>
                  <a:pt x="10900" y="74711"/>
                </a:lnTo>
                <a:lnTo>
                  <a:pt x="10123" y="72653"/>
                </a:lnTo>
                <a:lnTo>
                  <a:pt x="9606" y="70328"/>
                </a:lnTo>
                <a:lnTo>
                  <a:pt x="9260" y="67826"/>
                </a:lnTo>
                <a:lnTo>
                  <a:pt x="9029" y="65205"/>
                </a:lnTo>
                <a:lnTo>
                  <a:pt x="8876" y="62506"/>
                </a:lnTo>
                <a:lnTo>
                  <a:pt x="8706" y="56966"/>
                </a:lnTo>
                <a:lnTo>
                  <a:pt x="8587" y="42800"/>
                </a:lnTo>
                <a:lnTo>
                  <a:pt x="8581" y="39949"/>
                </a:lnTo>
                <a:lnTo>
                  <a:pt x="9530" y="37095"/>
                </a:lnTo>
                <a:lnTo>
                  <a:pt x="11114" y="34241"/>
                </a:lnTo>
                <a:lnTo>
                  <a:pt x="15951" y="27366"/>
                </a:lnTo>
                <a:lnTo>
                  <a:pt x="17300" y="25849"/>
                </a:lnTo>
                <a:lnTo>
                  <a:pt x="21340" y="21624"/>
                </a:lnTo>
                <a:lnTo>
                  <a:pt x="23750" y="20116"/>
                </a:lnTo>
                <a:lnTo>
                  <a:pt x="26310" y="19111"/>
                </a:lnTo>
                <a:lnTo>
                  <a:pt x="32711" y="17498"/>
                </a:lnTo>
                <a:lnTo>
                  <a:pt x="34189" y="17366"/>
                </a:lnTo>
                <a:lnTo>
                  <a:pt x="36126" y="17278"/>
                </a:lnTo>
                <a:lnTo>
                  <a:pt x="38371" y="17219"/>
                </a:lnTo>
                <a:lnTo>
                  <a:pt x="39867" y="18132"/>
                </a:lnTo>
                <a:lnTo>
                  <a:pt x="40865" y="19693"/>
                </a:lnTo>
                <a:lnTo>
                  <a:pt x="41529" y="21687"/>
                </a:lnTo>
                <a:lnTo>
                  <a:pt x="41973" y="23968"/>
                </a:lnTo>
                <a:lnTo>
                  <a:pt x="42268" y="26442"/>
                </a:lnTo>
                <a:lnTo>
                  <a:pt x="42465" y="29043"/>
                </a:lnTo>
                <a:lnTo>
                  <a:pt x="43548" y="30778"/>
                </a:lnTo>
                <a:lnTo>
                  <a:pt x="45224" y="31934"/>
                </a:lnTo>
                <a:lnTo>
                  <a:pt x="47293" y="32704"/>
                </a:lnTo>
                <a:lnTo>
                  <a:pt x="48673" y="35123"/>
                </a:lnTo>
                <a:lnTo>
                  <a:pt x="49592" y="38641"/>
                </a:lnTo>
                <a:lnTo>
                  <a:pt x="50205" y="42891"/>
                </a:lnTo>
                <a:lnTo>
                  <a:pt x="50614" y="46677"/>
                </a:lnTo>
                <a:lnTo>
                  <a:pt x="50886" y="50154"/>
                </a:lnTo>
                <a:lnTo>
                  <a:pt x="51068" y="53424"/>
                </a:lnTo>
                <a:lnTo>
                  <a:pt x="50237" y="56556"/>
                </a:lnTo>
                <a:lnTo>
                  <a:pt x="48730" y="59597"/>
                </a:lnTo>
                <a:lnTo>
                  <a:pt x="46773" y="62577"/>
                </a:lnTo>
                <a:lnTo>
                  <a:pt x="45468" y="65516"/>
                </a:lnTo>
                <a:lnTo>
                  <a:pt x="44599" y="68428"/>
                </a:lnTo>
                <a:lnTo>
                  <a:pt x="44018" y="71322"/>
                </a:lnTo>
                <a:lnTo>
                  <a:pt x="42680" y="73250"/>
                </a:lnTo>
                <a:lnTo>
                  <a:pt x="40835" y="74537"/>
                </a:lnTo>
                <a:lnTo>
                  <a:pt x="35580" y="76601"/>
                </a:lnTo>
                <a:lnTo>
                  <a:pt x="34196" y="76770"/>
                </a:lnTo>
                <a:lnTo>
                  <a:pt x="32321" y="76883"/>
                </a:lnTo>
                <a:lnTo>
                  <a:pt x="27698" y="77009"/>
                </a:lnTo>
                <a:lnTo>
                  <a:pt x="14169" y="77095"/>
                </a:lnTo>
                <a:lnTo>
                  <a:pt x="12302" y="76147"/>
                </a:lnTo>
                <a:lnTo>
                  <a:pt x="11058" y="74563"/>
                </a:lnTo>
                <a:lnTo>
                  <a:pt x="10228" y="72554"/>
                </a:lnTo>
                <a:lnTo>
                  <a:pt x="8723" y="70262"/>
                </a:lnTo>
                <a:lnTo>
                  <a:pt x="6767" y="67782"/>
                </a:lnTo>
                <a:lnTo>
                  <a:pt x="4510" y="65176"/>
                </a:lnTo>
                <a:lnTo>
                  <a:pt x="3006" y="62486"/>
                </a:lnTo>
                <a:lnTo>
                  <a:pt x="2003" y="59740"/>
                </a:lnTo>
                <a:lnTo>
                  <a:pt x="1334" y="56957"/>
                </a:lnTo>
                <a:lnTo>
                  <a:pt x="888" y="53197"/>
                </a:lnTo>
                <a:lnTo>
                  <a:pt x="591" y="48785"/>
                </a:lnTo>
                <a:lnTo>
                  <a:pt x="261" y="39755"/>
                </a:lnTo>
                <a:lnTo>
                  <a:pt x="75" y="29317"/>
                </a:lnTo>
                <a:lnTo>
                  <a:pt x="0" y="5702"/>
                </a:lnTo>
                <a:lnTo>
                  <a:pt x="951" y="3787"/>
                </a:lnTo>
                <a:lnTo>
                  <a:pt x="2538" y="2510"/>
                </a:lnTo>
                <a:lnTo>
                  <a:pt x="7377" y="460"/>
                </a:lnTo>
                <a:lnTo>
                  <a:pt x="8727" y="293"/>
                </a:lnTo>
                <a:lnTo>
                  <a:pt x="10580" y="180"/>
                </a:lnTo>
                <a:lnTo>
                  <a:pt x="15178" y="56"/>
                </a:lnTo>
                <a:lnTo>
                  <a:pt x="20396" y="0"/>
                </a:lnTo>
                <a:lnTo>
                  <a:pt x="22168" y="938"/>
                </a:lnTo>
                <a:lnTo>
                  <a:pt x="23351" y="2516"/>
                </a:lnTo>
                <a:lnTo>
                  <a:pt x="24138" y="4520"/>
                </a:lnTo>
                <a:lnTo>
                  <a:pt x="24663" y="6809"/>
                </a:lnTo>
                <a:lnTo>
                  <a:pt x="25014" y="9287"/>
                </a:lnTo>
                <a:lnTo>
                  <a:pt x="25247" y="11892"/>
                </a:lnTo>
                <a:lnTo>
                  <a:pt x="25403" y="14581"/>
                </a:lnTo>
                <a:lnTo>
                  <a:pt x="25576" y="20108"/>
                </a:lnTo>
                <a:lnTo>
                  <a:pt x="25687" y="32371"/>
                </a:lnTo>
                <a:lnTo>
                  <a:pt x="25702" y="41668"/>
                </a:lnTo>
                <a:lnTo>
                  <a:pt x="24753" y="45862"/>
                </a:lnTo>
                <a:lnTo>
                  <a:pt x="23168" y="49609"/>
                </a:lnTo>
                <a:lnTo>
                  <a:pt x="18332" y="57919"/>
                </a:lnTo>
                <a:lnTo>
                  <a:pt x="17935" y="59553"/>
                </a:lnTo>
                <a:lnTo>
                  <a:pt x="17671" y="61595"/>
                </a:lnTo>
                <a:lnTo>
                  <a:pt x="17142" y="685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6" name="SMARTPenAnnotation329"/>
          <p:cNvSpPr/>
          <p:nvPr/>
        </p:nvSpPr>
        <p:spPr>
          <a:xfrm>
            <a:off x="3449002" y="5023602"/>
            <a:ext cx="49857" cy="59887"/>
          </a:xfrm>
          <a:custGeom>
            <a:avLst/>
            <a:gdLst/>
            <a:ahLst/>
            <a:cxnLst/>
            <a:rect l="0" t="0" r="0" b="0"/>
            <a:pathLst>
              <a:path w="49857" h="59887">
                <a:moveTo>
                  <a:pt x="0" y="51318"/>
                </a:moveTo>
                <a:lnTo>
                  <a:pt x="0" y="43098"/>
                </a:lnTo>
                <a:lnTo>
                  <a:pt x="952" y="42028"/>
                </a:lnTo>
                <a:lnTo>
                  <a:pt x="7381" y="35395"/>
                </a:lnTo>
                <a:lnTo>
                  <a:pt x="7778" y="34035"/>
                </a:lnTo>
                <a:lnTo>
                  <a:pt x="8043" y="32176"/>
                </a:lnTo>
                <a:lnTo>
                  <a:pt x="8219" y="29984"/>
                </a:lnTo>
                <a:lnTo>
                  <a:pt x="9290" y="28523"/>
                </a:lnTo>
                <a:lnTo>
                  <a:pt x="10955" y="27548"/>
                </a:lnTo>
                <a:lnTo>
                  <a:pt x="13019" y="26899"/>
                </a:lnTo>
                <a:lnTo>
                  <a:pt x="15347" y="26466"/>
                </a:lnTo>
                <a:lnTo>
                  <a:pt x="17851" y="26177"/>
                </a:lnTo>
                <a:lnTo>
                  <a:pt x="24164" y="25714"/>
                </a:lnTo>
                <a:lnTo>
                  <a:pt x="27567" y="25651"/>
                </a:lnTo>
                <a:lnTo>
                  <a:pt x="38447" y="25603"/>
                </a:lnTo>
                <a:lnTo>
                  <a:pt x="39919" y="26554"/>
                </a:lnTo>
                <a:lnTo>
                  <a:pt x="40900" y="28141"/>
                </a:lnTo>
                <a:lnTo>
                  <a:pt x="42475" y="32981"/>
                </a:lnTo>
                <a:lnTo>
                  <a:pt x="42604" y="34331"/>
                </a:lnTo>
                <a:lnTo>
                  <a:pt x="42690" y="36183"/>
                </a:lnTo>
                <a:lnTo>
                  <a:pt x="42748" y="38370"/>
                </a:lnTo>
                <a:lnTo>
                  <a:pt x="41833" y="40781"/>
                </a:lnTo>
                <a:lnTo>
                  <a:pt x="40271" y="43341"/>
                </a:lnTo>
                <a:lnTo>
                  <a:pt x="38277" y="46000"/>
                </a:lnTo>
                <a:lnTo>
                  <a:pt x="36948" y="48725"/>
                </a:lnTo>
                <a:lnTo>
                  <a:pt x="36062" y="51494"/>
                </a:lnTo>
                <a:lnTo>
                  <a:pt x="34640" y="58231"/>
                </a:lnTo>
                <a:lnTo>
                  <a:pt x="33571" y="58785"/>
                </a:lnTo>
                <a:lnTo>
                  <a:pt x="31906" y="59153"/>
                </a:lnTo>
                <a:lnTo>
                  <a:pt x="26940" y="59745"/>
                </a:lnTo>
                <a:lnTo>
                  <a:pt x="25580" y="59793"/>
                </a:lnTo>
                <a:lnTo>
                  <a:pt x="18444" y="59878"/>
                </a:lnTo>
                <a:lnTo>
                  <a:pt x="12979" y="59886"/>
                </a:lnTo>
                <a:lnTo>
                  <a:pt x="11510" y="58935"/>
                </a:lnTo>
                <a:lnTo>
                  <a:pt x="10531" y="57348"/>
                </a:lnTo>
                <a:lnTo>
                  <a:pt x="9878" y="55338"/>
                </a:lnTo>
                <a:lnTo>
                  <a:pt x="9443" y="53045"/>
                </a:lnTo>
                <a:lnTo>
                  <a:pt x="9153" y="50565"/>
                </a:lnTo>
                <a:lnTo>
                  <a:pt x="8959" y="47958"/>
                </a:lnTo>
                <a:lnTo>
                  <a:pt x="8830" y="45268"/>
                </a:lnTo>
                <a:lnTo>
                  <a:pt x="8607" y="35822"/>
                </a:lnTo>
                <a:lnTo>
                  <a:pt x="8576" y="22386"/>
                </a:lnTo>
                <a:lnTo>
                  <a:pt x="9527" y="19647"/>
                </a:lnTo>
                <a:lnTo>
                  <a:pt x="11114" y="16869"/>
                </a:lnTo>
                <a:lnTo>
                  <a:pt x="15954" y="10117"/>
                </a:lnTo>
                <a:lnTo>
                  <a:pt x="17303" y="8610"/>
                </a:lnTo>
                <a:lnTo>
                  <a:pt x="24422" y="1221"/>
                </a:lnTo>
                <a:lnTo>
                  <a:pt x="25806" y="774"/>
                </a:lnTo>
                <a:lnTo>
                  <a:pt x="27682" y="477"/>
                </a:lnTo>
                <a:lnTo>
                  <a:pt x="32985" y="0"/>
                </a:lnTo>
                <a:lnTo>
                  <a:pt x="34372" y="913"/>
                </a:lnTo>
                <a:lnTo>
                  <a:pt x="36250" y="2475"/>
                </a:lnTo>
                <a:lnTo>
                  <a:pt x="38454" y="4468"/>
                </a:lnTo>
                <a:lnTo>
                  <a:pt x="40876" y="5797"/>
                </a:lnTo>
                <a:lnTo>
                  <a:pt x="43443" y="6683"/>
                </a:lnTo>
                <a:lnTo>
                  <a:pt x="49856" y="8105"/>
                </a:lnTo>
                <a:lnTo>
                  <a:pt x="49430" y="9174"/>
                </a:lnTo>
                <a:lnTo>
                  <a:pt x="48194" y="10839"/>
                </a:lnTo>
                <a:lnTo>
                  <a:pt x="43916" y="15805"/>
                </a:lnTo>
                <a:lnTo>
                  <a:pt x="43565" y="17165"/>
                </a:lnTo>
                <a:lnTo>
                  <a:pt x="43331" y="19024"/>
                </a:lnTo>
                <a:lnTo>
                  <a:pt x="43174" y="21216"/>
                </a:lnTo>
                <a:lnTo>
                  <a:pt x="42118" y="22677"/>
                </a:lnTo>
                <a:lnTo>
                  <a:pt x="40461" y="23651"/>
                </a:lnTo>
                <a:lnTo>
                  <a:pt x="35509" y="25216"/>
                </a:lnTo>
                <a:lnTo>
                  <a:pt x="34150" y="25344"/>
                </a:lnTo>
                <a:lnTo>
                  <a:pt x="32292" y="25429"/>
                </a:lnTo>
                <a:lnTo>
                  <a:pt x="27687" y="25524"/>
                </a:lnTo>
                <a:lnTo>
                  <a:pt x="10231" y="25597"/>
                </a:lnTo>
                <a:lnTo>
                  <a:pt x="8726" y="24646"/>
                </a:lnTo>
                <a:lnTo>
                  <a:pt x="6770" y="23059"/>
                </a:lnTo>
                <a:lnTo>
                  <a:pt x="0" y="170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7" name="SMARTPenAnnotation330"/>
          <p:cNvSpPr/>
          <p:nvPr/>
        </p:nvSpPr>
        <p:spPr>
          <a:xfrm>
            <a:off x="3046094" y="5837913"/>
            <a:ext cx="60009" cy="68144"/>
          </a:xfrm>
          <a:custGeom>
            <a:avLst/>
            <a:gdLst/>
            <a:ahLst/>
            <a:cxnLst/>
            <a:rect l="0" t="0" r="0" b="0"/>
            <a:pathLst>
              <a:path w="60009" h="68144">
                <a:moveTo>
                  <a:pt x="0" y="25677"/>
                </a:moveTo>
                <a:lnTo>
                  <a:pt x="0" y="21126"/>
                </a:lnTo>
                <a:lnTo>
                  <a:pt x="953" y="19785"/>
                </a:lnTo>
                <a:lnTo>
                  <a:pt x="2540" y="18891"/>
                </a:lnTo>
                <a:lnTo>
                  <a:pt x="7381" y="17457"/>
                </a:lnTo>
                <a:lnTo>
                  <a:pt x="7779" y="16387"/>
                </a:lnTo>
                <a:lnTo>
                  <a:pt x="8043" y="14722"/>
                </a:lnTo>
                <a:lnTo>
                  <a:pt x="8220" y="12658"/>
                </a:lnTo>
                <a:lnTo>
                  <a:pt x="9290" y="10330"/>
                </a:lnTo>
                <a:lnTo>
                  <a:pt x="10956" y="7826"/>
                </a:lnTo>
                <a:lnTo>
                  <a:pt x="13019" y="5203"/>
                </a:lnTo>
                <a:lnTo>
                  <a:pt x="15347" y="3455"/>
                </a:lnTo>
                <a:lnTo>
                  <a:pt x="17852" y="2290"/>
                </a:lnTo>
                <a:lnTo>
                  <a:pt x="24164" y="420"/>
                </a:lnTo>
                <a:lnTo>
                  <a:pt x="25635" y="266"/>
                </a:lnTo>
                <a:lnTo>
                  <a:pt x="27567" y="164"/>
                </a:lnTo>
                <a:lnTo>
                  <a:pt x="32255" y="50"/>
                </a:lnTo>
                <a:lnTo>
                  <a:pt x="37513" y="0"/>
                </a:lnTo>
                <a:lnTo>
                  <a:pt x="39296" y="939"/>
                </a:lnTo>
                <a:lnTo>
                  <a:pt x="40486" y="2517"/>
                </a:lnTo>
                <a:lnTo>
                  <a:pt x="41278" y="4522"/>
                </a:lnTo>
                <a:lnTo>
                  <a:pt x="42759" y="6811"/>
                </a:lnTo>
                <a:lnTo>
                  <a:pt x="44699" y="9290"/>
                </a:lnTo>
                <a:lnTo>
                  <a:pt x="46944" y="11895"/>
                </a:lnTo>
                <a:lnTo>
                  <a:pt x="48441" y="14584"/>
                </a:lnTo>
                <a:lnTo>
                  <a:pt x="49439" y="17329"/>
                </a:lnTo>
                <a:lnTo>
                  <a:pt x="50105" y="20111"/>
                </a:lnTo>
                <a:lnTo>
                  <a:pt x="51501" y="22919"/>
                </a:lnTo>
                <a:lnTo>
                  <a:pt x="53384" y="25743"/>
                </a:lnTo>
                <a:lnTo>
                  <a:pt x="55592" y="28578"/>
                </a:lnTo>
                <a:lnTo>
                  <a:pt x="57064" y="31421"/>
                </a:lnTo>
                <a:lnTo>
                  <a:pt x="58045" y="34269"/>
                </a:lnTo>
                <a:lnTo>
                  <a:pt x="58700" y="37119"/>
                </a:lnTo>
                <a:lnTo>
                  <a:pt x="59136" y="39973"/>
                </a:lnTo>
                <a:lnTo>
                  <a:pt x="59426" y="42828"/>
                </a:lnTo>
                <a:lnTo>
                  <a:pt x="59621" y="45683"/>
                </a:lnTo>
                <a:lnTo>
                  <a:pt x="59749" y="48539"/>
                </a:lnTo>
                <a:lnTo>
                  <a:pt x="59893" y="54253"/>
                </a:lnTo>
                <a:lnTo>
                  <a:pt x="58979" y="56157"/>
                </a:lnTo>
                <a:lnTo>
                  <a:pt x="57417" y="57427"/>
                </a:lnTo>
                <a:lnTo>
                  <a:pt x="55423" y="58274"/>
                </a:lnTo>
                <a:lnTo>
                  <a:pt x="54094" y="59790"/>
                </a:lnTo>
                <a:lnTo>
                  <a:pt x="53208" y="61754"/>
                </a:lnTo>
                <a:lnTo>
                  <a:pt x="52617" y="64016"/>
                </a:lnTo>
                <a:lnTo>
                  <a:pt x="51271" y="65524"/>
                </a:lnTo>
                <a:lnTo>
                  <a:pt x="49421" y="66529"/>
                </a:lnTo>
                <a:lnTo>
                  <a:pt x="44159" y="68143"/>
                </a:lnTo>
                <a:lnTo>
                  <a:pt x="43727" y="67322"/>
                </a:lnTo>
                <a:lnTo>
                  <a:pt x="43439" y="65823"/>
                </a:lnTo>
                <a:lnTo>
                  <a:pt x="42977" y="61123"/>
                </a:lnTo>
                <a:lnTo>
                  <a:pt x="42939" y="59785"/>
                </a:lnTo>
                <a:lnTo>
                  <a:pt x="42897" y="55758"/>
                </a:lnTo>
                <a:lnTo>
                  <a:pt x="41933" y="54304"/>
                </a:lnTo>
                <a:lnTo>
                  <a:pt x="40338" y="53334"/>
                </a:lnTo>
                <a:lnTo>
                  <a:pt x="38322" y="52687"/>
                </a:lnTo>
                <a:lnTo>
                  <a:pt x="36978" y="51304"/>
                </a:lnTo>
                <a:lnTo>
                  <a:pt x="36082" y="49429"/>
                </a:lnTo>
                <a:lnTo>
                  <a:pt x="35485" y="47227"/>
                </a:lnTo>
                <a:lnTo>
                  <a:pt x="36039" y="44806"/>
                </a:lnTo>
                <a:lnTo>
                  <a:pt x="37361" y="42239"/>
                </a:lnTo>
                <a:lnTo>
                  <a:pt x="41776" y="35827"/>
                </a:lnTo>
                <a:lnTo>
                  <a:pt x="42139" y="34349"/>
                </a:lnTo>
                <a:lnTo>
                  <a:pt x="42380" y="32410"/>
                </a:lnTo>
                <a:lnTo>
                  <a:pt x="42768" y="27007"/>
                </a:lnTo>
                <a:lnTo>
                  <a:pt x="43752" y="26563"/>
                </a:lnTo>
                <a:lnTo>
                  <a:pt x="45361" y="26268"/>
                </a:lnTo>
                <a:lnTo>
                  <a:pt x="50235" y="25793"/>
                </a:lnTo>
                <a:lnTo>
                  <a:pt x="51588" y="25755"/>
                </a:lnTo>
                <a:lnTo>
                  <a:pt x="60008" y="256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8" name="SMARTPenAnnotation331"/>
          <p:cNvSpPr/>
          <p:nvPr/>
        </p:nvSpPr>
        <p:spPr>
          <a:xfrm>
            <a:off x="3071812" y="1731655"/>
            <a:ext cx="2220279" cy="4191943"/>
          </a:xfrm>
          <a:custGeom>
            <a:avLst/>
            <a:gdLst/>
            <a:ahLst/>
            <a:cxnLst/>
            <a:rect l="0" t="0" r="0" b="0"/>
            <a:pathLst>
              <a:path w="2220279" h="4191943">
                <a:moveTo>
                  <a:pt x="0" y="4191942"/>
                </a:moveTo>
                <a:lnTo>
                  <a:pt x="0" y="4170354"/>
                </a:lnTo>
                <a:lnTo>
                  <a:pt x="952" y="4168025"/>
                </a:lnTo>
                <a:lnTo>
                  <a:pt x="11932" y="4150104"/>
                </a:lnTo>
                <a:lnTo>
                  <a:pt x="14828" y="4142233"/>
                </a:lnTo>
                <a:lnTo>
                  <a:pt x="15600" y="4138800"/>
                </a:lnTo>
                <a:lnTo>
                  <a:pt x="18998" y="4132446"/>
                </a:lnTo>
                <a:lnTo>
                  <a:pt x="37256" y="4107411"/>
                </a:lnTo>
                <a:lnTo>
                  <a:pt x="40371" y="4096905"/>
                </a:lnTo>
                <a:lnTo>
                  <a:pt x="41201" y="4091437"/>
                </a:lnTo>
                <a:lnTo>
                  <a:pt x="44664" y="4082821"/>
                </a:lnTo>
                <a:lnTo>
                  <a:pt x="51969" y="4072615"/>
                </a:lnTo>
                <a:lnTo>
                  <a:pt x="57387" y="4065565"/>
                </a:lnTo>
                <a:lnTo>
                  <a:pt x="71469" y="4044584"/>
                </a:lnTo>
                <a:lnTo>
                  <a:pt x="80019" y="4035144"/>
                </a:lnTo>
                <a:lnTo>
                  <a:pt x="81921" y="4031213"/>
                </a:lnTo>
                <a:lnTo>
                  <a:pt x="85550" y="4017530"/>
                </a:lnTo>
                <a:lnTo>
                  <a:pt x="100248" y="3991983"/>
                </a:lnTo>
                <a:lnTo>
                  <a:pt x="107703" y="3981354"/>
                </a:lnTo>
                <a:lnTo>
                  <a:pt x="111287" y="3972171"/>
                </a:lnTo>
                <a:lnTo>
                  <a:pt x="150501" y="3912772"/>
                </a:lnTo>
                <a:lnTo>
                  <a:pt x="160815" y="3888947"/>
                </a:lnTo>
                <a:lnTo>
                  <a:pt x="166089" y="3881700"/>
                </a:lnTo>
                <a:lnTo>
                  <a:pt x="167876" y="3877482"/>
                </a:lnTo>
                <a:lnTo>
                  <a:pt x="171343" y="3863395"/>
                </a:lnTo>
                <a:lnTo>
                  <a:pt x="175530" y="3856057"/>
                </a:lnTo>
                <a:lnTo>
                  <a:pt x="208607" y="3807707"/>
                </a:lnTo>
                <a:lnTo>
                  <a:pt x="211777" y="3797016"/>
                </a:lnTo>
                <a:lnTo>
                  <a:pt x="212622" y="3791498"/>
                </a:lnTo>
                <a:lnTo>
                  <a:pt x="216101" y="3782827"/>
                </a:lnTo>
                <a:lnTo>
                  <a:pt x="223415" y="3772590"/>
                </a:lnTo>
                <a:lnTo>
                  <a:pt x="226096" y="3769499"/>
                </a:lnTo>
                <a:lnTo>
                  <a:pt x="227883" y="3765533"/>
                </a:lnTo>
                <a:lnTo>
                  <a:pt x="235538" y="3739997"/>
                </a:lnTo>
                <a:lnTo>
                  <a:pt x="245986" y="3718458"/>
                </a:lnTo>
                <a:lnTo>
                  <a:pt x="251567" y="3710678"/>
                </a:lnTo>
                <a:lnTo>
                  <a:pt x="253436" y="3706316"/>
                </a:lnTo>
                <a:lnTo>
                  <a:pt x="255513" y="3696391"/>
                </a:lnTo>
                <a:lnTo>
                  <a:pt x="261516" y="3685630"/>
                </a:lnTo>
                <a:lnTo>
                  <a:pt x="276342" y="3663199"/>
                </a:lnTo>
                <a:lnTo>
                  <a:pt x="279981" y="3654368"/>
                </a:lnTo>
                <a:lnTo>
                  <a:pt x="284570" y="3641501"/>
                </a:lnTo>
                <a:lnTo>
                  <a:pt x="305818" y="3598465"/>
                </a:lnTo>
                <a:lnTo>
                  <a:pt x="320049" y="3576379"/>
                </a:lnTo>
                <a:lnTo>
                  <a:pt x="323219" y="3565616"/>
                </a:lnTo>
                <a:lnTo>
                  <a:pt x="324064" y="3560079"/>
                </a:lnTo>
                <a:lnTo>
                  <a:pt x="330084" y="3548847"/>
                </a:lnTo>
                <a:lnTo>
                  <a:pt x="337204" y="3538457"/>
                </a:lnTo>
                <a:lnTo>
                  <a:pt x="349244" y="3512009"/>
                </a:lnTo>
                <a:lnTo>
                  <a:pt x="354609" y="3504622"/>
                </a:lnTo>
                <a:lnTo>
                  <a:pt x="356421" y="3500366"/>
                </a:lnTo>
                <a:lnTo>
                  <a:pt x="359924" y="3486228"/>
                </a:lnTo>
                <a:lnTo>
                  <a:pt x="364118" y="3478876"/>
                </a:lnTo>
                <a:lnTo>
                  <a:pt x="380154" y="3455986"/>
                </a:lnTo>
                <a:lnTo>
                  <a:pt x="383270" y="3447973"/>
                </a:lnTo>
                <a:lnTo>
                  <a:pt x="385607" y="3440284"/>
                </a:lnTo>
                <a:lnTo>
                  <a:pt x="392329" y="3422366"/>
                </a:lnTo>
                <a:lnTo>
                  <a:pt x="392998" y="3418859"/>
                </a:lnTo>
                <a:lnTo>
                  <a:pt x="396280" y="3412422"/>
                </a:lnTo>
                <a:lnTo>
                  <a:pt x="424837" y="3372641"/>
                </a:lnTo>
                <a:lnTo>
                  <a:pt x="426942" y="3366481"/>
                </a:lnTo>
                <a:lnTo>
                  <a:pt x="429245" y="3348874"/>
                </a:lnTo>
                <a:lnTo>
                  <a:pt x="435345" y="3335236"/>
                </a:lnTo>
                <a:lnTo>
                  <a:pt x="435962" y="3332197"/>
                </a:lnTo>
                <a:lnTo>
                  <a:pt x="439188" y="3326281"/>
                </a:lnTo>
                <a:lnTo>
                  <a:pt x="449021" y="3314722"/>
                </a:lnTo>
                <a:lnTo>
                  <a:pt x="450795" y="3310901"/>
                </a:lnTo>
                <a:lnTo>
                  <a:pt x="454244" y="3297375"/>
                </a:lnTo>
                <a:lnTo>
                  <a:pt x="459923" y="3286911"/>
                </a:lnTo>
                <a:lnTo>
                  <a:pt x="462981" y="3277778"/>
                </a:lnTo>
                <a:lnTo>
                  <a:pt x="468544" y="3269040"/>
                </a:lnTo>
                <a:lnTo>
                  <a:pt x="470179" y="3263286"/>
                </a:lnTo>
                <a:lnTo>
                  <a:pt x="472182" y="3245939"/>
                </a:lnTo>
                <a:lnTo>
                  <a:pt x="478221" y="3232353"/>
                </a:lnTo>
                <a:lnTo>
                  <a:pt x="480195" y="3225391"/>
                </a:lnTo>
                <a:lnTo>
                  <a:pt x="486662" y="3211713"/>
                </a:lnTo>
                <a:lnTo>
                  <a:pt x="493657" y="3201205"/>
                </a:lnTo>
                <a:lnTo>
                  <a:pt x="495629" y="3195037"/>
                </a:lnTo>
                <a:lnTo>
                  <a:pt x="497846" y="3177425"/>
                </a:lnTo>
                <a:lnTo>
                  <a:pt x="512015" y="3148045"/>
                </a:lnTo>
                <a:lnTo>
                  <a:pt x="513658" y="3135562"/>
                </a:lnTo>
                <a:lnTo>
                  <a:pt x="513888" y="3130501"/>
                </a:lnTo>
                <a:lnTo>
                  <a:pt x="514995" y="3126175"/>
                </a:lnTo>
                <a:lnTo>
                  <a:pt x="520150" y="3114583"/>
                </a:lnTo>
                <a:lnTo>
                  <a:pt x="524915" y="3094081"/>
                </a:lnTo>
                <a:lnTo>
                  <a:pt x="529523" y="3083927"/>
                </a:lnTo>
                <a:lnTo>
                  <a:pt x="534746" y="3076238"/>
                </a:lnTo>
                <a:lnTo>
                  <a:pt x="537702" y="3067106"/>
                </a:lnTo>
                <a:lnTo>
                  <a:pt x="538491" y="3062004"/>
                </a:lnTo>
                <a:lnTo>
                  <a:pt x="541906" y="3053795"/>
                </a:lnTo>
                <a:lnTo>
                  <a:pt x="551861" y="3036213"/>
                </a:lnTo>
                <a:lnTo>
                  <a:pt x="554834" y="3025505"/>
                </a:lnTo>
                <a:lnTo>
                  <a:pt x="557108" y="3014396"/>
                </a:lnTo>
                <a:lnTo>
                  <a:pt x="563743" y="2998384"/>
                </a:lnTo>
                <a:lnTo>
                  <a:pt x="594370" y="2943109"/>
                </a:lnTo>
                <a:lnTo>
                  <a:pt x="597539" y="2931738"/>
                </a:lnTo>
                <a:lnTo>
                  <a:pt x="598384" y="2926038"/>
                </a:lnTo>
                <a:lnTo>
                  <a:pt x="601864" y="2917166"/>
                </a:lnTo>
                <a:lnTo>
                  <a:pt x="645798" y="2831763"/>
                </a:lnTo>
                <a:lnTo>
                  <a:pt x="648971" y="2822878"/>
                </a:lnTo>
                <a:lnTo>
                  <a:pt x="649817" y="2819175"/>
                </a:lnTo>
                <a:lnTo>
                  <a:pt x="655837" y="2809981"/>
                </a:lnTo>
                <a:lnTo>
                  <a:pt x="667397" y="2794095"/>
                </a:lnTo>
                <a:lnTo>
                  <a:pt x="734377" y="2671746"/>
                </a:lnTo>
                <a:lnTo>
                  <a:pt x="748665" y="2643176"/>
                </a:lnTo>
                <a:lnTo>
                  <a:pt x="752475" y="2638414"/>
                </a:lnTo>
                <a:lnTo>
                  <a:pt x="761788" y="2630583"/>
                </a:lnTo>
                <a:lnTo>
                  <a:pt x="765034" y="2626208"/>
                </a:lnTo>
                <a:lnTo>
                  <a:pt x="778751" y="2594364"/>
                </a:lnTo>
                <a:lnTo>
                  <a:pt x="802212" y="2560289"/>
                </a:lnTo>
                <a:lnTo>
                  <a:pt x="814241" y="2539985"/>
                </a:lnTo>
                <a:lnTo>
                  <a:pt x="817147" y="2536283"/>
                </a:lnTo>
                <a:lnTo>
                  <a:pt x="819085" y="2531909"/>
                </a:lnTo>
                <a:lnTo>
                  <a:pt x="821237" y="2521970"/>
                </a:lnTo>
                <a:lnTo>
                  <a:pt x="827274" y="2511202"/>
                </a:lnTo>
                <a:lnTo>
                  <a:pt x="860034" y="2467343"/>
                </a:lnTo>
                <a:lnTo>
                  <a:pt x="861963" y="2463090"/>
                </a:lnTo>
                <a:lnTo>
                  <a:pt x="864107" y="2453283"/>
                </a:lnTo>
                <a:lnTo>
                  <a:pt x="870140" y="2442575"/>
                </a:lnTo>
                <a:lnTo>
                  <a:pt x="894149" y="2407664"/>
                </a:lnTo>
                <a:lnTo>
                  <a:pt x="896136" y="2403301"/>
                </a:lnTo>
                <a:lnTo>
                  <a:pt x="906607" y="2371477"/>
                </a:lnTo>
                <a:lnTo>
                  <a:pt x="914631" y="2355452"/>
                </a:lnTo>
                <a:lnTo>
                  <a:pt x="971550" y="2256220"/>
                </a:lnTo>
                <a:lnTo>
                  <a:pt x="974725" y="2245454"/>
                </a:lnTo>
                <a:lnTo>
                  <a:pt x="977089" y="2234319"/>
                </a:lnTo>
                <a:lnTo>
                  <a:pt x="1017592" y="2143114"/>
                </a:lnTo>
                <a:lnTo>
                  <a:pt x="1019953" y="2131685"/>
                </a:lnTo>
                <a:lnTo>
                  <a:pt x="1034890" y="2091680"/>
                </a:lnTo>
                <a:lnTo>
                  <a:pt x="1035684" y="2085965"/>
                </a:lnTo>
                <a:lnTo>
                  <a:pt x="1038118" y="2080249"/>
                </a:lnTo>
                <a:lnTo>
                  <a:pt x="1048741" y="2063104"/>
                </a:lnTo>
                <a:lnTo>
                  <a:pt x="1094898" y="1945790"/>
                </a:lnTo>
                <a:lnTo>
                  <a:pt x="1095692" y="1940127"/>
                </a:lnTo>
                <a:lnTo>
                  <a:pt x="1099114" y="1931295"/>
                </a:lnTo>
                <a:lnTo>
                  <a:pt x="1117390" y="1897014"/>
                </a:lnTo>
                <a:lnTo>
                  <a:pt x="1120505" y="1888322"/>
                </a:lnTo>
                <a:lnTo>
                  <a:pt x="1122842" y="1880331"/>
                </a:lnTo>
                <a:lnTo>
                  <a:pt x="1137522" y="1849503"/>
                </a:lnTo>
                <a:lnTo>
                  <a:pt x="1144975" y="1838419"/>
                </a:lnTo>
                <a:lnTo>
                  <a:pt x="1155281" y="1810636"/>
                </a:lnTo>
                <a:lnTo>
                  <a:pt x="1157348" y="1802942"/>
                </a:lnTo>
                <a:lnTo>
                  <a:pt x="1163867" y="1788852"/>
                </a:lnTo>
                <a:lnTo>
                  <a:pt x="1174603" y="1775075"/>
                </a:lnTo>
                <a:lnTo>
                  <a:pt x="1177404" y="1772025"/>
                </a:lnTo>
                <a:lnTo>
                  <a:pt x="1179271" y="1768087"/>
                </a:lnTo>
                <a:lnTo>
                  <a:pt x="1182851" y="1754394"/>
                </a:lnTo>
                <a:lnTo>
                  <a:pt x="1196577" y="1728843"/>
                </a:lnTo>
                <a:lnTo>
                  <a:pt x="1198562" y="1721504"/>
                </a:lnTo>
                <a:lnTo>
                  <a:pt x="1199679" y="1707466"/>
                </a:lnTo>
                <a:lnTo>
                  <a:pt x="1201742" y="1703140"/>
                </a:lnTo>
                <a:lnTo>
                  <a:pt x="1205021" y="1699303"/>
                </a:lnTo>
                <a:lnTo>
                  <a:pt x="1219421" y="1686302"/>
                </a:lnTo>
                <a:lnTo>
                  <a:pt x="1237233" y="1661423"/>
                </a:lnTo>
                <a:lnTo>
                  <a:pt x="1239160" y="1657204"/>
                </a:lnTo>
                <a:lnTo>
                  <a:pt x="1242824" y="1643118"/>
                </a:lnTo>
                <a:lnTo>
                  <a:pt x="1256582" y="1617415"/>
                </a:lnTo>
                <a:lnTo>
                  <a:pt x="1260050" y="1606775"/>
                </a:lnTo>
                <a:lnTo>
                  <a:pt x="1271950" y="1587181"/>
                </a:lnTo>
                <a:lnTo>
                  <a:pt x="1274923" y="1579168"/>
                </a:lnTo>
                <a:lnTo>
                  <a:pt x="1275717" y="1575698"/>
                </a:lnTo>
                <a:lnTo>
                  <a:pt x="1279138" y="1569302"/>
                </a:lnTo>
                <a:lnTo>
                  <a:pt x="1281384" y="1566263"/>
                </a:lnTo>
                <a:lnTo>
                  <a:pt x="1283879" y="1560346"/>
                </a:lnTo>
                <a:lnTo>
                  <a:pt x="1285940" y="1553589"/>
                </a:lnTo>
                <a:lnTo>
                  <a:pt x="1292456" y="1540027"/>
                </a:lnTo>
                <a:lnTo>
                  <a:pt x="1297690" y="1532810"/>
                </a:lnTo>
                <a:lnTo>
                  <a:pt x="1299467" y="1528600"/>
                </a:lnTo>
                <a:lnTo>
                  <a:pt x="1302920" y="1514525"/>
                </a:lnTo>
                <a:lnTo>
                  <a:pt x="1307103" y="1507189"/>
                </a:lnTo>
                <a:lnTo>
                  <a:pt x="1316597" y="1494718"/>
                </a:lnTo>
                <a:lnTo>
                  <a:pt x="1320061" y="1485966"/>
                </a:lnTo>
                <a:lnTo>
                  <a:pt x="1324246" y="1480209"/>
                </a:lnTo>
                <a:lnTo>
                  <a:pt x="1325743" y="1476387"/>
                </a:lnTo>
                <a:lnTo>
                  <a:pt x="1328146" y="1459106"/>
                </a:lnTo>
                <a:lnTo>
                  <a:pt x="1328343" y="1455652"/>
                </a:lnTo>
                <a:lnTo>
                  <a:pt x="1329427" y="1452396"/>
                </a:lnTo>
                <a:lnTo>
                  <a:pt x="1334551" y="1443263"/>
                </a:lnTo>
                <a:lnTo>
                  <a:pt x="1341498" y="1424220"/>
                </a:lnTo>
                <a:lnTo>
                  <a:pt x="1350907" y="1409538"/>
                </a:lnTo>
                <a:lnTo>
                  <a:pt x="1358539" y="1390004"/>
                </a:lnTo>
                <a:lnTo>
                  <a:pt x="1368032" y="1374310"/>
                </a:lnTo>
                <a:lnTo>
                  <a:pt x="1371495" y="1360225"/>
                </a:lnTo>
                <a:lnTo>
                  <a:pt x="1375681" y="1352886"/>
                </a:lnTo>
                <a:lnTo>
                  <a:pt x="1383392" y="1343400"/>
                </a:lnTo>
                <a:lnTo>
                  <a:pt x="1385177" y="1339461"/>
                </a:lnTo>
                <a:lnTo>
                  <a:pt x="1388640" y="1325769"/>
                </a:lnTo>
                <a:lnTo>
                  <a:pt x="1403274" y="1300218"/>
                </a:lnTo>
                <a:lnTo>
                  <a:pt x="1423049" y="1268138"/>
                </a:lnTo>
                <a:lnTo>
                  <a:pt x="1431612" y="1253942"/>
                </a:lnTo>
                <a:lnTo>
                  <a:pt x="1440181" y="1241164"/>
                </a:lnTo>
                <a:lnTo>
                  <a:pt x="1457325" y="1211091"/>
                </a:lnTo>
                <a:lnTo>
                  <a:pt x="1460182" y="1207440"/>
                </a:lnTo>
                <a:lnTo>
                  <a:pt x="1462088" y="1203102"/>
                </a:lnTo>
                <a:lnTo>
                  <a:pt x="1469947" y="1176917"/>
                </a:lnTo>
                <a:lnTo>
                  <a:pt x="1517334" y="1090850"/>
                </a:lnTo>
                <a:lnTo>
                  <a:pt x="1525905" y="1078223"/>
                </a:lnTo>
                <a:lnTo>
                  <a:pt x="1534478" y="1064956"/>
                </a:lnTo>
                <a:lnTo>
                  <a:pt x="1537335" y="1061440"/>
                </a:lnTo>
                <a:lnTo>
                  <a:pt x="1540510" y="1054993"/>
                </a:lnTo>
                <a:lnTo>
                  <a:pt x="1544837" y="1043468"/>
                </a:lnTo>
                <a:lnTo>
                  <a:pt x="1549559" y="1034305"/>
                </a:lnTo>
                <a:lnTo>
                  <a:pt x="1571656" y="996863"/>
                </a:lnTo>
                <a:lnTo>
                  <a:pt x="1574814" y="988192"/>
                </a:lnTo>
                <a:lnTo>
                  <a:pt x="1575656" y="984546"/>
                </a:lnTo>
                <a:lnTo>
                  <a:pt x="1579132" y="977955"/>
                </a:lnTo>
                <a:lnTo>
                  <a:pt x="1581392" y="974864"/>
                </a:lnTo>
                <a:lnTo>
                  <a:pt x="1583903" y="966350"/>
                </a:lnTo>
                <a:lnTo>
                  <a:pt x="1584573" y="961412"/>
                </a:lnTo>
                <a:lnTo>
                  <a:pt x="1586924" y="957168"/>
                </a:lnTo>
                <a:lnTo>
                  <a:pt x="1597431" y="946644"/>
                </a:lnTo>
                <a:lnTo>
                  <a:pt x="1599307" y="943512"/>
                </a:lnTo>
                <a:lnTo>
                  <a:pt x="1606867" y="927092"/>
                </a:lnTo>
                <a:lnTo>
                  <a:pt x="1665923" y="838543"/>
                </a:lnTo>
                <a:lnTo>
                  <a:pt x="1677353" y="825112"/>
                </a:lnTo>
                <a:lnTo>
                  <a:pt x="1702117" y="785868"/>
                </a:lnTo>
                <a:lnTo>
                  <a:pt x="1709977" y="764491"/>
                </a:lnTo>
                <a:lnTo>
                  <a:pt x="1726035" y="738776"/>
                </a:lnTo>
                <a:lnTo>
                  <a:pt x="1734232" y="730611"/>
                </a:lnTo>
                <a:lnTo>
                  <a:pt x="1739085" y="727101"/>
                </a:lnTo>
                <a:lnTo>
                  <a:pt x="1747017" y="718120"/>
                </a:lnTo>
                <a:lnTo>
                  <a:pt x="1814512" y="611599"/>
                </a:lnTo>
                <a:lnTo>
                  <a:pt x="1882140" y="495033"/>
                </a:lnTo>
                <a:lnTo>
                  <a:pt x="1897733" y="456826"/>
                </a:lnTo>
                <a:lnTo>
                  <a:pt x="1916451" y="425894"/>
                </a:lnTo>
                <a:lnTo>
                  <a:pt x="1932024" y="388225"/>
                </a:lnTo>
                <a:lnTo>
                  <a:pt x="1967867" y="328707"/>
                </a:lnTo>
                <a:lnTo>
                  <a:pt x="1971499" y="314451"/>
                </a:lnTo>
                <a:lnTo>
                  <a:pt x="1986198" y="288684"/>
                </a:lnTo>
                <a:lnTo>
                  <a:pt x="2026146" y="237244"/>
                </a:lnTo>
                <a:lnTo>
                  <a:pt x="2036604" y="225650"/>
                </a:lnTo>
                <a:lnTo>
                  <a:pt x="2068821" y="178461"/>
                </a:lnTo>
                <a:lnTo>
                  <a:pt x="2077081" y="172020"/>
                </a:lnTo>
                <a:lnTo>
                  <a:pt x="2081951" y="168969"/>
                </a:lnTo>
                <a:lnTo>
                  <a:pt x="2089902" y="160499"/>
                </a:lnTo>
                <a:lnTo>
                  <a:pt x="2120234" y="118446"/>
                </a:lnTo>
                <a:lnTo>
                  <a:pt x="2128506" y="112009"/>
                </a:lnTo>
                <a:lnTo>
                  <a:pt x="2133379" y="108959"/>
                </a:lnTo>
                <a:lnTo>
                  <a:pt x="2141334" y="100491"/>
                </a:lnTo>
                <a:lnTo>
                  <a:pt x="2160113" y="77687"/>
                </a:lnTo>
                <a:lnTo>
                  <a:pt x="2180263" y="57171"/>
                </a:lnTo>
                <a:lnTo>
                  <a:pt x="2182171" y="54303"/>
                </a:lnTo>
                <a:lnTo>
                  <a:pt x="2185810" y="45716"/>
                </a:lnTo>
                <a:lnTo>
                  <a:pt x="2194619" y="34456"/>
                </a:lnTo>
                <a:lnTo>
                  <a:pt x="2198714" y="30231"/>
                </a:lnTo>
                <a:lnTo>
                  <a:pt x="2200187" y="27770"/>
                </a:lnTo>
                <a:lnTo>
                  <a:pt x="2201823" y="22497"/>
                </a:lnTo>
                <a:lnTo>
                  <a:pt x="2203212" y="20709"/>
                </a:lnTo>
                <a:lnTo>
                  <a:pt x="2205091" y="19518"/>
                </a:lnTo>
                <a:lnTo>
                  <a:pt x="2207295" y="18723"/>
                </a:lnTo>
                <a:lnTo>
                  <a:pt x="2208766" y="17241"/>
                </a:lnTo>
                <a:lnTo>
                  <a:pt x="2209745" y="15301"/>
                </a:lnTo>
                <a:lnTo>
                  <a:pt x="2210398" y="13054"/>
                </a:lnTo>
                <a:lnTo>
                  <a:pt x="2211787" y="11557"/>
                </a:lnTo>
                <a:lnTo>
                  <a:pt x="2213664" y="10559"/>
                </a:lnTo>
                <a:lnTo>
                  <a:pt x="2215869" y="9893"/>
                </a:lnTo>
                <a:lnTo>
                  <a:pt x="2217339" y="8497"/>
                </a:lnTo>
                <a:lnTo>
                  <a:pt x="2218318" y="6614"/>
                </a:lnTo>
                <a:lnTo>
                  <a:pt x="2220275" y="0"/>
                </a:lnTo>
                <a:lnTo>
                  <a:pt x="2220278" y="85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9" name="SMARTPenAnnotation332"/>
          <p:cNvSpPr/>
          <p:nvPr/>
        </p:nvSpPr>
        <p:spPr>
          <a:xfrm>
            <a:off x="6740845" y="4491993"/>
            <a:ext cx="281664" cy="231423"/>
          </a:xfrm>
          <a:custGeom>
            <a:avLst/>
            <a:gdLst/>
            <a:ahLst/>
            <a:cxnLst/>
            <a:rect l="0" t="0" r="0" b="0"/>
            <a:pathLst>
              <a:path w="281664" h="231423">
                <a:moveTo>
                  <a:pt x="128585" y="17142"/>
                </a:moveTo>
                <a:lnTo>
                  <a:pt x="128585" y="12591"/>
                </a:lnTo>
                <a:lnTo>
                  <a:pt x="127632" y="11250"/>
                </a:lnTo>
                <a:lnTo>
                  <a:pt x="126045" y="10356"/>
                </a:lnTo>
                <a:lnTo>
                  <a:pt x="120365" y="8674"/>
                </a:lnTo>
                <a:lnTo>
                  <a:pt x="112663" y="8579"/>
                </a:lnTo>
                <a:lnTo>
                  <a:pt x="98701" y="8570"/>
                </a:lnTo>
                <a:lnTo>
                  <a:pt x="96280" y="9522"/>
                </a:lnTo>
                <a:lnTo>
                  <a:pt x="88321" y="15414"/>
                </a:lnTo>
                <a:lnTo>
                  <a:pt x="82750" y="20501"/>
                </a:lnTo>
                <a:lnTo>
                  <a:pt x="74258" y="28720"/>
                </a:lnTo>
                <a:lnTo>
                  <a:pt x="57144" y="45730"/>
                </a:lnTo>
                <a:lnTo>
                  <a:pt x="48890" y="51437"/>
                </a:lnTo>
                <a:lnTo>
                  <a:pt x="44023" y="54293"/>
                </a:lnTo>
                <a:lnTo>
                  <a:pt x="36074" y="60006"/>
                </a:lnTo>
                <a:lnTo>
                  <a:pt x="29366" y="65720"/>
                </a:lnTo>
                <a:lnTo>
                  <a:pt x="23210" y="71435"/>
                </a:lnTo>
                <a:lnTo>
                  <a:pt x="21187" y="74292"/>
                </a:lnTo>
                <a:lnTo>
                  <a:pt x="18940" y="80007"/>
                </a:lnTo>
                <a:lnTo>
                  <a:pt x="15401" y="85722"/>
                </a:lnTo>
                <a:lnTo>
                  <a:pt x="10653" y="92389"/>
                </a:lnTo>
                <a:lnTo>
                  <a:pt x="8053" y="96834"/>
                </a:lnTo>
                <a:lnTo>
                  <a:pt x="1589" y="108554"/>
                </a:lnTo>
                <a:lnTo>
                  <a:pt x="704" y="115237"/>
                </a:lnTo>
                <a:lnTo>
                  <a:pt x="137" y="125947"/>
                </a:lnTo>
                <a:lnTo>
                  <a:pt x="10" y="143115"/>
                </a:lnTo>
                <a:lnTo>
                  <a:pt x="0" y="149505"/>
                </a:lnTo>
                <a:lnTo>
                  <a:pt x="952" y="152056"/>
                </a:lnTo>
                <a:lnTo>
                  <a:pt x="4549" y="157432"/>
                </a:lnTo>
                <a:lnTo>
                  <a:pt x="9323" y="162995"/>
                </a:lnTo>
                <a:lnTo>
                  <a:pt x="11929" y="165812"/>
                </a:lnTo>
                <a:lnTo>
                  <a:pt x="13667" y="168643"/>
                </a:lnTo>
                <a:lnTo>
                  <a:pt x="15597" y="174328"/>
                </a:lnTo>
                <a:lnTo>
                  <a:pt x="18017" y="177177"/>
                </a:lnTo>
                <a:lnTo>
                  <a:pt x="25786" y="182884"/>
                </a:lnTo>
                <a:lnTo>
                  <a:pt x="33049" y="188595"/>
                </a:lnTo>
                <a:lnTo>
                  <a:pt x="39451" y="194308"/>
                </a:lnTo>
                <a:lnTo>
                  <a:pt x="45473" y="200022"/>
                </a:lnTo>
                <a:lnTo>
                  <a:pt x="53864" y="205737"/>
                </a:lnTo>
                <a:lnTo>
                  <a:pt x="58768" y="208594"/>
                </a:lnTo>
                <a:lnTo>
                  <a:pt x="63943" y="211452"/>
                </a:lnTo>
                <a:lnTo>
                  <a:pt x="74773" y="217166"/>
                </a:lnTo>
                <a:lnTo>
                  <a:pt x="80327" y="219072"/>
                </a:lnTo>
                <a:lnTo>
                  <a:pt x="85935" y="220342"/>
                </a:lnTo>
                <a:lnTo>
                  <a:pt x="91579" y="221189"/>
                </a:lnTo>
                <a:lnTo>
                  <a:pt x="96295" y="221753"/>
                </a:lnTo>
                <a:lnTo>
                  <a:pt x="104074" y="222380"/>
                </a:lnTo>
                <a:lnTo>
                  <a:pt x="108434" y="223500"/>
                </a:lnTo>
                <a:lnTo>
                  <a:pt x="113245" y="225199"/>
                </a:lnTo>
                <a:lnTo>
                  <a:pt x="118358" y="227284"/>
                </a:lnTo>
                <a:lnTo>
                  <a:pt x="123673" y="228674"/>
                </a:lnTo>
                <a:lnTo>
                  <a:pt x="129120" y="229601"/>
                </a:lnTo>
                <a:lnTo>
                  <a:pt x="134657" y="230219"/>
                </a:lnTo>
                <a:lnTo>
                  <a:pt x="140252" y="230631"/>
                </a:lnTo>
                <a:lnTo>
                  <a:pt x="145888" y="230905"/>
                </a:lnTo>
                <a:lnTo>
                  <a:pt x="157230" y="231210"/>
                </a:lnTo>
                <a:lnTo>
                  <a:pt x="181194" y="231422"/>
                </a:lnTo>
                <a:lnTo>
                  <a:pt x="185564" y="230480"/>
                </a:lnTo>
                <a:lnTo>
                  <a:pt x="190384" y="228900"/>
                </a:lnTo>
                <a:lnTo>
                  <a:pt x="195501" y="226894"/>
                </a:lnTo>
                <a:lnTo>
                  <a:pt x="203728" y="224665"/>
                </a:lnTo>
                <a:lnTo>
                  <a:pt x="207255" y="224070"/>
                </a:lnTo>
                <a:lnTo>
                  <a:pt x="213714" y="220870"/>
                </a:lnTo>
                <a:lnTo>
                  <a:pt x="216770" y="218683"/>
                </a:lnTo>
                <a:lnTo>
                  <a:pt x="222705" y="216253"/>
                </a:lnTo>
                <a:lnTo>
                  <a:pt x="225622" y="215605"/>
                </a:lnTo>
                <a:lnTo>
                  <a:pt x="231403" y="212345"/>
                </a:lnTo>
                <a:lnTo>
                  <a:pt x="240012" y="205155"/>
                </a:lnTo>
                <a:lnTo>
                  <a:pt x="245735" y="199763"/>
                </a:lnTo>
                <a:lnTo>
                  <a:pt x="260029" y="185700"/>
                </a:lnTo>
                <a:lnTo>
                  <a:pt x="261934" y="182854"/>
                </a:lnTo>
                <a:lnTo>
                  <a:pt x="264051" y="177151"/>
                </a:lnTo>
                <a:lnTo>
                  <a:pt x="267532" y="171442"/>
                </a:lnTo>
                <a:lnTo>
                  <a:pt x="269794" y="168586"/>
                </a:lnTo>
                <a:lnTo>
                  <a:pt x="271302" y="165729"/>
                </a:lnTo>
                <a:lnTo>
                  <a:pt x="272977" y="160016"/>
                </a:lnTo>
                <a:lnTo>
                  <a:pt x="273722" y="154301"/>
                </a:lnTo>
                <a:lnTo>
                  <a:pt x="273920" y="151444"/>
                </a:lnTo>
                <a:lnTo>
                  <a:pt x="275005" y="148586"/>
                </a:lnTo>
                <a:lnTo>
                  <a:pt x="278750" y="142872"/>
                </a:lnTo>
                <a:lnTo>
                  <a:pt x="281050" y="137157"/>
                </a:lnTo>
                <a:lnTo>
                  <a:pt x="281663" y="134299"/>
                </a:lnTo>
                <a:lnTo>
                  <a:pt x="281120" y="131441"/>
                </a:lnTo>
                <a:lnTo>
                  <a:pt x="277976" y="125727"/>
                </a:lnTo>
                <a:lnTo>
                  <a:pt x="275943" y="120011"/>
                </a:lnTo>
                <a:lnTo>
                  <a:pt x="275039" y="114296"/>
                </a:lnTo>
                <a:lnTo>
                  <a:pt x="274638" y="108582"/>
                </a:lnTo>
                <a:lnTo>
                  <a:pt x="273579" y="104772"/>
                </a:lnTo>
                <a:lnTo>
                  <a:pt x="271920" y="100327"/>
                </a:lnTo>
                <a:lnTo>
                  <a:pt x="269861" y="95458"/>
                </a:lnTo>
                <a:lnTo>
                  <a:pt x="268489" y="91260"/>
                </a:lnTo>
                <a:lnTo>
                  <a:pt x="266964" y="84055"/>
                </a:lnTo>
                <a:lnTo>
                  <a:pt x="263747" y="77679"/>
                </a:lnTo>
                <a:lnTo>
                  <a:pt x="261555" y="74645"/>
                </a:lnTo>
                <a:lnTo>
                  <a:pt x="259120" y="68734"/>
                </a:lnTo>
                <a:lnTo>
                  <a:pt x="258471" y="65824"/>
                </a:lnTo>
                <a:lnTo>
                  <a:pt x="255210" y="60051"/>
                </a:lnTo>
                <a:lnTo>
                  <a:pt x="250584" y="54310"/>
                </a:lnTo>
                <a:lnTo>
                  <a:pt x="245354" y="48584"/>
                </a:lnTo>
                <a:lnTo>
                  <a:pt x="243579" y="45723"/>
                </a:lnTo>
                <a:lnTo>
                  <a:pt x="241606" y="40004"/>
                </a:lnTo>
                <a:lnTo>
                  <a:pt x="238189" y="34288"/>
                </a:lnTo>
                <a:lnTo>
                  <a:pt x="235944" y="31430"/>
                </a:lnTo>
                <a:lnTo>
                  <a:pt x="233450" y="25714"/>
                </a:lnTo>
                <a:lnTo>
                  <a:pt x="232785" y="22857"/>
                </a:lnTo>
                <a:lnTo>
                  <a:pt x="229506" y="17142"/>
                </a:lnTo>
                <a:lnTo>
                  <a:pt x="227298" y="14284"/>
                </a:lnTo>
                <a:lnTo>
                  <a:pt x="224874" y="12379"/>
                </a:lnTo>
                <a:lnTo>
                  <a:pt x="222305" y="11109"/>
                </a:lnTo>
                <a:lnTo>
                  <a:pt x="219640" y="10262"/>
                </a:lnTo>
                <a:lnTo>
                  <a:pt x="214139" y="6782"/>
                </a:lnTo>
                <a:lnTo>
                  <a:pt x="211338" y="4520"/>
                </a:lnTo>
                <a:lnTo>
                  <a:pt x="208519" y="3012"/>
                </a:lnTo>
                <a:lnTo>
                  <a:pt x="202846" y="1337"/>
                </a:lnTo>
                <a:lnTo>
                  <a:pt x="194297" y="394"/>
                </a:lnTo>
                <a:lnTo>
                  <a:pt x="185732" y="114"/>
                </a:lnTo>
                <a:lnTo>
                  <a:pt x="160017" y="0"/>
                </a:lnTo>
                <a:lnTo>
                  <a:pt x="157159" y="951"/>
                </a:lnTo>
                <a:lnTo>
                  <a:pt x="148587" y="5889"/>
                </a:lnTo>
                <a:lnTo>
                  <a:pt x="142872" y="7378"/>
                </a:lnTo>
                <a:lnTo>
                  <a:pt x="134300" y="8216"/>
                </a:lnTo>
                <a:lnTo>
                  <a:pt x="125727" y="8464"/>
                </a:lnTo>
                <a:lnTo>
                  <a:pt x="121705" y="8538"/>
                </a:lnTo>
                <a:lnTo>
                  <a:pt x="121141" y="9501"/>
                </a:lnTo>
                <a:lnTo>
                  <a:pt x="120765" y="11095"/>
                </a:lnTo>
                <a:lnTo>
                  <a:pt x="120012" y="1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0" name="SMARTPenAnnotation333"/>
          <p:cNvSpPr/>
          <p:nvPr/>
        </p:nvSpPr>
        <p:spPr>
          <a:xfrm>
            <a:off x="7195186" y="4491990"/>
            <a:ext cx="248602" cy="240031"/>
          </a:xfrm>
          <a:custGeom>
            <a:avLst/>
            <a:gdLst/>
            <a:ahLst/>
            <a:cxnLst/>
            <a:rect l="0" t="0" r="0" b="0"/>
            <a:pathLst>
              <a:path w="248602" h="240031">
                <a:moveTo>
                  <a:pt x="180021" y="0"/>
                </a:moveTo>
                <a:lnTo>
                  <a:pt x="175470" y="0"/>
                </a:lnTo>
                <a:lnTo>
                  <a:pt x="174130" y="952"/>
                </a:lnTo>
                <a:lnTo>
                  <a:pt x="173236" y="2540"/>
                </a:lnTo>
                <a:lnTo>
                  <a:pt x="172641" y="4551"/>
                </a:lnTo>
                <a:lnTo>
                  <a:pt x="171290" y="5891"/>
                </a:lnTo>
                <a:lnTo>
                  <a:pt x="169438" y="6785"/>
                </a:lnTo>
                <a:lnTo>
                  <a:pt x="167251" y="7381"/>
                </a:lnTo>
                <a:lnTo>
                  <a:pt x="165792" y="8730"/>
                </a:lnTo>
                <a:lnTo>
                  <a:pt x="164820" y="10582"/>
                </a:lnTo>
                <a:lnTo>
                  <a:pt x="164172" y="12770"/>
                </a:lnTo>
                <a:lnTo>
                  <a:pt x="162788" y="14228"/>
                </a:lnTo>
                <a:lnTo>
                  <a:pt x="160913" y="15200"/>
                </a:lnTo>
                <a:lnTo>
                  <a:pt x="158710" y="15849"/>
                </a:lnTo>
                <a:lnTo>
                  <a:pt x="153722" y="19109"/>
                </a:lnTo>
                <a:lnTo>
                  <a:pt x="151058" y="21312"/>
                </a:lnTo>
                <a:lnTo>
                  <a:pt x="148330" y="22780"/>
                </a:lnTo>
                <a:lnTo>
                  <a:pt x="142759" y="24412"/>
                </a:lnTo>
                <a:lnTo>
                  <a:pt x="137108" y="27677"/>
                </a:lnTo>
                <a:lnTo>
                  <a:pt x="131421" y="32303"/>
                </a:lnTo>
                <a:lnTo>
                  <a:pt x="125719" y="37535"/>
                </a:lnTo>
                <a:lnTo>
                  <a:pt x="117153" y="45834"/>
                </a:lnTo>
                <a:lnTo>
                  <a:pt x="114296" y="47701"/>
                </a:lnTo>
                <a:lnTo>
                  <a:pt x="108583" y="49775"/>
                </a:lnTo>
                <a:lnTo>
                  <a:pt x="102869" y="53237"/>
                </a:lnTo>
                <a:lnTo>
                  <a:pt x="97154" y="57951"/>
                </a:lnTo>
                <a:lnTo>
                  <a:pt x="91439" y="63221"/>
                </a:lnTo>
                <a:lnTo>
                  <a:pt x="82866" y="71543"/>
                </a:lnTo>
                <a:lnTo>
                  <a:pt x="74294" y="80041"/>
                </a:lnTo>
                <a:lnTo>
                  <a:pt x="71436" y="81935"/>
                </a:lnTo>
                <a:lnTo>
                  <a:pt x="65721" y="84041"/>
                </a:lnTo>
                <a:lnTo>
                  <a:pt x="60006" y="87516"/>
                </a:lnTo>
                <a:lnTo>
                  <a:pt x="54291" y="92236"/>
                </a:lnTo>
                <a:lnTo>
                  <a:pt x="48576" y="97509"/>
                </a:lnTo>
                <a:lnTo>
                  <a:pt x="40004" y="105832"/>
                </a:lnTo>
                <a:lnTo>
                  <a:pt x="31431" y="114331"/>
                </a:lnTo>
                <a:lnTo>
                  <a:pt x="28573" y="116226"/>
                </a:lnTo>
                <a:lnTo>
                  <a:pt x="22859" y="118330"/>
                </a:lnTo>
                <a:lnTo>
                  <a:pt x="20954" y="119845"/>
                </a:lnTo>
                <a:lnTo>
                  <a:pt x="19684" y="121806"/>
                </a:lnTo>
                <a:lnTo>
                  <a:pt x="18838" y="124067"/>
                </a:lnTo>
                <a:lnTo>
                  <a:pt x="17320" y="125573"/>
                </a:lnTo>
                <a:lnTo>
                  <a:pt x="15356" y="126578"/>
                </a:lnTo>
                <a:lnTo>
                  <a:pt x="13094" y="127248"/>
                </a:lnTo>
                <a:lnTo>
                  <a:pt x="8041" y="130532"/>
                </a:lnTo>
                <a:lnTo>
                  <a:pt x="470" y="136772"/>
                </a:lnTo>
                <a:lnTo>
                  <a:pt x="61" y="143894"/>
                </a:lnTo>
                <a:lnTo>
                  <a:pt x="2" y="150175"/>
                </a:lnTo>
                <a:lnTo>
                  <a:pt x="0" y="153081"/>
                </a:lnTo>
                <a:lnTo>
                  <a:pt x="4549" y="158493"/>
                </a:lnTo>
                <a:lnTo>
                  <a:pt x="6843" y="159954"/>
                </a:lnTo>
                <a:lnTo>
                  <a:pt x="11930" y="161578"/>
                </a:lnTo>
                <a:lnTo>
                  <a:pt x="17366" y="164840"/>
                </a:lnTo>
                <a:lnTo>
                  <a:pt x="20150" y="167043"/>
                </a:lnTo>
                <a:lnTo>
                  <a:pt x="23910" y="168512"/>
                </a:lnTo>
                <a:lnTo>
                  <a:pt x="28322" y="169491"/>
                </a:lnTo>
                <a:lnTo>
                  <a:pt x="33169" y="170144"/>
                </a:lnTo>
                <a:lnTo>
                  <a:pt x="37352" y="171532"/>
                </a:lnTo>
                <a:lnTo>
                  <a:pt x="44541" y="175614"/>
                </a:lnTo>
                <a:lnTo>
                  <a:pt x="48743" y="177083"/>
                </a:lnTo>
                <a:lnTo>
                  <a:pt x="53450" y="178062"/>
                </a:lnTo>
                <a:lnTo>
                  <a:pt x="58493" y="178715"/>
                </a:lnTo>
                <a:lnTo>
                  <a:pt x="62808" y="180104"/>
                </a:lnTo>
                <a:lnTo>
                  <a:pt x="70141" y="184186"/>
                </a:lnTo>
                <a:lnTo>
                  <a:pt x="74383" y="186608"/>
                </a:lnTo>
                <a:lnTo>
                  <a:pt x="84176" y="191839"/>
                </a:lnTo>
                <a:lnTo>
                  <a:pt x="88501" y="193615"/>
                </a:lnTo>
                <a:lnTo>
                  <a:pt x="95848" y="195588"/>
                </a:lnTo>
                <a:lnTo>
                  <a:pt x="100093" y="197067"/>
                </a:lnTo>
                <a:lnTo>
                  <a:pt x="104828" y="199006"/>
                </a:lnTo>
                <a:lnTo>
                  <a:pt x="109890" y="201250"/>
                </a:lnTo>
                <a:lnTo>
                  <a:pt x="120594" y="206284"/>
                </a:lnTo>
                <a:lnTo>
                  <a:pt x="126115" y="208960"/>
                </a:lnTo>
                <a:lnTo>
                  <a:pt x="131701" y="210744"/>
                </a:lnTo>
                <a:lnTo>
                  <a:pt x="137331" y="211934"/>
                </a:lnTo>
                <a:lnTo>
                  <a:pt x="142988" y="212727"/>
                </a:lnTo>
                <a:lnTo>
                  <a:pt x="148665" y="214208"/>
                </a:lnTo>
                <a:lnTo>
                  <a:pt x="154355" y="216148"/>
                </a:lnTo>
                <a:lnTo>
                  <a:pt x="160053" y="218393"/>
                </a:lnTo>
                <a:lnTo>
                  <a:pt x="164804" y="219890"/>
                </a:lnTo>
                <a:lnTo>
                  <a:pt x="168924" y="220888"/>
                </a:lnTo>
                <a:lnTo>
                  <a:pt x="172623" y="221554"/>
                </a:lnTo>
                <a:lnTo>
                  <a:pt x="176995" y="221997"/>
                </a:lnTo>
                <a:lnTo>
                  <a:pt x="181813" y="222293"/>
                </a:lnTo>
                <a:lnTo>
                  <a:pt x="186931" y="222490"/>
                </a:lnTo>
                <a:lnTo>
                  <a:pt x="191295" y="223574"/>
                </a:lnTo>
                <a:lnTo>
                  <a:pt x="201988" y="228698"/>
                </a:lnTo>
                <a:lnTo>
                  <a:pt x="208200" y="230231"/>
                </a:lnTo>
                <a:lnTo>
                  <a:pt x="214135" y="230912"/>
                </a:lnTo>
                <a:lnTo>
                  <a:pt x="219948" y="231215"/>
                </a:lnTo>
                <a:lnTo>
                  <a:pt x="229753" y="231425"/>
                </a:lnTo>
                <a:lnTo>
                  <a:pt x="233239" y="233983"/>
                </a:lnTo>
                <a:lnTo>
                  <a:pt x="238688" y="238835"/>
                </a:lnTo>
                <a:lnTo>
                  <a:pt x="241972" y="239499"/>
                </a:lnTo>
                <a:lnTo>
                  <a:pt x="248601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1" name="SMARTPenAnnotation334"/>
          <p:cNvSpPr/>
          <p:nvPr/>
        </p:nvSpPr>
        <p:spPr>
          <a:xfrm>
            <a:off x="7615268" y="4577717"/>
            <a:ext cx="111413" cy="17144"/>
          </a:xfrm>
          <a:custGeom>
            <a:avLst/>
            <a:gdLst/>
            <a:ahLst/>
            <a:cxnLst/>
            <a:rect l="0" t="0" r="0" b="0"/>
            <a:pathLst>
              <a:path w="111413" h="17144">
                <a:moveTo>
                  <a:pt x="8541" y="17143"/>
                </a:moveTo>
                <a:lnTo>
                  <a:pt x="0" y="17143"/>
                </a:lnTo>
                <a:lnTo>
                  <a:pt x="4529" y="12592"/>
                </a:lnTo>
                <a:lnTo>
                  <a:pt x="6819" y="11251"/>
                </a:lnTo>
                <a:lnTo>
                  <a:pt x="9299" y="10357"/>
                </a:lnTo>
                <a:lnTo>
                  <a:pt x="11904" y="9761"/>
                </a:lnTo>
                <a:lnTo>
                  <a:pt x="14593" y="9365"/>
                </a:lnTo>
                <a:lnTo>
                  <a:pt x="17338" y="9099"/>
                </a:lnTo>
                <a:lnTo>
                  <a:pt x="20121" y="8923"/>
                </a:lnTo>
                <a:lnTo>
                  <a:pt x="22929" y="7853"/>
                </a:lnTo>
                <a:lnTo>
                  <a:pt x="25753" y="6187"/>
                </a:lnTo>
                <a:lnTo>
                  <a:pt x="28588" y="4124"/>
                </a:lnTo>
                <a:lnTo>
                  <a:pt x="31431" y="2749"/>
                </a:lnTo>
                <a:lnTo>
                  <a:pt x="34279" y="1832"/>
                </a:lnTo>
                <a:lnTo>
                  <a:pt x="37130" y="1220"/>
                </a:lnTo>
                <a:lnTo>
                  <a:pt x="40935" y="813"/>
                </a:lnTo>
                <a:lnTo>
                  <a:pt x="45378" y="541"/>
                </a:lnTo>
                <a:lnTo>
                  <a:pt x="54441" y="239"/>
                </a:lnTo>
                <a:lnTo>
                  <a:pt x="65850" y="69"/>
                </a:lnTo>
                <a:lnTo>
                  <a:pt x="93911" y="0"/>
                </a:lnTo>
                <a:lnTo>
                  <a:pt x="97839" y="952"/>
                </a:lnTo>
                <a:lnTo>
                  <a:pt x="101411" y="2539"/>
                </a:lnTo>
                <a:lnTo>
                  <a:pt x="111412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2" name="SMARTPenAnnotation335"/>
          <p:cNvSpPr/>
          <p:nvPr/>
        </p:nvSpPr>
        <p:spPr>
          <a:xfrm>
            <a:off x="7786687" y="4466273"/>
            <a:ext cx="197169" cy="145732"/>
          </a:xfrm>
          <a:custGeom>
            <a:avLst/>
            <a:gdLst/>
            <a:ahLst/>
            <a:cxnLst/>
            <a:rect l="0" t="0" r="0" b="0"/>
            <a:pathLst>
              <a:path w="197169" h="145732">
                <a:moveTo>
                  <a:pt x="0" y="17144"/>
                </a:moveTo>
                <a:lnTo>
                  <a:pt x="0" y="12593"/>
                </a:lnTo>
                <a:lnTo>
                  <a:pt x="953" y="11252"/>
                </a:lnTo>
                <a:lnTo>
                  <a:pt x="2540" y="10359"/>
                </a:lnTo>
                <a:lnTo>
                  <a:pt x="6845" y="9366"/>
                </a:lnTo>
                <a:lnTo>
                  <a:pt x="11932" y="8925"/>
                </a:lnTo>
                <a:lnTo>
                  <a:pt x="14622" y="7855"/>
                </a:lnTo>
                <a:lnTo>
                  <a:pt x="20151" y="4125"/>
                </a:lnTo>
                <a:lnTo>
                  <a:pt x="25784" y="1833"/>
                </a:lnTo>
                <a:lnTo>
                  <a:pt x="31462" y="814"/>
                </a:lnTo>
                <a:lnTo>
                  <a:pt x="37161" y="361"/>
                </a:lnTo>
                <a:lnTo>
                  <a:pt x="42868" y="160"/>
                </a:lnTo>
                <a:lnTo>
                  <a:pt x="53977" y="47"/>
                </a:lnTo>
                <a:lnTo>
                  <a:pt x="93029" y="0"/>
                </a:lnTo>
                <a:lnTo>
                  <a:pt x="97262" y="952"/>
                </a:lnTo>
                <a:lnTo>
                  <a:pt x="101036" y="2539"/>
                </a:lnTo>
                <a:lnTo>
                  <a:pt x="109387" y="7380"/>
                </a:lnTo>
                <a:lnTo>
                  <a:pt x="113069" y="10582"/>
                </a:lnTo>
                <a:lnTo>
                  <a:pt x="118643" y="15848"/>
                </a:lnTo>
                <a:lnTo>
                  <a:pt x="119100" y="17233"/>
                </a:lnTo>
                <a:lnTo>
                  <a:pt x="119609" y="21311"/>
                </a:lnTo>
                <a:lnTo>
                  <a:pt x="119744" y="23732"/>
                </a:lnTo>
                <a:lnTo>
                  <a:pt x="119895" y="28962"/>
                </a:lnTo>
                <a:lnTo>
                  <a:pt x="119979" y="37262"/>
                </a:lnTo>
                <a:lnTo>
                  <a:pt x="118087" y="40081"/>
                </a:lnTo>
                <a:lnTo>
                  <a:pt x="114920" y="42913"/>
                </a:lnTo>
                <a:lnTo>
                  <a:pt x="110903" y="45753"/>
                </a:lnTo>
                <a:lnTo>
                  <a:pt x="107273" y="49552"/>
                </a:lnTo>
                <a:lnTo>
                  <a:pt x="103901" y="53989"/>
                </a:lnTo>
                <a:lnTo>
                  <a:pt x="100700" y="58852"/>
                </a:lnTo>
                <a:lnTo>
                  <a:pt x="96661" y="64000"/>
                </a:lnTo>
                <a:lnTo>
                  <a:pt x="92063" y="69336"/>
                </a:lnTo>
                <a:lnTo>
                  <a:pt x="82828" y="79393"/>
                </a:lnTo>
                <a:lnTo>
                  <a:pt x="75547" y="87038"/>
                </a:lnTo>
                <a:lnTo>
                  <a:pt x="71320" y="90410"/>
                </a:lnTo>
                <a:lnTo>
                  <a:pt x="66597" y="93611"/>
                </a:lnTo>
                <a:lnTo>
                  <a:pt x="61544" y="96696"/>
                </a:lnTo>
                <a:lnTo>
                  <a:pt x="57221" y="99707"/>
                </a:lnTo>
                <a:lnTo>
                  <a:pt x="53387" y="102666"/>
                </a:lnTo>
                <a:lnTo>
                  <a:pt x="49879" y="105591"/>
                </a:lnTo>
                <a:lnTo>
                  <a:pt x="46588" y="108494"/>
                </a:lnTo>
                <a:lnTo>
                  <a:pt x="40391" y="114259"/>
                </a:lnTo>
                <a:lnTo>
                  <a:pt x="27445" y="126890"/>
                </a:lnTo>
                <a:lnTo>
                  <a:pt x="17180" y="137125"/>
                </a:lnTo>
                <a:lnTo>
                  <a:pt x="21706" y="141699"/>
                </a:lnTo>
                <a:lnTo>
                  <a:pt x="23995" y="143044"/>
                </a:lnTo>
                <a:lnTo>
                  <a:pt x="29080" y="144537"/>
                </a:lnTo>
                <a:lnTo>
                  <a:pt x="34514" y="145200"/>
                </a:lnTo>
                <a:lnTo>
                  <a:pt x="40105" y="145496"/>
                </a:lnTo>
                <a:lnTo>
                  <a:pt x="45765" y="145627"/>
                </a:lnTo>
                <a:lnTo>
                  <a:pt x="197168" y="14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3" name="SMARTPenAnnotation336"/>
          <p:cNvSpPr/>
          <p:nvPr/>
        </p:nvSpPr>
        <p:spPr>
          <a:xfrm>
            <a:off x="8026718" y="4354829"/>
            <a:ext cx="77152" cy="308612"/>
          </a:xfrm>
          <a:custGeom>
            <a:avLst/>
            <a:gdLst/>
            <a:ahLst/>
            <a:cxnLst/>
            <a:rect l="0" t="0" r="0" b="0"/>
            <a:pathLst>
              <a:path w="77152" h="308612">
                <a:moveTo>
                  <a:pt x="77151" y="0"/>
                </a:moveTo>
                <a:lnTo>
                  <a:pt x="68683" y="0"/>
                </a:lnTo>
                <a:lnTo>
                  <a:pt x="68611" y="4551"/>
                </a:lnTo>
                <a:lnTo>
                  <a:pt x="67648" y="7797"/>
                </a:lnTo>
                <a:lnTo>
                  <a:pt x="66053" y="11866"/>
                </a:lnTo>
                <a:lnTo>
                  <a:pt x="64037" y="16483"/>
                </a:lnTo>
                <a:lnTo>
                  <a:pt x="61798" y="24154"/>
                </a:lnTo>
                <a:lnTo>
                  <a:pt x="61200" y="27532"/>
                </a:lnTo>
                <a:lnTo>
                  <a:pt x="58898" y="31690"/>
                </a:lnTo>
                <a:lnTo>
                  <a:pt x="55458" y="36367"/>
                </a:lnTo>
                <a:lnTo>
                  <a:pt x="51258" y="41390"/>
                </a:lnTo>
                <a:lnTo>
                  <a:pt x="47506" y="46643"/>
                </a:lnTo>
                <a:lnTo>
                  <a:pt x="44053" y="52051"/>
                </a:lnTo>
                <a:lnTo>
                  <a:pt x="40799" y="57561"/>
                </a:lnTo>
                <a:lnTo>
                  <a:pt x="37676" y="62187"/>
                </a:lnTo>
                <a:lnTo>
                  <a:pt x="34643" y="66223"/>
                </a:lnTo>
                <a:lnTo>
                  <a:pt x="31668" y="69867"/>
                </a:lnTo>
                <a:lnTo>
                  <a:pt x="28732" y="74201"/>
                </a:lnTo>
                <a:lnTo>
                  <a:pt x="25821" y="78995"/>
                </a:lnTo>
                <a:lnTo>
                  <a:pt x="22929" y="84096"/>
                </a:lnTo>
                <a:lnTo>
                  <a:pt x="17176" y="94844"/>
                </a:lnTo>
                <a:lnTo>
                  <a:pt x="5720" y="117266"/>
                </a:lnTo>
                <a:lnTo>
                  <a:pt x="3813" y="122945"/>
                </a:lnTo>
                <a:lnTo>
                  <a:pt x="2542" y="128636"/>
                </a:lnTo>
                <a:lnTo>
                  <a:pt x="1695" y="134335"/>
                </a:lnTo>
                <a:lnTo>
                  <a:pt x="1129" y="140040"/>
                </a:lnTo>
                <a:lnTo>
                  <a:pt x="753" y="145747"/>
                </a:lnTo>
                <a:lnTo>
                  <a:pt x="502" y="151458"/>
                </a:lnTo>
                <a:lnTo>
                  <a:pt x="222" y="162882"/>
                </a:lnTo>
                <a:lnTo>
                  <a:pt x="0" y="241548"/>
                </a:lnTo>
                <a:lnTo>
                  <a:pt x="952" y="244852"/>
                </a:lnTo>
                <a:lnTo>
                  <a:pt x="2539" y="248008"/>
                </a:lnTo>
                <a:lnTo>
                  <a:pt x="4550" y="251063"/>
                </a:lnTo>
                <a:lnTo>
                  <a:pt x="6784" y="256999"/>
                </a:lnTo>
                <a:lnTo>
                  <a:pt x="7381" y="259916"/>
                </a:lnTo>
                <a:lnTo>
                  <a:pt x="8730" y="262812"/>
                </a:lnTo>
                <a:lnTo>
                  <a:pt x="10582" y="265696"/>
                </a:lnTo>
                <a:lnTo>
                  <a:pt x="12770" y="268571"/>
                </a:lnTo>
                <a:lnTo>
                  <a:pt x="15181" y="271440"/>
                </a:lnTo>
                <a:lnTo>
                  <a:pt x="17741" y="274305"/>
                </a:lnTo>
                <a:lnTo>
                  <a:pt x="23124" y="280029"/>
                </a:lnTo>
                <a:lnTo>
                  <a:pt x="36092" y="293253"/>
                </a:lnTo>
                <a:lnTo>
                  <a:pt x="38348" y="295514"/>
                </a:lnTo>
                <a:lnTo>
                  <a:pt x="40805" y="297022"/>
                </a:lnTo>
                <a:lnTo>
                  <a:pt x="43396" y="298027"/>
                </a:lnTo>
                <a:lnTo>
                  <a:pt x="46075" y="298698"/>
                </a:lnTo>
                <a:lnTo>
                  <a:pt x="48813" y="299145"/>
                </a:lnTo>
                <a:lnTo>
                  <a:pt x="51592" y="299443"/>
                </a:lnTo>
                <a:lnTo>
                  <a:pt x="54397" y="299641"/>
                </a:lnTo>
                <a:lnTo>
                  <a:pt x="57220" y="300725"/>
                </a:lnTo>
                <a:lnTo>
                  <a:pt x="60054" y="302401"/>
                </a:lnTo>
                <a:lnTo>
                  <a:pt x="66895" y="307384"/>
                </a:lnTo>
                <a:lnTo>
                  <a:pt x="68408" y="307793"/>
                </a:lnTo>
                <a:lnTo>
                  <a:pt x="70370" y="308065"/>
                </a:lnTo>
                <a:lnTo>
                  <a:pt x="77151" y="3086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4" name="SMARTPenAnnotation337"/>
          <p:cNvSpPr/>
          <p:nvPr/>
        </p:nvSpPr>
        <p:spPr>
          <a:xfrm>
            <a:off x="8198178" y="4414979"/>
            <a:ext cx="145710" cy="179484"/>
          </a:xfrm>
          <a:custGeom>
            <a:avLst/>
            <a:gdLst/>
            <a:ahLst/>
            <a:cxnLst/>
            <a:rect l="0" t="0" r="0" b="0"/>
            <a:pathLst>
              <a:path w="145710" h="179484">
                <a:moveTo>
                  <a:pt x="34279" y="42721"/>
                </a:moveTo>
                <a:lnTo>
                  <a:pt x="25811" y="42721"/>
                </a:lnTo>
                <a:lnTo>
                  <a:pt x="21187" y="47272"/>
                </a:lnTo>
                <a:lnTo>
                  <a:pt x="19836" y="49564"/>
                </a:lnTo>
                <a:lnTo>
                  <a:pt x="18334" y="54652"/>
                </a:lnTo>
                <a:lnTo>
                  <a:pt x="17668" y="60088"/>
                </a:lnTo>
                <a:lnTo>
                  <a:pt x="17490" y="62872"/>
                </a:lnTo>
                <a:lnTo>
                  <a:pt x="16419" y="66632"/>
                </a:lnTo>
                <a:lnTo>
                  <a:pt x="14752" y="71044"/>
                </a:lnTo>
                <a:lnTo>
                  <a:pt x="12689" y="75890"/>
                </a:lnTo>
                <a:lnTo>
                  <a:pt x="10360" y="80074"/>
                </a:lnTo>
                <a:lnTo>
                  <a:pt x="7856" y="83815"/>
                </a:lnTo>
                <a:lnTo>
                  <a:pt x="5234" y="87262"/>
                </a:lnTo>
                <a:lnTo>
                  <a:pt x="3485" y="91465"/>
                </a:lnTo>
                <a:lnTo>
                  <a:pt x="2319" y="96172"/>
                </a:lnTo>
                <a:lnTo>
                  <a:pt x="1543" y="101215"/>
                </a:lnTo>
                <a:lnTo>
                  <a:pt x="1025" y="105529"/>
                </a:lnTo>
                <a:lnTo>
                  <a:pt x="680" y="109358"/>
                </a:lnTo>
                <a:lnTo>
                  <a:pt x="450" y="112863"/>
                </a:lnTo>
                <a:lnTo>
                  <a:pt x="297" y="117105"/>
                </a:lnTo>
                <a:lnTo>
                  <a:pt x="50" y="135060"/>
                </a:lnTo>
                <a:lnTo>
                  <a:pt x="0" y="148061"/>
                </a:lnTo>
                <a:lnTo>
                  <a:pt x="950" y="151048"/>
                </a:lnTo>
                <a:lnTo>
                  <a:pt x="2534" y="153992"/>
                </a:lnTo>
                <a:lnTo>
                  <a:pt x="4543" y="156906"/>
                </a:lnTo>
                <a:lnTo>
                  <a:pt x="6835" y="159802"/>
                </a:lnTo>
                <a:lnTo>
                  <a:pt x="9316" y="162685"/>
                </a:lnTo>
                <a:lnTo>
                  <a:pt x="15591" y="169605"/>
                </a:lnTo>
                <a:lnTo>
                  <a:pt x="21228" y="175354"/>
                </a:lnTo>
                <a:lnTo>
                  <a:pt x="23673" y="176863"/>
                </a:lnTo>
                <a:lnTo>
                  <a:pt x="26256" y="177869"/>
                </a:lnTo>
                <a:lnTo>
                  <a:pt x="28931" y="178540"/>
                </a:lnTo>
                <a:lnTo>
                  <a:pt x="32618" y="178986"/>
                </a:lnTo>
                <a:lnTo>
                  <a:pt x="36982" y="179285"/>
                </a:lnTo>
                <a:lnTo>
                  <a:pt x="41795" y="179483"/>
                </a:lnTo>
                <a:lnTo>
                  <a:pt x="45959" y="178664"/>
                </a:lnTo>
                <a:lnTo>
                  <a:pt x="49685" y="177164"/>
                </a:lnTo>
                <a:lnTo>
                  <a:pt x="53123" y="175212"/>
                </a:lnTo>
                <a:lnTo>
                  <a:pt x="56366" y="173911"/>
                </a:lnTo>
                <a:lnTo>
                  <a:pt x="59482" y="173043"/>
                </a:lnTo>
                <a:lnTo>
                  <a:pt x="62510" y="172465"/>
                </a:lnTo>
                <a:lnTo>
                  <a:pt x="66436" y="171127"/>
                </a:lnTo>
                <a:lnTo>
                  <a:pt x="70956" y="169282"/>
                </a:lnTo>
                <a:lnTo>
                  <a:pt x="75876" y="167100"/>
                </a:lnTo>
                <a:lnTo>
                  <a:pt x="80108" y="164693"/>
                </a:lnTo>
                <a:lnTo>
                  <a:pt x="83882" y="162135"/>
                </a:lnTo>
                <a:lnTo>
                  <a:pt x="87350" y="159478"/>
                </a:lnTo>
                <a:lnTo>
                  <a:pt x="90615" y="156753"/>
                </a:lnTo>
                <a:lnTo>
                  <a:pt x="93743" y="153985"/>
                </a:lnTo>
                <a:lnTo>
                  <a:pt x="96783" y="151187"/>
                </a:lnTo>
                <a:lnTo>
                  <a:pt x="99761" y="147417"/>
                </a:lnTo>
                <a:lnTo>
                  <a:pt x="102698" y="142998"/>
                </a:lnTo>
                <a:lnTo>
                  <a:pt x="105609" y="138147"/>
                </a:lnTo>
                <a:lnTo>
                  <a:pt x="108503" y="133961"/>
                </a:lnTo>
                <a:lnTo>
                  <a:pt x="111384" y="130218"/>
                </a:lnTo>
                <a:lnTo>
                  <a:pt x="114258" y="126770"/>
                </a:lnTo>
                <a:lnTo>
                  <a:pt x="117126" y="122566"/>
                </a:lnTo>
                <a:lnTo>
                  <a:pt x="119991" y="117858"/>
                </a:lnTo>
                <a:lnTo>
                  <a:pt x="122852" y="112815"/>
                </a:lnTo>
                <a:lnTo>
                  <a:pt x="125713" y="108500"/>
                </a:lnTo>
                <a:lnTo>
                  <a:pt x="128572" y="104671"/>
                </a:lnTo>
                <a:lnTo>
                  <a:pt x="131431" y="101166"/>
                </a:lnTo>
                <a:lnTo>
                  <a:pt x="134290" y="96925"/>
                </a:lnTo>
                <a:lnTo>
                  <a:pt x="137148" y="92192"/>
                </a:lnTo>
                <a:lnTo>
                  <a:pt x="140006" y="87131"/>
                </a:lnTo>
                <a:lnTo>
                  <a:pt x="141912" y="82805"/>
                </a:lnTo>
                <a:lnTo>
                  <a:pt x="143182" y="78969"/>
                </a:lnTo>
                <a:lnTo>
                  <a:pt x="144029" y="75459"/>
                </a:lnTo>
                <a:lnTo>
                  <a:pt x="144592" y="71213"/>
                </a:lnTo>
                <a:lnTo>
                  <a:pt x="144969" y="66478"/>
                </a:lnTo>
                <a:lnTo>
                  <a:pt x="145387" y="57089"/>
                </a:lnTo>
                <a:lnTo>
                  <a:pt x="145573" y="49742"/>
                </a:lnTo>
                <a:lnTo>
                  <a:pt x="145709" y="26855"/>
                </a:lnTo>
                <a:lnTo>
                  <a:pt x="144761" y="23571"/>
                </a:lnTo>
                <a:lnTo>
                  <a:pt x="143175" y="21381"/>
                </a:lnTo>
                <a:lnTo>
                  <a:pt x="138875" y="17997"/>
                </a:lnTo>
                <a:lnTo>
                  <a:pt x="136394" y="15761"/>
                </a:lnTo>
                <a:lnTo>
                  <a:pt x="131098" y="10736"/>
                </a:lnTo>
                <a:lnTo>
                  <a:pt x="125570" y="5327"/>
                </a:lnTo>
                <a:lnTo>
                  <a:pt x="122762" y="3504"/>
                </a:lnTo>
                <a:lnTo>
                  <a:pt x="119938" y="2289"/>
                </a:lnTo>
                <a:lnTo>
                  <a:pt x="117102" y="1479"/>
                </a:lnTo>
                <a:lnTo>
                  <a:pt x="114260" y="939"/>
                </a:lnTo>
                <a:lnTo>
                  <a:pt x="111412" y="578"/>
                </a:lnTo>
                <a:lnTo>
                  <a:pt x="108561" y="339"/>
                </a:lnTo>
                <a:lnTo>
                  <a:pt x="104755" y="178"/>
                </a:lnTo>
                <a:lnTo>
                  <a:pt x="95447" y="0"/>
                </a:lnTo>
                <a:lnTo>
                  <a:pt x="91250" y="906"/>
                </a:lnTo>
                <a:lnTo>
                  <a:pt x="87500" y="2462"/>
                </a:lnTo>
                <a:lnTo>
                  <a:pt x="84047" y="4451"/>
                </a:lnTo>
                <a:lnTo>
                  <a:pt x="79840" y="5777"/>
                </a:lnTo>
                <a:lnTo>
                  <a:pt x="75131" y="6662"/>
                </a:lnTo>
                <a:lnTo>
                  <a:pt x="62986" y="8081"/>
                </a:lnTo>
                <a:lnTo>
                  <a:pt x="58786" y="8275"/>
                </a:lnTo>
                <a:lnTo>
                  <a:pt x="51065" y="8385"/>
                </a:lnTo>
                <a:lnTo>
                  <a:pt x="42852" y="8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5" name="SMARTPenAnnotation338"/>
          <p:cNvSpPr/>
          <p:nvPr/>
        </p:nvSpPr>
        <p:spPr>
          <a:xfrm>
            <a:off x="8369617" y="4294822"/>
            <a:ext cx="150332" cy="334315"/>
          </a:xfrm>
          <a:custGeom>
            <a:avLst/>
            <a:gdLst/>
            <a:ahLst/>
            <a:cxnLst/>
            <a:rect l="0" t="0" r="0" b="0"/>
            <a:pathLst>
              <a:path w="150332" h="334315">
                <a:moveTo>
                  <a:pt x="0" y="0"/>
                </a:moveTo>
                <a:lnTo>
                  <a:pt x="7382" y="0"/>
                </a:lnTo>
                <a:lnTo>
                  <a:pt x="7778" y="953"/>
                </a:lnTo>
                <a:lnTo>
                  <a:pt x="8220" y="4551"/>
                </a:lnTo>
                <a:lnTo>
                  <a:pt x="9290" y="5891"/>
                </a:lnTo>
                <a:lnTo>
                  <a:pt x="10956" y="6785"/>
                </a:lnTo>
                <a:lnTo>
                  <a:pt x="13019" y="7381"/>
                </a:lnTo>
                <a:lnTo>
                  <a:pt x="14394" y="8731"/>
                </a:lnTo>
                <a:lnTo>
                  <a:pt x="15312" y="10583"/>
                </a:lnTo>
                <a:lnTo>
                  <a:pt x="15923" y="12770"/>
                </a:lnTo>
                <a:lnTo>
                  <a:pt x="19142" y="17741"/>
                </a:lnTo>
                <a:lnTo>
                  <a:pt x="23748" y="23125"/>
                </a:lnTo>
                <a:lnTo>
                  <a:pt x="28970" y="28693"/>
                </a:lnTo>
                <a:lnTo>
                  <a:pt x="37265" y="37183"/>
                </a:lnTo>
                <a:lnTo>
                  <a:pt x="41036" y="40028"/>
                </a:lnTo>
                <a:lnTo>
                  <a:pt x="45455" y="42878"/>
                </a:lnTo>
                <a:lnTo>
                  <a:pt x="50306" y="45731"/>
                </a:lnTo>
                <a:lnTo>
                  <a:pt x="54493" y="48584"/>
                </a:lnTo>
                <a:lnTo>
                  <a:pt x="58236" y="51440"/>
                </a:lnTo>
                <a:lnTo>
                  <a:pt x="61684" y="54296"/>
                </a:lnTo>
                <a:lnTo>
                  <a:pt x="65888" y="58104"/>
                </a:lnTo>
                <a:lnTo>
                  <a:pt x="75638" y="67417"/>
                </a:lnTo>
                <a:lnTo>
                  <a:pt x="87287" y="78819"/>
                </a:lnTo>
                <a:lnTo>
                  <a:pt x="90576" y="83026"/>
                </a:lnTo>
                <a:lnTo>
                  <a:pt x="93722" y="87736"/>
                </a:lnTo>
                <a:lnTo>
                  <a:pt x="96771" y="92781"/>
                </a:lnTo>
                <a:lnTo>
                  <a:pt x="100709" y="98049"/>
                </a:lnTo>
                <a:lnTo>
                  <a:pt x="105239" y="103466"/>
                </a:lnTo>
                <a:lnTo>
                  <a:pt x="114401" y="113612"/>
                </a:lnTo>
                <a:lnTo>
                  <a:pt x="121647" y="121297"/>
                </a:lnTo>
                <a:lnTo>
                  <a:pt x="124914" y="125632"/>
                </a:lnTo>
                <a:lnTo>
                  <a:pt x="128044" y="130427"/>
                </a:lnTo>
                <a:lnTo>
                  <a:pt x="131082" y="135529"/>
                </a:lnTo>
                <a:lnTo>
                  <a:pt x="134060" y="140835"/>
                </a:lnTo>
                <a:lnTo>
                  <a:pt x="139910" y="151811"/>
                </a:lnTo>
                <a:lnTo>
                  <a:pt x="141851" y="158358"/>
                </a:lnTo>
                <a:lnTo>
                  <a:pt x="143145" y="165579"/>
                </a:lnTo>
                <a:lnTo>
                  <a:pt x="144007" y="173251"/>
                </a:lnTo>
                <a:lnTo>
                  <a:pt x="145535" y="180271"/>
                </a:lnTo>
                <a:lnTo>
                  <a:pt x="147506" y="186856"/>
                </a:lnTo>
                <a:lnTo>
                  <a:pt x="149772" y="193150"/>
                </a:lnTo>
                <a:lnTo>
                  <a:pt x="150331" y="199252"/>
                </a:lnTo>
                <a:lnTo>
                  <a:pt x="149751" y="205225"/>
                </a:lnTo>
                <a:lnTo>
                  <a:pt x="148411" y="211111"/>
                </a:lnTo>
                <a:lnTo>
                  <a:pt x="147518" y="216941"/>
                </a:lnTo>
                <a:lnTo>
                  <a:pt x="146923" y="222732"/>
                </a:lnTo>
                <a:lnTo>
                  <a:pt x="146527" y="228498"/>
                </a:lnTo>
                <a:lnTo>
                  <a:pt x="146262" y="234248"/>
                </a:lnTo>
                <a:lnTo>
                  <a:pt x="145968" y="245715"/>
                </a:lnTo>
                <a:lnTo>
                  <a:pt x="144937" y="251440"/>
                </a:lnTo>
                <a:lnTo>
                  <a:pt x="143298" y="257162"/>
                </a:lnTo>
                <a:lnTo>
                  <a:pt x="141251" y="262881"/>
                </a:lnTo>
                <a:lnTo>
                  <a:pt x="138934" y="268599"/>
                </a:lnTo>
                <a:lnTo>
                  <a:pt x="136439" y="274316"/>
                </a:lnTo>
                <a:lnTo>
                  <a:pt x="133822" y="280032"/>
                </a:lnTo>
                <a:lnTo>
                  <a:pt x="130914" y="288924"/>
                </a:lnTo>
                <a:lnTo>
                  <a:pt x="130138" y="292628"/>
                </a:lnTo>
                <a:lnTo>
                  <a:pt x="126738" y="299285"/>
                </a:lnTo>
                <a:lnTo>
                  <a:pt x="122050" y="305418"/>
                </a:lnTo>
                <a:lnTo>
                  <a:pt x="119467" y="308387"/>
                </a:lnTo>
                <a:lnTo>
                  <a:pt x="116792" y="311319"/>
                </a:lnTo>
                <a:lnTo>
                  <a:pt x="111280" y="317117"/>
                </a:lnTo>
                <a:lnTo>
                  <a:pt x="108477" y="319996"/>
                </a:lnTo>
                <a:lnTo>
                  <a:pt x="106608" y="322869"/>
                </a:lnTo>
                <a:lnTo>
                  <a:pt x="103199" y="333196"/>
                </a:lnTo>
                <a:lnTo>
                  <a:pt x="102874" y="334314"/>
                </a:lnTo>
                <a:lnTo>
                  <a:pt x="102870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6" name="SMARTPenAnnotation339"/>
          <p:cNvSpPr/>
          <p:nvPr/>
        </p:nvSpPr>
        <p:spPr>
          <a:xfrm>
            <a:off x="8661082" y="4457700"/>
            <a:ext cx="145734" cy="8571"/>
          </a:xfrm>
          <a:custGeom>
            <a:avLst/>
            <a:gdLst/>
            <a:ahLst/>
            <a:cxnLst/>
            <a:rect l="0" t="0" r="0" b="0"/>
            <a:pathLst>
              <a:path w="145734" h="8571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6843" y="7778"/>
                </a:lnTo>
                <a:lnTo>
                  <a:pt x="9325" y="8042"/>
                </a:lnTo>
                <a:lnTo>
                  <a:pt x="11932" y="8219"/>
                </a:lnTo>
                <a:lnTo>
                  <a:pt x="14622" y="8337"/>
                </a:lnTo>
                <a:lnTo>
                  <a:pt x="20151" y="8468"/>
                </a:lnTo>
                <a:lnTo>
                  <a:pt x="61324" y="8570"/>
                </a:lnTo>
                <a:lnTo>
                  <a:pt x="65648" y="7618"/>
                </a:lnTo>
                <a:lnTo>
                  <a:pt x="70436" y="6031"/>
                </a:lnTo>
                <a:lnTo>
                  <a:pt x="75532" y="4021"/>
                </a:lnTo>
                <a:lnTo>
                  <a:pt x="80834" y="2680"/>
                </a:lnTo>
                <a:lnTo>
                  <a:pt x="86274" y="1787"/>
                </a:lnTo>
                <a:lnTo>
                  <a:pt x="91807" y="1191"/>
                </a:lnTo>
                <a:lnTo>
                  <a:pt x="97399" y="794"/>
                </a:lnTo>
                <a:lnTo>
                  <a:pt x="103033" y="529"/>
                </a:lnTo>
                <a:lnTo>
                  <a:pt x="117524" y="156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7" name="SMARTPenAnnotation340"/>
          <p:cNvSpPr/>
          <p:nvPr/>
        </p:nvSpPr>
        <p:spPr>
          <a:xfrm>
            <a:off x="8789669" y="4337697"/>
            <a:ext cx="213811" cy="197146"/>
          </a:xfrm>
          <a:custGeom>
            <a:avLst/>
            <a:gdLst/>
            <a:ahLst/>
            <a:cxnLst/>
            <a:rect l="0" t="0" r="0" b="0"/>
            <a:pathLst>
              <a:path w="213811" h="197146">
                <a:moveTo>
                  <a:pt x="0" y="25705"/>
                </a:moveTo>
                <a:lnTo>
                  <a:pt x="4552" y="25705"/>
                </a:lnTo>
                <a:lnTo>
                  <a:pt x="6844" y="24753"/>
                </a:lnTo>
                <a:lnTo>
                  <a:pt x="11932" y="21154"/>
                </a:lnTo>
                <a:lnTo>
                  <a:pt x="14623" y="19814"/>
                </a:lnTo>
                <a:lnTo>
                  <a:pt x="20152" y="18324"/>
                </a:lnTo>
                <a:lnTo>
                  <a:pt x="25784" y="15122"/>
                </a:lnTo>
                <a:lnTo>
                  <a:pt x="32415" y="10524"/>
                </a:lnTo>
                <a:lnTo>
                  <a:pt x="36850" y="7964"/>
                </a:lnTo>
                <a:lnTo>
                  <a:pt x="41712" y="5305"/>
                </a:lnTo>
                <a:lnTo>
                  <a:pt x="46859" y="3533"/>
                </a:lnTo>
                <a:lnTo>
                  <a:pt x="52194" y="2351"/>
                </a:lnTo>
                <a:lnTo>
                  <a:pt x="57656" y="1563"/>
                </a:lnTo>
                <a:lnTo>
                  <a:pt x="63203" y="1038"/>
                </a:lnTo>
                <a:lnTo>
                  <a:pt x="68805" y="688"/>
                </a:lnTo>
                <a:lnTo>
                  <a:pt x="80110" y="299"/>
                </a:lnTo>
                <a:lnTo>
                  <a:pt x="104048" y="29"/>
                </a:lnTo>
                <a:lnTo>
                  <a:pt x="118353" y="0"/>
                </a:lnTo>
                <a:lnTo>
                  <a:pt x="122718" y="948"/>
                </a:lnTo>
                <a:lnTo>
                  <a:pt x="126580" y="2533"/>
                </a:lnTo>
                <a:lnTo>
                  <a:pt x="130106" y="4542"/>
                </a:lnTo>
                <a:lnTo>
                  <a:pt x="136566" y="9314"/>
                </a:lnTo>
                <a:lnTo>
                  <a:pt x="142612" y="14610"/>
                </a:lnTo>
                <a:lnTo>
                  <a:pt x="148473" y="20139"/>
                </a:lnTo>
                <a:lnTo>
                  <a:pt x="150417" y="22947"/>
                </a:lnTo>
                <a:lnTo>
                  <a:pt x="152578" y="28607"/>
                </a:lnTo>
                <a:lnTo>
                  <a:pt x="153537" y="34297"/>
                </a:lnTo>
                <a:lnTo>
                  <a:pt x="153794" y="37148"/>
                </a:lnTo>
                <a:lnTo>
                  <a:pt x="153012" y="40954"/>
                </a:lnTo>
                <a:lnTo>
                  <a:pt x="151537" y="45396"/>
                </a:lnTo>
                <a:lnTo>
                  <a:pt x="149603" y="50262"/>
                </a:lnTo>
                <a:lnTo>
                  <a:pt x="148314" y="54459"/>
                </a:lnTo>
                <a:lnTo>
                  <a:pt x="147453" y="58209"/>
                </a:lnTo>
                <a:lnTo>
                  <a:pt x="146880" y="61662"/>
                </a:lnTo>
                <a:lnTo>
                  <a:pt x="145545" y="64917"/>
                </a:lnTo>
                <a:lnTo>
                  <a:pt x="141522" y="71073"/>
                </a:lnTo>
                <a:lnTo>
                  <a:pt x="136559" y="76984"/>
                </a:lnTo>
                <a:lnTo>
                  <a:pt x="133902" y="79893"/>
                </a:lnTo>
                <a:lnTo>
                  <a:pt x="131178" y="81833"/>
                </a:lnTo>
                <a:lnTo>
                  <a:pt x="125612" y="83988"/>
                </a:lnTo>
                <a:lnTo>
                  <a:pt x="123746" y="85516"/>
                </a:lnTo>
                <a:lnTo>
                  <a:pt x="122503" y="87486"/>
                </a:lnTo>
                <a:lnTo>
                  <a:pt x="121674" y="89753"/>
                </a:lnTo>
                <a:lnTo>
                  <a:pt x="120168" y="91264"/>
                </a:lnTo>
                <a:lnTo>
                  <a:pt x="118212" y="92271"/>
                </a:lnTo>
                <a:lnTo>
                  <a:pt x="112780" y="93887"/>
                </a:lnTo>
                <a:lnTo>
                  <a:pt x="112334" y="94973"/>
                </a:lnTo>
                <a:lnTo>
                  <a:pt x="111619" y="101018"/>
                </a:lnTo>
                <a:lnTo>
                  <a:pt x="111478" y="102495"/>
                </a:lnTo>
                <a:lnTo>
                  <a:pt x="111454" y="98199"/>
                </a:lnTo>
                <a:lnTo>
                  <a:pt x="112403" y="96894"/>
                </a:lnTo>
                <a:lnTo>
                  <a:pt x="113988" y="96025"/>
                </a:lnTo>
                <a:lnTo>
                  <a:pt x="118825" y="94629"/>
                </a:lnTo>
                <a:lnTo>
                  <a:pt x="124566" y="94438"/>
                </a:lnTo>
                <a:lnTo>
                  <a:pt x="148355" y="94294"/>
                </a:lnTo>
                <a:lnTo>
                  <a:pt x="152244" y="95244"/>
                </a:lnTo>
                <a:lnTo>
                  <a:pt x="156742" y="96829"/>
                </a:lnTo>
                <a:lnTo>
                  <a:pt x="161645" y="98839"/>
                </a:lnTo>
                <a:lnTo>
                  <a:pt x="165866" y="100178"/>
                </a:lnTo>
                <a:lnTo>
                  <a:pt x="169632" y="101071"/>
                </a:lnTo>
                <a:lnTo>
                  <a:pt x="173096" y="101667"/>
                </a:lnTo>
                <a:lnTo>
                  <a:pt x="179484" y="102329"/>
                </a:lnTo>
                <a:lnTo>
                  <a:pt x="182522" y="102505"/>
                </a:lnTo>
                <a:lnTo>
                  <a:pt x="185499" y="103575"/>
                </a:lnTo>
                <a:lnTo>
                  <a:pt x="191347" y="107304"/>
                </a:lnTo>
                <a:lnTo>
                  <a:pt x="197121" y="112136"/>
                </a:lnTo>
                <a:lnTo>
                  <a:pt x="199994" y="114758"/>
                </a:lnTo>
                <a:lnTo>
                  <a:pt x="202861" y="116507"/>
                </a:lnTo>
                <a:lnTo>
                  <a:pt x="208589" y="118449"/>
                </a:lnTo>
                <a:lnTo>
                  <a:pt x="210497" y="119920"/>
                </a:lnTo>
                <a:lnTo>
                  <a:pt x="211769" y="121852"/>
                </a:lnTo>
                <a:lnTo>
                  <a:pt x="213183" y="126540"/>
                </a:lnTo>
                <a:lnTo>
                  <a:pt x="213810" y="131798"/>
                </a:lnTo>
                <a:lnTo>
                  <a:pt x="213026" y="134533"/>
                </a:lnTo>
                <a:lnTo>
                  <a:pt x="209614" y="140113"/>
                </a:lnTo>
                <a:lnTo>
                  <a:pt x="204923" y="145768"/>
                </a:lnTo>
                <a:lnTo>
                  <a:pt x="202337" y="148609"/>
                </a:lnTo>
                <a:lnTo>
                  <a:pt x="200614" y="151456"/>
                </a:lnTo>
                <a:lnTo>
                  <a:pt x="198700" y="157160"/>
                </a:lnTo>
                <a:lnTo>
                  <a:pt x="196284" y="160014"/>
                </a:lnTo>
                <a:lnTo>
                  <a:pt x="192769" y="162869"/>
                </a:lnTo>
                <a:lnTo>
                  <a:pt x="188520" y="165726"/>
                </a:lnTo>
                <a:lnTo>
                  <a:pt x="184735" y="168582"/>
                </a:lnTo>
                <a:lnTo>
                  <a:pt x="181260" y="171439"/>
                </a:lnTo>
                <a:lnTo>
                  <a:pt x="177991" y="174296"/>
                </a:lnTo>
                <a:lnTo>
                  <a:pt x="173906" y="177153"/>
                </a:lnTo>
                <a:lnTo>
                  <a:pt x="169277" y="180010"/>
                </a:lnTo>
                <a:lnTo>
                  <a:pt x="164286" y="182868"/>
                </a:lnTo>
                <a:lnTo>
                  <a:pt x="160007" y="184773"/>
                </a:lnTo>
                <a:lnTo>
                  <a:pt x="156202" y="186043"/>
                </a:lnTo>
                <a:lnTo>
                  <a:pt x="152712" y="186890"/>
                </a:lnTo>
                <a:lnTo>
                  <a:pt x="148481" y="188406"/>
                </a:lnTo>
                <a:lnTo>
                  <a:pt x="143755" y="190370"/>
                </a:lnTo>
                <a:lnTo>
                  <a:pt x="138699" y="192632"/>
                </a:lnTo>
                <a:lnTo>
                  <a:pt x="133424" y="194140"/>
                </a:lnTo>
                <a:lnTo>
                  <a:pt x="128002" y="195145"/>
                </a:lnTo>
                <a:lnTo>
                  <a:pt x="122482" y="195815"/>
                </a:lnTo>
                <a:lnTo>
                  <a:pt x="117850" y="196261"/>
                </a:lnTo>
                <a:lnTo>
                  <a:pt x="113809" y="196560"/>
                </a:lnTo>
                <a:lnTo>
                  <a:pt x="110163" y="196758"/>
                </a:lnTo>
                <a:lnTo>
                  <a:pt x="101032" y="196979"/>
                </a:lnTo>
                <a:lnTo>
                  <a:pt x="74689" y="197145"/>
                </a:lnTo>
                <a:lnTo>
                  <a:pt x="70749" y="196196"/>
                </a:lnTo>
                <a:lnTo>
                  <a:pt x="66216" y="194611"/>
                </a:lnTo>
                <a:lnTo>
                  <a:pt x="54355" y="189773"/>
                </a:lnTo>
                <a:lnTo>
                  <a:pt x="47750" y="188935"/>
                </a:lnTo>
                <a:lnTo>
                  <a:pt x="42876" y="188652"/>
                </a:lnTo>
                <a:lnTo>
                  <a:pt x="34290" y="1885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8" name="SMARTPenAnnotation341"/>
          <p:cNvSpPr/>
          <p:nvPr/>
        </p:nvSpPr>
        <p:spPr>
          <a:xfrm>
            <a:off x="6989584" y="4937763"/>
            <a:ext cx="261639" cy="205619"/>
          </a:xfrm>
          <a:custGeom>
            <a:avLst/>
            <a:gdLst/>
            <a:ahLst/>
            <a:cxnLst/>
            <a:rect l="0" t="0" r="0" b="0"/>
            <a:pathLst>
              <a:path w="261639" h="205619">
                <a:moveTo>
                  <a:pt x="119875" y="8569"/>
                </a:moveTo>
                <a:lnTo>
                  <a:pt x="82363" y="8569"/>
                </a:lnTo>
                <a:lnTo>
                  <a:pt x="79627" y="9522"/>
                </a:lnTo>
                <a:lnTo>
                  <a:pt x="74048" y="13120"/>
                </a:lnTo>
                <a:lnTo>
                  <a:pt x="72178" y="15413"/>
                </a:lnTo>
                <a:lnTo>
                  <a:pt x="70933" y="17894"/>
                </a:lnTo>
                <a:lnTo>
                  <a:pt x="70102" y="20501"/>
                </a:lnTo>
                <a:lnTo>
                  <a:pt x="67643" y="23191"/>
                </a:lnTo>
                <a:lnTo>
                  <a:pt x="59832" y="28720"/>
                </a:lnTo>
                <a:lnTo>
                  <a:pt x="52549" y="34352"/>
                </a:lnTo>
                <a:lnTo>
                  <a:pt x="46138" y="40031"/>
                </a:lnTo>
                <a:lnTo>
                  <a:pt x="40114" y="45730"/>
                </a:lnTo>
                <a:lnTo>
                  <a:pt x="31367" y="54293"/>
                </a:lnTo>
                <a:lnTo>
                  <a:pt x="29437" y="58102"/>
                </a:lnTo>
                <a:lnTo>
                  <a:pt x="28151" y="62546"/>
                </a:lnTo>
                <a:lnTo>
                  <a:pt x="27293" y="67414"/>
                </a:lnTo>
                <a:lnTo>
                  <a:pt x="25769" y="71611"/>
                </a:lnTo>
                <a:lnTo>
                  <a:pt x="23801" y="75362"/>
                </a:lnTo>
                <a:lnTo>
                  <a:pt x="21536" y="78816"/>
                </a:lnTo>
                <a:lnTo>
                  <a:pt x="20026" y="83022"/>
                </a:lnTo>
                <a:lnTo>
                  <a:pt x="19019" y="87732"/>
                </a:lnTo>
                <a:lnTo>
                  <a:pt x="18348" y="92777"/>
                </a:lnTo>
                <a:lnTo>
                  <a:pt x="16948" y="97093"/>
                </a:lnTo>
                <a:lnTo>
                  <a:pt x="15062" y="100922"/>
                </a:lnTo>
                <a:lnTo>
                  <a:pt x="12852" y="104428"/>
                </a:lnTo>
                <a:lnTo>
                  <a:pt x="10427" y="108670"/>
                </a:lnTo>
                <a:lnTo>
                  <a:pt x="5192" y="118464"/>
                </a:lnTo>
                <a:lnTo>
                  <a:pt x="3415" y="123742"/>
                </a:lnTo>
                <a:lnTo>
                  <a:pt x="2230" y="129166"/>
                </a:lnTo>
                <a:lnTo>
                  <a:pt x="1440" y="134687"/>
                </a:lnTo>
                <a:lnTo>
                  <a:pt x="914" y="139320"/>
                </a:lnTo>
                <a:lnTo>
                  <a:pt x="562" y="143362"/>
                </a:lnTo>
                <a:lnTo>
                  <a:pt x="329" y="147008"/>
                </a:lnTo>
                <a:lnTo>
                  <a:pt x="69" y="153600"/>
                </a:lnTo>
                <a:lnTo>
                  <a:pt x="0" y="156692"/>
                </a:lnTo>
                <a:lnTo>
                  <a:pt x="906" y="160657"/>
                </a:lnTo>
                <a:lnTo>
                  <a:pt x="2462" y="165206"/>
                </a:lnTo>
                <a:lnTo>
                  <a:pt x="4452" y="170144"/>
                </a:lnTo>
                <a:lnTo>
                  <a:pt x="6732" y="174388"/>
                </a:lnTo>
                <a:lnTo>
                  <a:pt x="9205" y="178170"/>
                </a:lnTo>
                <a:lnTo>
                  <a:pt x="11804" y="181644"/>
                </a:lnTo>
                <a:lnTo>
                  <a:pt x="17234" y="188044"/>
                </a:lnTo>
                <a:lnTo>
                  <a:pt x="23930" y="195363"/>
                </a:lnTo>
                <a:lnTo>
                  <a:pt x="29926" y="198903"/>
                </a:lnTo>
                <a:lnTo>
                  <a:pt x="37988" y="202700"/>
                </a:lnTo>
                <a:lnTo>
                  <a:pt x="44746" y="204387"/>
                </a:lnTo>
                <a:lnTo>
                  <a:pt x="50925" y="205137"/>
                </a:lnTo>
                <a:lnTo>
                  <a:pt x="56846" y="205470"/>
                </a:lnTo>
                <a:lnTo>
                  <a:pt x="62652" y="205618"/>
                </a:lnTo>
                <a:lnTo>
                  <a:pt x="66487" y="204705"/>
                </a:lnTo>
                <a:lnTo>
                  <a:pt x="70948" y="203144"/>
                </a:lnTo>
                <a:lnTo>
                  <a:pt x="75828" y="201151"/>
                </a:lnTo>
                <a:lnTo>
                  <a:pt x="80985" y="199822"/>
                </a:lnTo>
                <a:lnTo>
                  <a:pt x="86329" y="198936"/>
                </a:lnTo>
                <a:lnTo>
                  <a:pt x="91796" y="198345"/>
                </a:lnTo>
                <a:lnTo>
                  <a:pt x="96393" y="196999"/>
                </a:lnTo>
                <a:lnTo>
                  <a:pt x="104041" y="192964"/>
                </a:lnTo>
                <a:lnTo>
                  <a:pt x="108368" y="190554"/>
                </a:lnTo>
                <a:lnTo>
                  <a:pt x="118254" y="185336"/>
                </a:lnTo>
                <a:lnTo>
                  <a:pt x="123557" y="181659"/>
                </a:lnTo>
                <a:lnTo>
                  <a:pt x="128997" y="177303"/>
                </a:lnTo>
                <a:lnTo>
                  <a:pt x="134529" y="172493"/>
                </a:lnTo>
                <a:lnTo>
                  <a:pt x="140122" y="168335"/>
                </a:lnTo>
                <a:lnTo>
                  <a:pt x="145756" y="164609"/>
                </a:lnTo>
                <a:lnTo>
                  <a:pt x="151417" y="161174"/>
                </a:lnTo>
                <a:lnTo>
                  <a:pt x="157096" y="156978"/>
                </a:lnTo>
                <a:lnTo>
                  <a:pt x="162786" y="152276"/>
                </a:lnTo>
                <a:lnTo>
                  <a:pt x="168485" y="147236"/>
                </a:lnTo>
                <a:lnTo>
                  <a:pt x="179898" y="136557"/>
                </a:lnTo>
                <a:lnTo>
                  <a:pt x="202569" y="114394"/>
                </a:lnTo>
                <a:lnTo>
                  <a:pt x="212508" y="104497"/>
                </a:lnTo>
                <a:lnTo>
                  <a:pt x="216873" y="99191"/>
                </a:lnTo>
                <a:lnTo>
                  <a:pt x="220736" y="93749"/>
                </a:lnTo>
                <a:lnTo>
                  <a:pt x="224263" y="88216"/>
                </a:lnTo>
                <a:lnTo>
                  <a:pt x="227567" y="82622"/>
                </a:lnTo>
                <a:lnTo>
                  <a:pt x="230723" y="76987"/>
                </a:lnTo>
                <a:lnTo>
                  <a:pt x="233778" y="71326"/>
                </a:lnTo>
                <a:lnTo>
                  <a:pt x="236768" y="66600"/>
                </a:lnTo>
                <a:lnTo>
                  <a:pt x="239715" y="62496"/>
                </a:lnTo>
                <a:lnTo>
                  <a:pt x="242630" y="58808"/>
                </a:lnTo>
                <a:lnTo>
                  <a:pt x="245527" y="55397"/>
                </a:lnTo>
                <a:lnTo>
                  <a:pt x="251286" y="49067"/>
                </a:lnTo>
                <a:lnTo>
                  <a:pt x="253202" y="45092"/>
                </a:lnTo>
                <a:lnTo>
                  <a:pt x="254480" y="40538"/>
                </a:lnTo>
                <a:lnTo>
                  <a:pt x="255332" y="35597"/>
                </a:lnTo>
                <a:lnTo>
                  <a:pt x="256852" y="32303"/>
                </a:lnTo>
                <a:lnTo>
                  <a:pt x="258819" y="30107"/>
                </a:lnTo>
                <a:lnTo>
                  <a:pt x="261081" y="28643"/>
                </a:lnTo>
                <a:lnTo>
                  <a:pt x="261638" y="26714"/>
                </a:lnTo>
                <a:lnTo>
                  <a:pt x="261057" y="24475"/>
                </a:lnTo>
                <a:lnTo>
                  <a:pt x="259716" y="22031"/>
                </a:lnTo>
                <a:lnTo>
                  <a:pt x="258227" y="16775"/>
                </a:lnTo>
                <a:lnTo>
                  <a:pt x="257830" y="14039"/>
                </a:lnTo>
                <a:lnTo>
                  <a:pt x="256613" y="12216"/>
                </a:lnTo>
                <a:lnTo>
                  <a:pt x="254849" y="11000"/>
                </a:lnTo>
                <a:lnTo>
                  <a:pt x="252720" y="10190"/>
                </a:lnTo>
                <a:lnTo>
                  <a:pt x="245173" y="4499"/>
                </a:lnTo>
                <a:lnTo>
                  <a:pt x="241507" y="2998"/>
                </a:lnTo>
                <a:lnTo>
                  <a:pt x="237159" y="1997"/>
                </a:lnTo>
                <a:lnTo>
                  <a:pt x="232355" y="1330"/>
                </a:lnTo>
                <a:lnTo>
                  <a:pt x="224477" y="589"/>
                </a:lnTo>
                <a:lnTo>
                  <a:pt x="216847" y="260"/>
                </a:lnTo>
                <a:lnTo>
                  <a:pt x="195464" y="31"/>
                </a:lnTo>
                <a:lnTo>
                  <a:pt x="169758" y="0"/>
                </a:lnTo>
                <a:lnTo>
                  <a:pt x="165513" y="951"/>
                </a:lnTo>
                <a:lnTo>
                  <a:pt x="160778" y="2538"/>
                </a:lnTo>
                <a:lnTo>
                  <a:pt x="155717" y="4548"/>
                </a:lnTo>
                <a:lnTo>
                  <a:pt x="147553" y="6782"/>
                </a:lnTo>
                <a:lnTo>
                  <a:pt x="139796" y="8728"/>
                </a:lnTo>
                <a:lnTo>
                  <a:pt x="135061" y="10580"/>
                </a:lnTo>
                <a:lnTo>
                  <a:pt x="129999" y="12767"/>
                </a:lnTo>
                <a:lnTo>
                  <a:pt x="121835" y="15197"/>
                </a:lnTo>
                <a:lnTo>
                  <a:pt x="111303" y="1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9" name="SMARTPenAnnotation342"/>
          <p:cNvSpPr/>
          <p:nvPr/>
        </p:nvSpPr>
        <p:spPr>
          <a:xfrm>
            <a:off x="7358075" y="4937760"/>
            <a:ext cx="197156" cy="171451"/>
          </a:xfrm>
          <a:custGeom>
            <a:avLst/>
            <a:gdLst/>
            <a:ahLst/>
            <a:cxnLst/>
            <a:rect l="0" t="0" r="0" b="0"/>
            <a:pathLst>
              <a:path w="197156" h="171451">
                <a:moveTo>
                  <a:pt x="171437" y="0"/>
                </a:moveTo>
                <a:lnTo>
                  <a:pt x="154676" y="0"/>
                </a:lnTo>
                <a:lnTo>
                  <a:pt x="149855" y="4551"/>
                </a:lnTo>
                <a:lnTo>
                  <a:pt x="148476" y="6844"/>
                </a:lnTo>
                <a:lnTo>
                  <a:pt x="146945" y="11931"/>
                </a:lnTo>
                <a:lnTo>
                  <a:pt x="144632" y="14622"/>
                </a:lnTo>
                <a:lnTo>
                  <a:pt x="141185" y="17368"/>
                </a:lnTo>
                <a:lnTo>
                  <a:pt x="136981" y="20150"/>
                </a:lnTo>
                <a:lnTo>
                  <a:pt x="134179" y="22959"/>
                </a:lnTo>
                <a:lnTo>
                  <a:pt x="132311" y="25783"/>
                </a:lnTo>
                <a:lnTo>
                  <a:pt x="131066" y="28619"/>
                </a:lnTo>
                <a:lnTo>
                  <a:pt x="129283" y="31461"/>
                </a:lnTo>
                <a:lnTo>
                  <a:pt x="127142" y="34310"/>
                </a:lnTo>
                <a:lnTo>
                  <a:pt x="124762" y="37160"/>
                </a:lnTo>
                <a:lnTo>
                  <a:pt x="121270" y="40013"/>
                </a:lnTo>
                <a:lnTo>
                  <a:pt x="117038" y="42868"/>
                </a:lnTo>
                <a:lnTo>
                  <a:pt x="112310" y="45724"/>
                </a:lnTo>
                <a:lnTo>
                  <a:pt x="108207" y="48580"/>
                </a:lnTo>
                <a:lnTo>
                  <a:pt x="104519" y="51437"/>
                </a:lnTo>
                <a:lnTo>
                  <a:pt x="101107" y="54293"/>
                </a:lnTo>
                <a:lnTo>
                  <a:pt x="96928" y="57150"/>
                </a:lnTo>
                <a:lnTo>
                  <a:pt x="92236" y="60008"/>
                </a:lnTo>
                <a:lnTo>
                  <a:pt x="87205" y="62865"/>
                </a:lnTo>
                <a:lnTo>
                  <a:pt x="82897" y="65722"/>
                </a:lnTo>
                <a:lnTo>
                  <a:pt x="79073" y="68580"/>
                </a:lnTo>
                <a:lnTo>
                  <a:pt x="75572" y="71437"/>
                </a:lnTo>
                <a:lnTo>
                  <a:pt x="72284" y="73342"/>
                </a:lnTo>
                <a:lnTo>
                  <a:pt x="69140" y="74612"/>
                </a:lnTo>
                <a:lnTo>
                  <a:pt x="66091" y="75459"/>
                </a:lnTo>
                <a:lnTo>
                  <a:pt x="62155" y="76976"/>
                </a:lnTo>
                <a:lnTo>
                  <a:pt x="57625" y="78939"/>
                </a:lnTo>
                <a:lnTo>
                  <a:pt x="52700" y="81201"/>
                </a:lnTo>
                <a:lnTo>
                  <a:pt x="48464" y="83662"/>
                </a:lnTo>
                <a:lnTo>
                  <a:pt x="44687" y="86254"/>
                </a:lnTo>
                <a:lnTo>
                  <a:pt x="41218" y="88935"/>
                </a:lnTo>
                <a:lnTo>
                  <a:pt x="37951" y="90722"/>
                </a:lnTo>
                <a:lnTo>
                  <a:pt x="34822" y="91914"/>
                </a:lnTo>
                <a:lnTo>
                  <a:pt x="31783" y="92708"/>
                </a:lnTo>
                <a:lnTo>
                  <a:pt x="25866" y="96131"/>
                </a:lnTo>
                <a:lnTo>
                  <a:pt x="22955" y="98377"/>
                </a:lnTo>
                <a:lnTo>
                  <a:pt x="17181" y="100873"/>
                </a:lnTo>
                <a:lnTo>
                  <a:pt x="11439" y="101982"/>
                </a:lnTo>
                <a:lnTo>
                  <a:pt x="5711" y="102475"/>
                </a:lnTo>
                <a:lnTo>
                  <a:pt x="489" y="102835"/>
                </a:lnTo>
                <a:lnTo>
                  <a:pt x="136" y="107410"/>
                </a:lnTo>
                <a:lnTo>
                  <a:pt x="16" y="111598"/>
                </a:lnTo>
                <a:lnTo>
                  <a:pt x="0" y="115639"/>
                </a:lnTo>
                <a:lnTo>
                  <a:pt x="948" y="117098"/>
                </a:lnTo>
                <a:lnTo>
                  <a:pt x="2533" y="118070"/>
                </a:lnTo>
                <a:lnTo>
                  <a:pt x="4542" y="118718"/>
                </a:lnTo>
                <a:lnTo>
                  <a:pt x="9314" y="121978"/>
                </a:lnTo>
                <a:lnTo>
                  <a:pt x="11920" y="124182"/>
                </a:lnTo>
                <a:lnTo>
                  <a:pt x="15562" y="125650"/>
                </a:lnTo>
                <a:lnTo>
                  <a:pt x="19896" y="126629"/>
                </a:lnTo>
                <a:lnTo>
                  <a:pt x="24689" y="127281"/>
                </a:lnTo>
                <a:lnTo>
                  <a:pt x="28838" y="127717"/>
                </a:lnTo>
                <a:lnTo>
                  <a:pt x="32556" y="128007"/>
                </a:lnTo>
                <a:lnTo>
                  <a:pt x="35987" y="128200"/>
                </a:lnTo>
                <a:lnTo>
                  <a:pt x="39227" y="129282"/>
                </a:lnTo>
                <a:lnTo>
                  <a:pt x="45367" y="133023"/>
                </a:lnTo>
                <a:lnTo>
                  <a:pt x="49290" y="134402"/>
                </a:lnTo>
                <a:lnTo>
                  <a:pt x="53811" y="135321"/>
                </a:lnTo>
                <a:lnTo>
                  <a:pt x="58729" y="135934"/>
                </a:lnTo>
                <a:lnTo>
                  <a:pt x="63913" y="136342"/>
                </a:lnTo>
                <a:lnTo>
                  <a:pt x="69275" y="136615"/>
                </a:lnTo>
                <a:lnTo>
                  <a:pt x="74755" y="136796"/>
                </a:lnTo>
                <a:lnTo>
                  <a:pt x="79359" y="137870"/>
                </a:lnTo>
                <a:lnTo>
                  <a:pt x="83382" y="139538"/>
                </a:lnTo>
                <a:lnTo>
                  <a:pt x="87017" y="141603"/>
                </a:lnTo>
                <a:lnTo>
                  <a:pt x="91344" y="142979"/>
                </a:lnTo>
                <a:lnTo>
                  <a:pt x="96134" y="143897"/>
                </a:lnTo>
                <a:lnTo>
                  <a:pt x="101233" y="144509"/>
                </a:lnTo>
                <a:lnTo>
                  <a:pt x="106537" y="144916"/>
                </a:lnTo>
                <a:lnTo>
                  <a:pt x="111978" y="145189"/>
                </a:lnTo>
                <a:lnTo>
                  <a:pt x="126197" y="145571"/>
                </a:lnTo>
                <a:lnTo>
                  <a:pt x="129847" y="145625"/>
                </a:lnTo>
                <a:lnTo>
                  <a:pt x="133233" y="146613"/>
                </a:lnTo>
                <a:lnTo>
                  <a:pt x="136443" y="148225"/>
                </a:lnTo>
                <a:lnTo>
                  <a:pt x="139535" y="150251"/>
                </a:lnTo>
                <a:lnTo>
                  <a:pt x="145511" y="152503"/>
                </a:lnTo>
                <a:lnTo>
                  <a:pt x="148438" y="153104"/>
                </a:lnTo>
                <a:lnTo>
                  <a:pt x="152294" y="154456"/>
                </a:lnTo>
                <a:lnTo>
                  <a:pt x="156770" y="156311"/>
                </a:lnTo>
                <a:lnTo>
                  <a:pt x="168540" y="161580"/>
                </a:lnTo>
                <a:lnTo>
                  <a:pt x="172690" y="162301"/>
                </a:lnTo>
                <a:lnTo>
                  <a:pt x="178564" y="162763"/>
                </a:lnTo>
                <a:lnTo>
                  <a:pt x="184132" y="167395"/>
                </a:lnTo>
                <a:lnTo>
                  <a:pt x="186568" y="168746"/>
                </a:lnTo>
                <a:lnTo>
                  <a:pt x="191815" y="170248"/>
                </a:lnTo>
                <a:lnTo>
                  <a:pt x="19715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0" name="SMARTPenAnnotation343"/>
          <p:cNvSpPr/>
          <p:nvPr/>
        </p:nvSpPr>
        <p:spPr>
          <a:xfrm>
            <a:off x="7649527" y="4963477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17145"/>
                </a:moveTo>
                <a:lnTo>
                  <a:pt x="13019" y="17145"/>
                </a:lnTo>
                <a:lnTo>
                  <a:pt x="15347" y="16193"/>
                </a:lnTo>
                <a:lnTo>
                  <a:pt x="17851" y="14605"/>
                </a:lnTo>
                <a:lnTo>
                  <a:pt x="20473" y="12595"/>
                </a:lnTo>
                <a:lnTo>
                  <a:pt x="24127" y="11254"/>
                </a:lnTo>
                <a:lnTo>
                  <a:pt x="28467" y="10360"/>
                </a:lnTo>
                <a:lnTo>
                  <a:pt x="33266" y="9764"/>
                </a:lnTo>
                <a:lnTo>
                  <a:pt x="37417" y="9367"/>
                </a:lnTo>
                <a:lnTo>
                  <a:pt x="41137" y="9102"/>
                </a:lnTo>
                <a:lnTo>
                  <a:pt x="44570" y="8926"/>
                </a:lnTo>
                <a:lnTo>
                  <a:pt x="50924" y="8729"/>
                </a:lnTo>
                <a:lnTo>
                  <a:pt x="67315" y="8604"/>
                </a:lnTo>
                <a:lnTo>
                  <a:pt x="95602" y="8575"/>
                </a:lnTo>
                <a:lnTo>
                  <a:pt x="99930" y="7622"/>
                </a:lnTo>
                <a:lnTo>
                  <a:pt x="104719" y="6034"/>
                </a:lnTo>
                <a:lnTo>
                  <a:pt x="109818" y="4023"/>
                </a:lnTo>
                <a:lnTo>
                  <a:pt x="114170" y="3634"/>
                </a:lnTo>
                <a:lnTo>
                  <a:pt x="118023" y="4328"/>
                </a:lnTo>
                <a:lnTo>
                  <a:pt x="121545" y="5742"/>
                </a:lnTo>
                <a:lnTo>
                  <a:pt x="124845" y="5734"/>
                </a:lnTo>
                <a:lnTo>
                  <a:pt x="127997" y="4775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1" name="SMARTPenAnnotation344"/>
          <p:cNvSpPr/>
          <p:nvPr/>
        </p:nvSpPr>
        <p:spPr>
          <a:xfrm>
            <a:off x="7838122" y="4843577"/>
            <a:ext cx="186890" cy="201893"/>
          </a:xfrm>
          <a:custGeom>
            <a:avLst/>
            <a:gdLst/>
            <a:ahLst/>
            <a:cxnLst/>
            <a:rect l="0" t="0" r="0" b="0"/>
            <a:pathLst>
              <a:path w="186890" h="201893">
                <a:moveTo>
                  <a:pt x="0" y="34175"/>
                </a:moveTo>
                <a:lnTo>
                  <a:pt x="0" y="29625"/>
                </a:lnTo>
                <a:lnTo>
                  <a:pt x="953" y="28284"/>
                </a:lnTo>
                <a:lnTo>
                  <a:pt x="2540" y="27390"/>
                </a:lnTo>
                <a:lnTo>
                  <a:pt x="4551" y="26794"/>
                </a:lnTo>
                <a:lnTo>
                  <a:pt x="5892" y="25445"/>
                </a:lnTo>
                <a:lnTo>
                  <a:pt x="6785" y="23592"/>
                </a:lnTo>
                <a:lnTo>
                  <a:pt x="7381" y="21405"/>
                </a:lnTo>
                <a:lnTo>
                  <a:pt x="9683" y="19947"/>
                </a:lnTo>
                <a:lnTo>
                  <a:pt x="13123" y="18975"/>
                </a:lnTo>
                <a:lnTo>
                  <a:pt x="17321" y="18327"/>
                </a:lnTo>
                <a:lnTo>
                  <a:pt x="21072" y="16942"/>
                </a:lnTo>
                <a:lnTo>
                  <a:pt x="24526" y="15066"/>
                </a:lnTo>
                <a:lnTo>
                  <a:pt x="27781" y="12864"/>
                </a:lnTo>
                <a:lnTo>
                  <a:pt x="31856" y="11395"/>
                </a:lnTo>
                <a:lnTo>
                  <a:pt x="36477" y="10416"/>
                </a:lnTo>
                <a:lnTo>
                  <a:pt x="41463" y="9763"/>
                </a:lnTo>
                <a:lnTo>
                  <a:pt x="45739" y="8376"/>
                </a:lnTo>
                <a:lnTo>
                  <a:pt x="49543" y="6498"/>
                </a:lnTo>
                <a:lnTo>
                  <a:pt x="53031" y="4294"/>
                </a:lnTo>
                <a:lnTo>
                  <a:pt x="57261" y="2824"/>
                </a:lnTo>
                <a:lnTo>
                  <a:pt x="61988" y="1845"/>
                </a:lnTo>
                <a:lnTo>
                  <a:pt x="67041" y="1192"/>
                </a:lnTo>
                <a:lnTo>
                  <a:pt x="71364" y="756"/>
                </a:lnTo>
                <a:lnTo>
                  <a:pt x="75199" y="466"/>
                </a:lnTo>
                <a:lnTo>
                  <a:pt x="78707" y="272"/>
                </a:lnTo>
                <a:lnTo>
                  <a:pt x="87686" y="57"/>
                </a:lnTo>
                <a:lnTo>
                  <a:pt x="92748" y="0"/>
                </a:lnTo>
                <a:lnTo>
                  <a:pt x="97075" y="914"/>
                </a:lnTo>
                <a:lnTo>
                  <a:pt x="100911" y="2476"/>
                </a:lnTo>
                <a:lnTo>
                  <a:pt x="104422" y="4470"/>
                </a:lnTo>
                <a:lnTo>
                  <a:pt x="107714" y="5799"/>
                </a:lnTo>
                <a:lnTo>
                  <a:pt x="110862" y="6685"/>
                </a:lnTo>
                <a:lnTo>
                  <a:pt x="113913" y="7276"/>
                </a:lnTo>
                <a:lnTo>
                  <a:pt x="116900" y="8622"/>
                </a:lnTo>
                <a:lnTo>
                  <a:pt x="119844" y="10472"/>
                </a:lnTo>
                <a:lnTo>
                  <a:pt x="122757" y="12659"/>
                </a:lnTo>
                <a:lnTo>
                  <a:pt x="124701" y="15068"/>
                </a:lnTo>
                <a:lnTo>
                  <a:pt x="125997" y="17627"/>
                </a:lnTo>
                <a:lnTo>
                  <a:pt x="126861" y="20286"/>
                </a:lnTo>
                <a:lnTo>
                  <a:pt x="126484" y="23011"/>
                </a:lnTo>
                <a:lnTo>
                  <a:pt x="125280" y="25780"/>
                </a:lnTo>
                <a:lnTo>
                  <a:pt x="123525" y="28578"/>
                </a:lnTo>
                <a:lnTo>
                  <a:pt x="122355" y="32349"/>
                </a:lnTo>
                <a:lnTo>
                  <a:pt x="121575" y="36768"/>
                </a:lnTo>
                <a:lnTo>
                  <a:pt x="121055" y="41618"/>
                </a:lnTo>
                <a:lnTo>
                  <a:pt x="119755" y="45805"/>
                </a:lnTo>
                <a:lnTo>
                  <a:pt x="117938" y="49549"/>
                </a:lnTo>
                <a:lnTo>
                  <a:pt x="115773" y="52996"/>
                </a:lnTo>
                <a:lnTo>
                  <a:pt x="112424" y="57200"/>
                </a:lnTo>
                <a:lnTo>
                  <a:pt x="108286" y="61908"/>
                </a:lnTo>
                <a:lnTo>
                  <a:pt x="99562" y="71266"/>
                </a:lnTo>
                <a:lnTo>
                  <a:pt x="89295" y="81889"/>
                </a:lnTo>
                <a:lnTo>
                  <a:pt x="83184" y="88084"/>
                </a:lnTo>
                <a:lnTo>
                  <a:pt x="79269" y="90117"/>
                </a:lnTo>
                <a:lnTo>
                  <a:pt x="74753" y="91472"/>
                </a:lnTo>
                <a:lnTo>
                  <a:pt x="69838" y="92375"/>
                </a:lnTo>
                <a:lnTo>
                  <a:pt x="65609" y="93930"/>
                </a:lnTo>
                <a:lnTo>
                  <a:pt x="61836" y="95920"/>
                </a:lnTo>
                <a:lnTo>
                  <a:pt x="58370" y="98198"/>
                </a:lnTo>
                <a:lnTo>
                  <a:pt x="55106" y="99717"/>
                </a:lnTo>
                <a:lnTo>
                  <a:pt x="51977" y="100730"/>
                </a:lnTo>
                <a:lnTo>
                  <a:pt x="44662" y="102355"/>
                </a:lnTo>
                <a:lnTo>
                  <a:pt x="44063" y="103441"/>
                </a:lnTo>
                <a:lnTo>
                  <a:pt x="43100" y="109487"/>
                </a:lnTo>
                <a:lnTo>
                  <a:pt x="43020" y="110101"/>
                </a:lnTo>
                <a:lnTo>
                  <a:pt x="42877" y="103839"/>
                </a:lnTo>
                <a:lnTo>
                  <a:pt x="43824" y="103478"/>
                </a:lnTo>
                <a:lnTo>
                  <a:pt x="47418" y="103076"/>
                </a:lnTo>
                <a:lnTo>
                  <a:pt x="49709" y="102017"/>
                </a:lnTo>
                <a:lnTo>
                  <a:pt x="54795" y="98300"/>
                </a:lnTo>
                <a:lnTo>
                  <a:pt x="58438" y="96928"/>
                </a:lnTo>
                <a:lnTo>
                  <a:pt x="62771" y="96012"/>
                </a:lnTo>
                <a:lnTo>
                  <a:pt x="67565" y="95402"/>
                </a:lnTo>
                <a:lnTo>
                  <a:pt x="71713" y="94044"/>
                </a:lnTo>
                <a:lnTo>
                  <a:pt x="75431" y="92185"/>
                </a:lnTo>
                <a:lnTo>
                  <a:pt x="78862" y="89993"/>
                </a:lnTo>
                <a:lnTo>
                  <a:pt x="83055" y="88532"/>
                </a:lnTo>
                <a:lnTo>
                  <a:pt x="87755" y="87558"/>
                </a:lnTo>
                <a:lnTo>
                  <a:pt x="92793" y="86909"/>
                </a:lnTo>
                <a:lnTo>
                  <a:pt x="98057" y="86476"/>
                </a:lnTo>
                <a:lnTo>
                  <a:pt x="103472" y="86187"/>
                </a:lnTo>
                <a:lnTo>
                  <a:pt x="114567" y="85867"/>
                </a:lnTo>
                <a:lnTo>
                  <a:pt x="125849" y="85724"/>
                </a:lnTo>
                <a:lnTo>
                  <a:pt x="131525" y="86639"/>
                </a:lnTo>
                <a:lnTo>
                  <a:pt x="137213" y="88201"/>
                </a:lnTo>
                <a:lnTo>
                  <a:pt x="142911" y="90195"/>
                </a:lnTo>
                <a:lnTo>
                  <a:pt x="147661" y="91524"/>
                </a:lnTo>
                <a:lnTo>
                  <a:pt x="151781" y="92410"/>
                </a:lnTo>
                <a:lnTo>
                  <a:pt x="155480" y="93001"/>
                </a:lnTo>
                <a:lnTo>
                  <a:pt x="158898" y="94347"/>
                </a:lnTo>
                <a:lnTo>
                  <a:pt x="162129" y="96197"/>
                </a:lnTo>
                <a:lnTo>
                  <a:pt x="165236" y="98384"/>
                </a:lnTo>
                <a:lnTo>
                  <a:pt x="168260" y="100793"/>
                </a:lnTo>
                <a:lnTo>
                  <a:pt x="171228" y="103352"/>
                </a:lnTo>
                <a:lnTo>
                  <a:pt x="177067" y="108736"/>
                </a:lnTo>
                <a:lnTo>
                  <a:pt x="182837" y="114303"/>
                </a:lnTo>
                <a:lnTo>
                  <a:pt x="184757" y="117121"/>
                </a:lnTo>
                <a:lnTo>
                  <a:pt x="186889" y="122793"/>
                </a:lnTo>
                <a:lnTo>
                  <a:pt x="186506" y="125638"/>
                </a:lnTo>
                <a:lnTo>
                  <a:pt x="185296" y="128488"/>
                </a:lnTo>
                <a:lnTo>
                  <a:pt x="183538" y="131341"/>
                </a:lnTo>
                <a:lnTo>
                  <a:pt x="181414" y="135147"/>
                </a:lnTo>
                <a:lnTo>
                  <a:pt x="176514" y="144456"/>
                </a:lnTo>
                <a:lnTo>
                  <a:pt x="174826" y="148653"/>
                </a:lnTo>
                <a:lnTo>
                  <a:pt x="173701" y="152404"/>
                </a:lnTo>
                <a:lnTo>
                  <a:pt x="172951" y="155857"/>
                </a:lnTo>
                <a:lnTo>
                  <a:pt x="171497" y="159112"/>
                </a:lnTo>
                <a:lnTo>
                  <a:pt x="167344" y="165267"/>
                </a:lnTo>
                <a:lnTo>
                  <a:pt x="162323" y="171178"/>
                </a:lnTo>
                <a:lnTo>
                  <a:pt x="159651" y="174088"/>
                </a:lnTo>
                <a:lnTo>
                  <a:pt x="155964" y="176981"/>
                </a:lnTo>
                <a:lnTo>
                  <a:pt x="151601" y="179861"/>
                </a:lnTo>
                <a:lnTo>
                  <a:pt x="146787" y="182734"/>
                </a:lnTo>
                <a:lnTo>
                  <a:pt x="142625" y="185602"/>
                </a:lnTo>
                <a:lnTo>
                  <a:pt x="138899" y="188467"/>
                </a:lnTo>
                <a:lnTo>
                  <a:pt x="135461" y="191328"/>
                </a:lnTo>
                <a:lnTo>
                  <a:pt x="132217" y="193236"/>
                </a:lnTo>
                <a:lnTo>
                  <a:pt x="129102" y="194509"/>
                </a:lnTo>
                <a:lnTo>
                  <a:pt x="126074" y="195357"/>
                </a:lnTo>
                <a:lnTo>
                  <a:pt x="122149" y="195922"/>
                </a:lnTo>
                <a:lnTo>
                  <a:pt x="117628" y="196299"/>
                </a:lnTo>
                <a:lnTo>
                  <a:pt x="112708" y="196550"/>
                </a:lnTo>
                <a:lnTo>
                  <a:pt x="108477" y="197670"/>
                </a:lnTo>
                <a:lnTo>
                  <a:pt x="104704" y="199369"/>
                </a:lnTo>
                <a:lnTo>
                  <a:pt x="101235" y="201454"/>
                </a:lnTo>
                <a:lnTo>
                  <a:pt x="97970" y="201892"/>
                </a:lnTo>
                <a:lnTo>
                  <a:pt x="94841" y="201232"/>
                </a:lnTo>
                <a:lnTo>
                  <a:pt x="91802" y="199839"/>
                </a:lnTo>
                <a:lnTo>
                  <a:pt x="88824" y="198910"/>
                </a:lnTo>
                <a:lnTo>
                  <a:pt x="85886" y="198291"/>
                </a:lnTo>
                <a:lnTo>
                  <a:pt x="82975" y="197878"/>
                </a:lnTo>
                <a:lnTo>
                  <a:pt x="79129" y="197603"/>
                </a:lnTo>
                <a:lnTo>
                  <a:pt x="74660" y="197419"/>
                </a:lnTo>
                <a:lnTo>
                  <a:pt x="61809" y="197161"/>
                </a:lnTo>
                <a:lnTo>
                  <a:pt x="53485" y="197074"/>
                </a:lnTo>
                <a:lnTo>
                  <a:pt x="49805" y="194522"/>
                </a:lnTo>
                <a:lnTo>
                  <a:pt x="42862" y="1884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2" name="SMARTPenAnnotation345"/>
          <p:cNvSpPr/>
          <p:nvPr/>
        </p:nvSpPr>
        <p:spPr>
          <a:xfrm>
            <a:off x="7661733" y="4380547"/>
            <a:ext cx="810755" cy="342901"/>
          </a:xfrm>
          <a:custGeom>
            <a:avLst/>
            <a:gdLst/>
            <a:ahLst/>
            <a:cxnLst/>
            <a:rect l="0" t="0" r="0" b="0"/>
            <a:pathLst>
              <a:path w="810755" h="342901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3"/>
                </a:lnTo>
                <a:lnTo>
                  <a:pt x="3682" y="2540"/>
                </a:lnTo>
                <a:lnTo>
                  <a:pt x="4101" y="4551"/>
                </a:lnTo>
                <a:lnTo>
                  <a:pt x="7107" y="9325"/>
                </a:lnTo>
                <a:lnTo>
                  <a:pt x="14154" y="17368"/>
                </a:lnTo>
                <a:lnTo>
                  <a:pt x="16797" y="20151"/>
                </a:lnTo>
                <a:lnTo>
                  <a:pt x="29619" y="28619"/>
                </a:lnTo>
                <a:lnTo>
                  <a:pt x="45484" y="37160"/>
                </a:lnTo>
                <a:lnTo>
                  <a:pt x="62249" y="45724"/>
                </a:lnTo>
                <a:lnTo>
                  <a:pt x="83832" y="54294"/>
                </a:lnTo>
                <a:lnTo>
                  <a:pt x="102550" y="60008"/>
                </a:lnTo>
                <a:lnTo>
                  <a:pt x="123569" y="65723"/>
                </a:lnTo>
                <a:lnTo>
                  <a:pt x="179441" y="80010"/>
                </a:lnTo>
                <a:lnTo>
                  <a:pt x="202193" y="88265"/>
                </a:lnTo>
                <a:lnTo>
                  <a:pt x="225957" y="97331"/>
                </a:lnTo>
                <a:lnTo>
                  <a:pt x="238963" y="101083"/>
                </a:lnTo>
                <a:lnTo>
                  <a:pt x="289503" y="113947"/>
                </a:lnTo>
                <a:lnTo>
                  <a:pt x="302281" y="117874"/>
                </a:lnTo>
                <a:lnTo>
                  <a:pt x="315563" y="122398"/>
                </a:lnTo>
                <a:lnTo>
                  <a:pt x="329179" y="127319"/>
                </a:lnTo>
                <a:lnTo>
                  <a:pt x="343019" y="131552"/>
                </a:lnTo>
                <a:lnTo>
                  <a:pt x="357008" y="135326"/>
                </a:lnTo>
                <a:lnTo>
                  <a:pt x="371096" y="138795"/>
                </a:lnTo>
                <a:lnTo>
                  <a:pt x="385251" y="143012"/>
                </a:lnTo>
                <a:lnTo>
                  <a:pt x="399451" y="147729"/>
                </a:lnTo>
                <a:lnTo>
                  <a:pt x="427928" y="158050"/>
                </a:lnTo>
                <a:lnTo>
                  <a:pt x="499296" y="185854"/>
                </a:lnTo>
                <a:lnTo>
                  <a:pt x="512628" y="191530"/>
                </a:lnTo>
                <a:lnTo>
                  <a:pt x="550547" y="208621"/>
                </a:lnTo>
                <a:lnTo>
                  <a:pt x="590569" y="225749"/>
                </a:lnTo>
                <a:lnTo>
                  <a:pt x="615104" y="237176"/>
                </a:lnTo>
                <a:lnTo>
                  <a:pt x="626028" y="242890"/>
                </a:lnTo>
                <a:lnTo>
                  <a:pt x="636169" y="248604"/>
                </a:lnTo>
                <a:lnTo>
                  <a:pt x="645786" y="254319"/>
                </a:lnTo>
                <a:lnTo>
                  <a:pt x="656008" y="260034"/>
                </a:lnTo>
                <a:lnTo>
                  <a:pt x="677526" y="271463"/>
                </a:lnTo>
                <a:lnTo>
                  <a:pt x="687644" y="277178"/>
                </a:lnTo>
                <a:lnTo>
                  <a:pt x="697249" y="282893"/>
                </a:lnTo>
                <a:lnTo>
                  <a:pt x="714588" y="293370"/>
                </a:lnTo>
                <a:lnTo>
                  <a:pt x="728644" y="301202"/>
                </a:lnTo>
                <a:lnTo>
                  <a:pt x="747267" y="310966"/>
                </a:lnTo>
                <a:lnTo>
                  <a:pt x="764850" y="319892"/>
                </a:lnTo>
                <a:lnTo>
                  <a:pt x="777573" y="328569"/>
                </a:lnTo>
                <a:lnTo>
                  <a:pt x="795345" y="339081"/>
                </a:lnTo>
                <a:lnTo>
                  <a:pt x="799142" y="341203"/>
                </a:lnTo>
                <a:lnTo>
                  <a:pt x="803372" y="342146"/>
                </a:lnTo>
                <a:lnTo>
                  <a:pt x="810754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3" name="SMARTPenAnnotation346"/>
          <p:cNvSpPr/>
          <p:nvPr/>
        </p:nvSpPr>
        <p:spPr>
          <a:xfrm>
            <a:off x="7709534" y="4286253"/>
            <a:ext cx="805817" cy="428623"/>
          </a:xfrm>
          <a:custGeom>
            <a:avLst/>
            <a:gdLst/>
            <a:ahLst/>
            <a:cxnLst/>
            <a:rect l="0" t="0" r="0" b="0"/>
            <a:pathLst>
              <a:path w="805817" h="428623">
                <a:moveTo>
                  <a:pt x="805816" y="8569"/>
                </a:moveTo>
                <a:lnTo>
                  <a:pt x="805816" y="28"/>
                </a:lnTo>
                <a:lnTo>
                  <a:pt x="793884" y="0"/>
                </a:lnTo>
                <a:lnTo>
                  <a:pt x="781114" y="4549"/>
                </a:lnTo>
                <a:lnTo>
                  <a:pt x="758780" y="15572"/>
                </a:lnTo>
                <a:lnTo>
                  <a:pt x="743953" y="24699"/>
                </a:lnTo>
                <a:lnTo>
                  <a:pt x="725299" y="35106"/>
                </a:lnTo>
                <a:lnTo>
                  <a:pt x="693377" y="51674"/>
                </a:lnTo>
                <a:lnTo>
                  <a:pt x="648456" y="74340"/>
                </a:lnTo>
                <a:lnTo>
                  <a:pt x="636139" y="80039"/>
                </a:lnTo>
                <a:lnTo>
                  <a:pt x="609754" y="91451"/>
                </a:lnTo>
                <a:lnTo>
                  <a:pt x="596050" y="98114"/>
                </a:lnTo>
                <a:lnTo>
                  <a:pt x="582152" y="105413"/>
                </a:lnTo>
                <a:lnTo>
                  <a:pt x="568125" y="113137"/>
                </a:lnTo>
                <a:lnTo>
                  <a:pt x="537297" y="129339"/>
                </a:lnTo>
                <a:lnTo>
                  <a:pt x="521076" y="137659"/>
                </a:lnTo>
                <a:lnTo>
                  <a:pt x="505499" y="145112"/>
                </a:lnTo>
                <a:lnTo>
                  <a:pt x="490353" y="151985"/>
                </a:lnTo>
                <a:lnTo>
                  <a:pt x="475491" y="158472"/>
                </a:lnTo>
                <a:lnTo>
                  <a:pt x="460822" y="165655"/>
                </a:lnTo>
                <a:lnTo>
                  <a:pt x="446280" y="173300"/>
                </a:lnTo>
                <a:lnTo>
                  <a:pt x="431822" y="181255"/>
                </a:lnTo>
                <a:lnTo>
                  <a:pt x="416470" y="188463"/>
                </a:lnTo>
                <a:lnTo>
                  <a:pt x="400519" y="195173"/>
                </a:lnTo>
                <a:lnTo>
                  <a:pt x="384171" y="201552"/>
                </a:lnTo>
                <a:lnTo>
                  <a:pt x="368509" y="208662"/>
                </a:lnTo>
                <a:lnTo>
                  <a:pt x="353305" y="216259"/>
                </a:lnTo>
                <a:lnTo>
                  <a:pt x="338407" y="224182"/>
                </a:lnTo>
                <a:lnTo>
                  <a:pt x="309154" y="240604"/>
                </a:lnTo>
                <a:lnTo>
                  <a:pt x="294685" y="248984"/>
                </a:lnTo>
                <a:lnTo>
                  <a:pt x="268449" y="263375"/>
                </a:lnTo>
                <a:lnTo>
                  <a:pt x="256119" y="269880"/>
                </a:lnTo>
                <a:lnTo>
                  <a:pt x="229719" y="284727"/>
                </a:lnTo>
                <a:lnTo>
                  <a:pt x="216011" y="292687"/>
                </a:lnTo>
                <a:lnTo>
                  <a:pt x="190620" y="306611"/>
                </a:lnTo>
                <a:lnTo>
                  <a:pt x="154905" y="325160"/>
                </a:lnTo>
                <a:lnTo>
                  <a:pt x="132665" y="336919"/>
                </a:lnTo>
                <a:lnTo>
                  <a:pt x="113255" y="348495"/>
                </a:lnTo>
                <a:lnTo>
                  <a:pt x="95103" y="359990"/>
                </a:lnTo>
                <a:lnTo>
                  <a:pt x="60168" y="382891"/>
                </a:lnTo>
                <a:lnTo>
                  <a:pt x="38889" y="395493"/>
                </a:lnTo>
                <a:lnTo>
                  <a:pt x="29032" y="404690"/>
                </a:lnTo>
                <a:lnTo>
                  <a:pt x="18128" y="418038"/>
                </a:lnTo>
                <a:lnTo>
                  <a:pt x="14942" y="421567"/>
                </a:lnTo>
                <a:lnTo>
                  <a:pt x="11867" y="423918"/>
                </a:lnTo>
                <a:lnTo>
                  <a:pt x="0" y="4286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4" name="SMARTPenAnnotation347"/>
          <p:cNvSpPr/>
          <p:nvPr/>
        </p:nvSpPr>
        <p:spPr>
          <a:xfrm>
            <a:off x="2205989" y="1954530"/>
            <a:ext cx="574359" cy="34291"/>
          </a:xfrm>
          <a:custGeom>
            <a:avLst/>
            <a:gdLst/>
            <a:ahLst/>
            <a:cxnLst/>
            <a:rect l="0" t="0" r="0" b="0"/>
            <a:pathLst>
              <a:path w="574359" h="34291">
                <a:moveTo>
                  <a:pt x="0" y="0"/>
                </a:moveTo>
                <a:lnTo>
                  <a:pt x="130212" y="0"/>
                </a:lnTo>
                <a:lnTo>
                  <a:pt x="138243" y="952"/>
                </a:lnTo>
                <a:lnTo>
                  <a:pt x="146455" y="2540"/>
                </a:lnTo>
                <a:lnTo>
                  <a:pt x="154787" y="4551"/>
                </a:lnTo>
                <a:lnTo>
                  <a:pt x="162246" y="5891"/>
                </a:lnTo>
                <a:lnTo>
                  <a:pt x="169124" y="6785"/>
                </a:lnTo>
                <a:lnTo>
                  <a:pt x="182799" y="7778"/>
                </a:lnTo>
                <a:lnTo>
                  <a:pt x="198402" y="8219"/>
                </a:lnTo>
                <a:lnTo>
                  <a:pt x="205611" y="9289"/>
                </a:lnTo>
                <a:lnTo>
                  <a:pt x="212321" y="10955"/>
                </a:lnTo>
                <a:lnTo>
                  <a:pt x="218700" y="13018"/>
                </a:lnTo>
                <a:lnTo>
                  <a:pt x="225810" y="14394"/>
                </a:lnTo>
                <a:lnTo>
                  <a:pt x="233408" y="15311"/>
                </a:lnTo>
                <a:lnTo>
                  <a:pt x="248517" y="16329"/>
                </a:lnTo>
                <a:lnTo>
                  <a:pt x="261582" y="16782"/>
                </a:lnTo>
                <a:lnTo>
                  <a:pt x="298078" y="17097"/>
                </a:lnTo>
                <a:lnTo>
                  <a:pt x="559912" y="17145"/>
                </a:lnTo>
                <a:lnTo>
                  <a:pt x="561870" y="18097"/>
                </a:lnTo>
                <a:lnTo>
                  <a:pt x="563175" y="19684"/>
                </a:lnTo>
                <a:lnTo>
                  <a:pt x="564045" y="21695"/>
                </a:lnTo>
                <a:lnTo>
                  <a:pt x="565578" y="23036"/>
                </a:lnTo>
                <a:lnTo>
                  <a:pt x="567552" y="23930"/>
                </a:lnTo>
                <a:lnTo>
                  <a:pt x="573014" y="25364"/>
                </a:lnTo>
                <a:lnTo>
                  <a:pt x="573462" y="26434"/>
                </a:lnTo>
                <a:lnTo>
                  <a:pt x="573760" y="28100"/>
                </a:lnTo>
                <a:lnTo>
                  <a:pt x="574358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5" name="SMARTPenAnnotation348"/>
          <p:cNvSpPr/>
          <p:nvPr/>
        </p:nvSpPr>
        <p:spPr>
          <a:xfrm>
            <a:off x="2205989" y="2125980"/>
            <a:ext cx="711519" cy="60008"/>
          </a:xfrm>
          <a:custGeom>
            <a:avLst/>
            <a:gdLst/>
            <a:ahLst/>
            <a:cxnLst/>
            <a:rect l="0" t="0" r="0" b="0"/>
            <a:pathLst>
              <a:path w="711519" h="60008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5182" y="7778"/>
                </a:lnTo>
                <a:lnTo>
                  <a:pt x="20400" y="8219"/>
                </a:lnTo>
                <a:lnTo>
                  <a:pt x="24078" y="9289"/>
                </a:lnTo>
                <a:lnTo>
                  <a:pt x="28435" y="10955"/>
                </a:lnTo>
                <a:lnTo>
                  <a:pt x="33244" y="13018"/>
                </a:lnTo>
                <a:lnTo>
                  <a:pt x="37403" y="14394"/>
                </a:lnTo>
                <a:lnTo>
                  <a:pt x="44564" y="15922"/>
                </a:lnTo>
                <a:lnTo>
                  <a:pt x="64718" y="16903"/>
                </a:lnTo>
                <a:lnTo>
                  <a:pt x="103491" y="17113"/>
                </a:lnTo>
                <a:lnTo>
                  <a:pt x="110904" y="18076"/>
                </a:lnTo>
                <a:lnTo>
                  <a:pt x="117751" y="19670"/>
                </a:lnTo>
                <a:lnTo>
                  <a:pt x="124221" y="21686"/>
                </a:lnTo>
                <a:lnTo>
                  <a:pt x="132344" y="23030"/>
                </a:lnTo>
                <a:lnTo>
                  <a:pt x="151530" y="24523"/>
                </a:lnTo>
                <a:lnTo>
                  <a:pt x="170217" y="25186"/>
                </a:lnTo>
                <a:lnTo>
                  <a:pt x="205497" y="25612"/>
                </a:lnTo>
                <a:lnTo>
                  <a:pt x="269086" y="25708"/>
                </a:lnTo>
                <a:lnTo>
                  <a:pt x="279403" y="26663"/>
                </a:lnTo>
                <a:lnTo>
                  <a:pt x="289139" y="28253"/>
                </a:lnTo>
                <a:lnTo>
                  <a:pt x="298487" y="30265"/>
                </a:lnTo>
                <a:lnTo>
                  <a:pt x="308529" y="31607"/>
                </a:lnTo>
                <a:lnTo>
                  <a:pt x="329847" y="33097"/>
                </a:lnTo>
                <a:lnTo>
                  <a:pt x="352021" y="33760"/>
                </a:lnTo>
                <a:lnTo>
                  <a:pt x="397301" y="34185"/>
                </a:lnTo>
                <a:lnTo>
                  <a:pt x="407743" y="35172"/>
                </a:lnTo>
                <a:lnTo>
                  <a:pt x="417561" y="36783"/>
                </a:lnTo>
                <a:lnTo>
                  <a:pt x="426964" y="38809"/>
                </a:lnTo>
                <a:lnTo>
                  <a:pt x="437043" y="40160"/>
                </a:lnTo>
                <a:lnTo>
                  <a:pt x="458402" y="41661"/>
                </a:lnTo>
                <a:lnTo>
                  <a:pt x="478054" y="42328"/>
                </a:lnTo>
                <a:lnTo>
                  <a:pt x="496314" y="43577"/>
                </a:lnTo>
                <a:lnTo>
                  <a:pt x="505184" y="45244"/>
                </a:lnTo>
                <a:lnTo>
                  <a:pt x="513954" y="47307"/>
                </a:lnTo>
                <a:lnTo>
                  <a:pt x="522659" y="48683"/>
                </a:lnTo>
                <a:lnTo>
                  <a:pt x="539951" y="50212"/>
                </a:lnTo>
                <a:lnTo>
                  <a:pt x="557161" y="50891"/>
                </a:lnTo>
                <a:lnTo>
                  <a:pt x="573382" y="52145"/>
                </a:lnTo>
                <a:lnTo>
                  <a:pt x="580375" y="53814"/>
                </a:lnTo>
                <a:lnTo>
                  <a:pt x="586942" y="55878"/>
                </a:lnTo>
                <a:lnTo>
                  <a:pt x="593225" y="57254"/>
                </a:lnTo>
                <a:lnTo>
                  <a:pt x="605286" y="58784"/>
                </a:lnTo>
                <a:lnTo>
                  <a:pt x="622786" y="59645"/>
                </a:lnTo>
                <a:lnTo>
                  <a:pt x="648111" y="59975"/>
                </a:lnTo>
                <a:lnTo>
                  <a:pt x="711518" y="600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6" name="SMARTPenAnnotation349"/>
          <p:cNvSpPr/>
          <p:nvPr/>
        </p:nvSpPr>
        <p:spPr>
          <a:xfrm>
            <a:off x="2205989" y="2391758"/>
            <a:ext cx="805816" cy="51405"/>
          </a:xfrm>
          <a:custGeom>
            <a:avLst/>
            <a:gdLst/>
            <a:ahLst/>
            <a:cxnLst/>
            <a:rect l="0" t="0" r="0" b="0"/>
            <a:pathLst>
              <a:path w="805816" h="51405">
                <a:moveTo>
                  <a:pt x="0" y="8542"/>
                </a:moveTo>
                <a:lnTo>
                  <a:pt x="0" y="0"/>
                </a:lnTo>
                <a:lnTo>
                  <a:pt x="7381" y="7352"/>
                </a:lnTo>
                <a:lnTo>
                  <a:pt x="21073" y="8307"/>
                </a:lnTo>
                <a:lnTo>
                  <a:pt x="45740" y="8521"/>
                </a:lnTo>
                <a:lnTo>
                  <a:pt x="71593" y="8539"/>
                </a:lnTo>
                <a:lnTo>
                  <a:pt x="78209" y="9492"/>
                </a:lnTo>
                <a:lnTo>
                  <a:pt x="84525" y="11080"/>
                </a:lnTo>
                <a:lnTo>
                  <a:pt x="90640" y="13092"/>
                </a:lnTo>
                <a:lnTo>
                  <a:pt x="97574" y="14433"/>
                </a:lnTo>
                <a:lnTo>
                  <a:pt x="112899" y="15922"/>
                </a:lnTo>
                <a:lnTo>
                  <a:pt x="137592" y="16761"/>
                </a:lnTo>
                <a:lnTo>
                  <a:pt x="451861" y="17114"/>
                </a:lnTo>
                <a:lnTo>
                  <a:pt x="465071" y="18067"/>
                </a:lnTo>
                <a:lnTo>
                  <a:pt x="477687" y="19654"/>
                </a:lnTo>
                <a:lnTo>
                  <a:pt x="489908" y="21665"/>
                </a:lnTo>
                <a:lnTo>
                  <a:pt x="502818" y="23006"/>
                </a:lnTo>
                <a:lnTo>
                  <a:pt x="516188" y="23899"/>
                </a:lnTo>
                <a:lnTo>
                  <a:pt x="542789" y="24892"/>
                </a:lnTo>
                <a:lnTo>
                  <a:pt x="567313" y="25334"/>
                </a:lnTo>
                <a:lnTo>
                  <a:pt x="579186" y="26404"/>
                </a:lnTo>
                <a:lnTo>
                  <a:pt x="590912" y="28070"/>
                </a:lnTo>
                <a:lnTo>
                  <a:pt x="602539" y="30133"/>
                </a:lnTo>
                <a:lnTo>
                  <a:pt x="613148" y="31508"/>
                </a:lnTo>
                <a:lnTo>
                  <a:pt x="632555" y="33037"/>
                </a:lnTo>
                <a:lnTo>
                  <a:pt x="653246" y="33716"/>
                </a:lnTo>
                <a:lnTo>
                  <a:pt x="697573" y="34152"/>
                </a:lnTo>
                <a:lnTo>
                  <a:pt x="707937" y="35140"/>
                </a:lnTo>
                <a:lnTo>
                  <a:pt x="717703" y="36751"/>
                </a:lnTo>
                <a:lnTo>
                  <a:pt x="727071" y="38778"/>
                </a:lnTo>
                <a:lnTo>
                  <a:pt x="735222" y="40129"/>
                </a:lnTo>
                <a:lnTo>
                  <a:pt x="749358" y="41631"/>
                </a:lnTo>
                <a:lnTo>
                  <a:pt x="773003" y="42594"/>
                </a:lnTo>
                <a:lnTo>
                  <a:pt x="781072" y="42726"/>
                </a:lnTo>
                <a:lnTo>
                  <a:pt x="784557" y="43714"/>
                </a:lnTo>
                <a:lnTo>
                  <a:pt x="787833" y="45325"/>
                </a:lnTo>
                <a:lnTo>
                  <a:pt x="790970" y="47351"/>
                </a:lnTo>
                <a:lnTo>
                  <a:pt x="794013" y="48702"/>
                </a:lnTo>
                <a:lnTo>
                  <a:pt x="799935" y="50203"/>
                </a:lnTo>
                <a:lnTo>
                  <a:pt x="805815" y="514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7" name="SMARTPenAnnotation350"/>
          <p:cNvSpPr/>
          <p:nvPr/>
        </p:nvSpPr>
        <p:spPr>
          <a:xfrm>
            <a:off x="3020377" y="244316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8" name="SMARTPenAnnotation351"/>
          <p:cNvSpPr/>
          <p:nvPr/>
        </p:nvSpPr>
        <p:spPr>
          <a:xfrm>
            <a:off x="2257882" y="2666047"/>
            <a:ext cx="968236" cy="94299"/>
          </a:xfrm>
          <a:custGeom>
            <a:avLst/>
            <a:gdLst/>
            <a:ahLst/>
            <a:cxnLst/>
            <a:rect l="0" t="0" r="0" b="0"/>
            <a:pathLst>
              <a:path w="968236" h="94299">
                <a:moveTo>
                  <a:pt x="16687" y="0"/>
                </a:moveTo>
                <a:lnTo>
                  <a:pt x="0" y="0"/>
                </a:lnTo>
                <a:lnTo>
                  <a:pt x="11514" y="0"/>
                </a:lnTo>
                <a:lnTo>
                  <a:pt x="13239" y="953"/>
                </a:lnTo>
                <a:lnTo>
                  <a:pt x="14388" y="2540"/>
                </a:lnTo>
                <a:lnTo>
                  <a:pt x="15155" y="4551"/>
                </a:lnTo>
                <a:lnTo>
                  <a:pt x="16618" y="5892"/>
                </a:lnTo>
                <a:lnTo>
                  <a:pt x="18546" y="6785"/>
                </a:lnTo>
                <a:lnTo>
                  <a:pt x="24181" y="7778"/>
                </a:lnTo>
                <a:lnTo>
                  <a:pt x="33036" y="8220"/>
                </a:lnTo>
                <a:lnTo>
                  <a:pt x="37111" y="9290"/>
                </a:lnTo>
                <a:lnTo>
                  <a:pt x="40781" y="10956"/>
                </a:lnTo>
                <a:lnTo>
                  <a:pt x="44180" y="13019"/>
                </a:lnTo>
                <a:lnTo>
                  <a:pt x="53036" y="15311"/>
                </a:lnTo>
                <a:lnTo>
                  <a:pt x="79824" y="17856"/>
                </a:lnTo>
                <a:lnTo>
                  <a:pt x="85448" y="19524"/>
                </a:lnTo>
                <a:lnTo>
                  <a:pt x="91103" y="21588"/>
                </a:lnTo>
                <a:lnTo>
                  <a:pt x="112714" y="24494"/>
                </a:lnTo>
                <a:lnTo>
                  <a:pt x="141766" y="25355"/>
                </a:lnTo>
                <a:lnTo>
                  <a:pt x="163400" y="28096"/>
                </a:lnTo>
                <a:lnTo>
                  <a:pt x="174504" y="30161"/>
                </a:lnTo>
                <a:lnTo>
                  <a:pt x="203783" y="33067"/>
                </a:lnTo>
                <a:lnTo>
                  <a:pt x="226841" y="33746"/>
                </a:lnTo>
                <a:lnTo>
                  <a:pt x="252012" y="35001"/>
                </a:lnTo>
                <a:lnTo>
                  <a:pt x="264058" y="36669"/>
                </a:lnTo>
                <a:lnTo>
                  <a:pt x="275898" y="38734"/>
                </a:lnTo>
                <a:lnTo>
                  <a:pt x="301755" y="41027"/>
                </a:lnTo>
                <a:lnTo>
                  <a:pt x="329122" y="43000"/>
                </a:lnTo>
                <a:lnTo>
                  <a:pt x="343087" y="44859"/>
                </a:lnTo>
                <a:lnTo>
                  <a:pt x="357160" y="47051"/>
                </a:lnTo>
                <a:lnTo>
                  <a:pt x="385496" y="49487"/>
                </a:lnTo>
                <a:lnTo>
                  <a:pt x="413012" y="50569"/>
                </a:lnTo>
                <a:lnTo>
                  <a:pt x="437942" y="51050"/>
                </a:lnTo>
                <a:lnTo>
                  <a:pt x="464262" y="53804"/>
                </a:lnTo>
                <a:lnTo>
                  <a:pt x="477948" y="55872"/>
                </a:lnTo>
                <a:lnTo>
                  <a:pt x="505855" y="58170"/>
                </a:lnTo>
                <a:lnTo>
                  <a:pt x="533180" y="60143"/>
                </a:lnTo>
                <a:lnTo>
                  <a:pt x="545801" y="62003"/>
                </a:lnTo>
                <a:lnTo>
                  <a:pt x="558025" y="64195"/>
                </a:lnTo>
                <a:lnTo>
                  <a:pt x="584307" y="66631"/>
                </a:lnTo>
                <a:lnTo>
                  <a:pt x="610910" y="67714"/>
                </a:lnTo>
                <a:lnTo>
                  <a:pt x="648260" y="68323"/>
                </a:lnTo>
                <a:lnTo>
                  <a:pt x="892146" y="68580"/>
                </a:lnTo>
                <a:lnTo>
                  <a:pt x="906160" y="71120"/>
                </a:lnTo>
                <a:lnTo>
                  <a:pt x="912564" y="73131"/>
                </a:lnTo>
                <a:lnTo>
                  <a:pt x="930679" y="75961"/>
                </a:lnTo>
                <a:lnTo>
                  <a:pt x="943561" y="76800"/>
                </a:lnTo>
                <a:lnTo>
                  <a:pt x="947023" y="77870"/>
                </a:lnTo>
                <a:lnTo>
                  <a:pt x="950284" y="79535"/>
                </a:lnTo>
                <a:lnTo>
                  <a:pt x="957810" y="84503"/>
                </a:lnTo>
                <a:lnTo>
                  <a:pt x="959380" y="85863"/>
                </a:lnTo>
                <a:lnTo>
                  <a:pt x="961379" y="87722"/>
                </a:lnTo>
                <a:lnTo>
                  <a:pt x="968235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9" name="SMARTPenAnnotation352"/>
          <p:cNvSpPr/>
          <p:nvPr/>
        </p:nvSpPr>
        <p:spPr>
          <a:xfrm>
            <a:off x="2257437" y="2940367"/>
            <a:ext cx="1122986" cy="77151"/>
          </a:xfrm>
          <a:custGeom>
            <a:avLst/>
            <a:gdLst/>
            <a:ahLst/>
            <a:cxnLst/>
            <a:rect l="0" t="0" r="0" b="0"/>
            <a:pathLst>
              <a:path w="1122986" h="77151">
                <a:moveTo>
                  <a:pt x="59995" y="0"/>
                </a:moveTo>
                <a:lnTo>
                  <a:pt x="55444" y="0"/>
                </a:lnTo>
                <a:lnTo>
                  <a:pt x="53151" y="953"/>
                </a:lnTo>
                <a:lnTo>
                  <a:pt x="50670" y="2540"/>
                </a:lnTo>
                <a:lnTo>
                  <a:pt x="44395" y="7381"/>
                </a:lnTo>
                <a:lnTo>
                  <a:pt x="30420" y="9290"/>
                </a:lnTo>
                <a:lnTo>
                  <a:pt x="26943" y="10956"/>
                </a:lnTo>
                <a:lnTo>
                  <a:pt x="23673" y="13019"/>
                </a:lnTo>
                <a:lnTo>
                  <a:pt x="20540" y="15347"/>
                </a:lnTo>
                <a:lnTo>
                  <a:pt x="17499" y="17851"/>
                </a:lnTo>
                <a:lnTo>
                  <a:pt x="14520" y="20473"/>
                </a:lnTo>
                <a:lnTo>
                  <a:pt x="11581" y="22221"/>
                </a:lnTo>
                <a:lnTo>
                  <a:pt x="5775" y="24164"/>
                </a:lnTo>
                <a:lnTo>
                  <a:pt x="1702" y="25257"/>
                </a:lnTo>
                <a:lnTo>
                  <a:pt x="1131" y="26363"/>
                </a:lnTo>
                <a:lnTo>
                  <a:pt x="749" y="28053"/>
                </a:lnTo>
                <a:lnTo>
                  <a:pt x="138" y="33058"/>
                </a:lnTo>
                <a:lnTo>
                  <a:pt x="88" y="34421"/>
                </a:lnTo>
                <a:lnTo>
                  <a:pt x="0" y="41563"/>
                </a:lnTo>
                <a:lnTo>
                  <a:pt x="1901" y="42949"/>
                </a:lnTo>
                <a:lnTo>
                  <a:pt x="5073" y="44825"/>
                </a:lnTo>
                <a:lnTo>
                  <a:pt x="9093" y="47028"/>
                </a:lnTo>
                <a:lnTo>
                  <a:pt x="12725" y="48497"/>
                </a:lnTo>
                <a:lnTo>
                  <a:pt x="19301" y="50129"/>
                </a:lnTo>
                <a:lnTo>
                  <a:pt x="53557" y="51320"/>
                </a:lnTo>
                <a:lnTo>
                  <a:pt x="60466" y="52311"/>
                </a:lnTo>
                <a:lnTo>
                  <a:pt x="66976" y="53924"/>
                </a:lnTo>
                <a:lnTo>
                  <a:pt x="73222" y="55952"/>
                </a:lnTo>
                <a:lnTo>
                  <a:pt x="87781" y="58205"/>
                </a:lnTo>
                <a:lnTo>
                  <a:pt x="120411" y="59652"/>
                </a:lnTo>
                <a:lnTo>
                  <a:pt x="305903" y="60007"/>
                </a:lnTo>
                <a:lnTo>
                  <a:pt x="320136" y="59054"/>
                </a:lnTo>
                <a:lnTo>
                  <a:pt x="334387" y="57467"/>
                </a:lnTo>
                <a:lnTo>
                  <a:pt x="348651" y="55457"/>
                </a:lnTo>
                <a:lnTo>
                  <a:pt x="379739" y="53222"/>
                </a:lnTo>
                <a:lnTo>
                  <a:pt x="412606" y="52229"/>
                </a:lnTo>
                <a:lnTo>
                  <a:pt x="508546" y="51505"/>
                </a:lnTo>
                <a:lnTo>
                  <a:pt x="698943" y="51436"/>
                </a:lnTo>
                <a:lnTo>
                  <a:pt x="716465" y="52388"/>
                </a:lnTo>
                <a:lnTo>
                  <a:pt x="732909" y="53976"/>
                </a:lnTo>
                <a:lnTo>
                  <a:pt x="748634" y="55986"/>
                </a:lnTo>
                <a:lnTo>
                  <a:pt x="781347" y="58220"/>
                </a:lnTo>
                <a:lnTo>
                  <a:pt x="813031" y="59213"/>
                </a:lnTo>
                <a:lnTo>
                  <a:pt x="866956" y="59851"/>
                </a:lnTo>
                <a:lnTo>
                  <a:pt x="918636" y="59977"/>
                </a:lnTo>
                <a:lnTo>
                  <a:pt x="930555" y="60939"/>
                </a:lnTo>
                <a:lnTo>
                  <a:pt x="942311" y="62534"/>
                </a:lnTo>
                <a:lnTo>
                  <a:pt x="953958" y="64549"/>
                </a:lnTo>
                <a:lnTo>
                  <a:pt x="974519" y="66788"/>
                </a:lnTo>
                <a:lnTo>
                  <a:pt x="1002160" y="68049"/>
                </a:lnTo>
                <a:lnTo>
                  <a:pt x="1019755" y="69297"/>
                </a:lnTo>
                <a:lnTo>
                  <a:pt x="1028448" y="70963"/>
                </a:lnTo>
                <a:lnTo>
                  <a:pt x="1037100" y="73026"/>
                </a:lnTo>
                <a:lnTo>
                  <a:pt x="1051794" y="75319"/>
                </a:lnTo>
                <a:lnTo>
                  <a:pt x="1085926" y="76992"/>
                </a:lnTo>
                <a:lnTo>
                  <a:pt x="1112671" y="77150"/>
                </a:lnTo>
                <a:lnTo>
                  <a:pt x="1114204" y="76198"/>
                </a:lnTo>
                <a:lnTo>
                  <a:pt x="1116179" y="74611"/>
                </a:lnTo>
                <a:lnTo>
                  <a:pt x="1122985" y="68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0" name="SMARTPenAnnotation353"/>
          <p:cNvSpPr/>
          <p:nvPr/>
        </p:nvSpPr>
        <p:spPr>
          <a:xfrm>
            <a:off x="2317464" y="3274704"/>
            <a:ext cx="1217264" cy="42854"/>
          </a:xfrm>
          <a:custGeom>
            <a:avLst/>
            <a:gdLst/>
            <a:ahLst/>
            <a:cxnLst/>
            <a:rect l="0" t="0" r="0" b="0"/>
            <a:pathLst>
              <a:path w="1217264" h="42854">
                <a:moveTo>
                  <a:pt x="17113" y="8563"/>
                </a:moveTo>
                <a:lnTo>
                  <a:pt x="17113" y="4012"/>
                </a:lnTo>
                <a:lnTo>
                  <a:pt x="16161" y="2671"/>
                </a:lnTo>
                <a:lnTo>
                  <a:pt x="14573" y="1778"/>
                </a:lnTo>
                <a:lnTo>
                  <a:pt x="8893" y="95"/>
                </a:lnTo>
                <a:lnTo>
                  <a:pt x="1190" y="0"/>
                </a:lnTo>
                <a:lnTo>
                  <a:pt x="783" y="949"/>
                </a:lnTo>
                <a:lnTo>
                  <a:pt x="511" y="2535"/>
                </a:lnTo>
                <a:lnTo>
                  <a:pt x="0" y="8210"/>
                </a:lnTo>
                <a:lnTo>
                  <a:pt x="942" y="9280"/>
                </a:lnTo>
                <a:lnTo>
                  <a:pt x="7352" y="15913"/>
                </a:lnTo>
                <a:lnTo>
                  <a:pt x="21041" y="16894"/>
                </a:lnTo>
                <a:lnTo>
                  <a:pt x="57550" y="17126"/>
                </a:lnTo>
                <a:lnTo>
                  <a:pt x="272051" y="17136"/>
                </a:lnTo>
                <a:lnTo>
                  <a:pt x="287084" y="16183"/>
                </a:lnTo>
                <a:lnTo>
                  <a:pt x="302821" y="14596"/>
                </a:lnTo>
                <a:lnTo>
                  <a:pt x="319028" y="12585"/>
                </a:lnTo>
                <a:lnTo>
                  <a:pt x="334595" y="11244"/>
                </a:lnTo>
                <a:lnTo>
                  <a:pt x="349735" y="10350"/>
                </a:lnTo>
                <a:lnTo>
                  <a:pt x="380210" y="9357"/>
                </a:lnTo>
                <a:lnTo>
                  <a:pt x="463285" y="8668"/>
                </a:lnTo>
                <a:lnTo>
                  <a:pt x="668626" y="8564"/>
                </a:lnTo>
                <a:lnTo>
                  <a:pt x="685770" y="9516"/>
                </a:lnTo>
                <a:lnTo>
                  <a:pt x="702914" y="11103"/>
                </a:lnTo>
                <a:lnTo>
                  <a:pt x="720059" y="13114"/>
                </a:lnTo>
                <a:lnTo>
                  <a:pt x="754348" y="12808"/>
                </a:lnTo>
                <a:lnTo>
                  <a:pt x="771493" y="11393"/>
                </a:lnTo>
                <a:lnTo>
                  <a:pt x="805783" y="12361"/>
                </a:lnTo>
                <a:lnTo>
                  <a:pt x="822928" y="13953"/>
                </a:lnTo>
                <a:lnTo>
                  <a:pt x="839120" y="15014"/>
                </a:lnTo>
                <a:lnTo>
                  <a:pt x="869812" y="16192"/>
                </a:lnTo>
                <a:lnTo>
                  <a:pt x="913866" y="16856"/>
                </a:lnTo>
                <a:lnTo>
                  <a:pt x="1031011" y="17128"/>
                </a:lnTo>
                <a:lnTo>
                  <a:pt x="1041660" y="18083"/>
                </a:lnTo>
                <a:lnTo>
                  <a:pt x="1051617" y="19672"/>
                </a:lnTo>
                <a:lnTo>
                  <a:pt x="1061112" y="21684"/>
                </a:lnTo>
                <a:lnTo>
                  <a:pt x="1070300" y="23026"/>
                </a:lnTo>
                <a:lnTo>
                  <a:pt x="1079283" y="23920"/>
                </a:lnTo>
                <a:lnTo>
                  <a:pt x="1105577" y="25178"/>
                </a:lnTo>
                <a:lnTo>
                  <a:pt x="1141807" y="25638"/>
                </a:lnTo>
                <a:lnTo>
                  <a:pt x="1153882" y="25677"/>
                </a:lnTo>
                <a:lnTo>
                  <a:pt x="1159769" y="26640"/>
                </a:lnTo>
                <a:lnTo>
                  <a:pt x="1165599" y="28235"/>
                </a:lnTo>
                <a:lnTo>
                  <a:pt x="1171390" y="30250"/>
                </a:lnTo>
                <a:lnTo>
                  <a:pt x="1176204" y="31593"/>
                </a:lnTo>
                <a:lnTo>
                  <a:pt x="1180365" y="32489"/>
                </a:lnTo>
                <a:lnTo>
                  <a:pt x="1190773" y="33750"/>
                </a:lnTo>
                <a:lnTo>
                  <a:pt x="1202823" y="34176"/>
                </a:lnTo>
                <a:lnTo>
                  <a:pt x="1204779" y="35163"/>
                </a:lnTo>
                <a:lnTo>
                  <a:pt x="1206083" y="36774"/>
                </a:lnTo>
                <a:lnTo>
                  <a:pt x="1206952" y="38801"/>
                </a:lnTo>
                <a:lnTo>
                  <a:pt x="1208484" y="40151"/>
                </a:lnTo>
                <a:lnTo>
                  <a:pt x="1210458" y="41052"/>
                </a:lnTo>
                <a:lnTo>
                  <a:pt x="1217263" y="428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1" name="SMARTPenAnnotation354"/>
          <p:cNvSpPr/>
          <p:nvPr/>
        </p:nvSpPr>
        <p:spPr>
          <a:xfrm>
            <a:off x="2189336" y="3514725"/>
            <a:ext cx="1396827" cy="51436"/>
          </a:xfrm>
          <a:custGeom>
            <a:avLst/>
            <a:gdLst/>
            <a:ahLst/>
            <a:cxnLst/>
            <a:rect l="0" t="0" r="0" b="0"/>
            <a:pathLst>
              <a:path w="1396827" h="51436">
                <a:moveTo>
                  <a:pt x="33798" y="51435"/>
                </a:moveTo>
                <a:lnTo>
                  <a:pt x="0" y="51435"/>
                </a:lnTo>
                <a:lnTo>
                  <a:pt x="27293" y="51435"/>
                </a:lnTo>
                <a:lnTo>
                  <a:pt x="31366" y="50482"/>
                </a:lnTo>
                <a:lnTo>
                  <a:pt x="35987" y="48895"/>
                </a:lnTo>
                <a:lnTo>
                  <a:pt x="40973" y="46884"/>
                </a:lnTo>
                <a:lnTo>
                  <a:pt x="47154" y="45543"/>
                </a:lnTo>
                <a:lnTo>
                  <a:pt x="61642" y="44054"/>
                </a:lnTo>
                <a:lnTo>
                  <a:pt x="85863" y="43215"/>
                </a:lnTo>
                <a:lnTo>
                  <a:pt x="95178" y="42145"/>
                </a:lnTo>
                <a:lnTo>
                  <a:pt x="105198" y="40479"/>
                </a:lnTo>
                <a:lnTo>
                  <a:pt x="115689" y="38416"/>
                </a:lnTo>
                <a:lnTo>
                  <a:pt x="126492" y="37040"/>
                </a:lnTo>
                <a:lnTo>
                  <a:pt x="148655" y="35512"/>
                </a:lnTo>
                <a:lnTo>
                  <a:pt x="159900" y="34152"/>
                </a:lnTo>
                <a:lnTo>
                  <a:pt x="171206" y="32293"/>
                </a:lnTo>
                <a:lnTo>
                  <a:pt x="182554" y="30101"/>
                </a:lnTo>
                <a:lnTo>
                  <a:pt x="194881" y="28640"/>
                </a:lnTo>
                <a:lnTo>
                  <a:pt x="207862" y="27666"/>
                </a:lnTo>
                <a:lnTo>
                  <a:pt x="221278" y="27016"/>
                </a:lnTo>
                <a:lnTo>
                  <a:pt x="234033" y="25630"/>
                </a:lnTo>
                <a:lnTo>
                  <a:pt x="246345" y="23755"/>
                </a:lnTo>
                <a:lnTo>
                  <a:pt x="258364" y="21551"/>
                </a:lnTo>
                <a:lnTo>
                  <a:pt x="271139" y="20082"/>
                </a:lnTo>
                <a:lnTo>
                  <a:pt x="284418" y="19103"/>
                </a:lnTo>
                <a:lnTo>
                  <a:pt x="312825" y="18015"/>
                </a:lnTo>
                <a:lnTo>
                  <a:pt x="344500" y="17531"/>
                </a:lnTo>
                <a:lnTo>
                  <a:pt x="360948" y="16450"/>
                </a:lnTo>
                <a:lnTo>
                  <a:pt x="377628" y="14777"/>
                </a:lnTo>
                <a:lnTo>
                  <a:pt x="394463" y="12708"/>
                </a:lnTo>
                <a:lnTo>
                  <a:pt x="411402" y="11330"/>
                </a:lnTo>
                <a:lnTo>
                  <a:pt x="445462" y="9798"/>
                </a:lnTo>
                <a:lnTo>
                  <a:pt x="501319" y="8935"/>
                </a:lnTo>
                <a:lnTo>
                  <a:pt x="519786" y="7862"/>
                </a:lnTo>
                <a:lnTo>
                  <a:pt x="537813" y="6193"/>
                </a:lnTo>
                <a:lnTo>
                  <a:pt x="555546" y="4129"/>
                </a:lnTo>
                <a:lnTo>
                  <a:pt x="574035" y="2752"/>
                </a:lnTo>
                <a:lnTo>
                  <a:pt x="612358" y="1223"/>
                </a:lnTo>
                <a:lnTo>
                  <a:pt x="675970" y="362"/>
                </a:lnTo>
                <a:lnTo>
                  <a:pt x="1194987" y="0"/>
                </a:lnTo>
                <a:lnTo>
                  <a:pt x="1209879" y="952"/>
                </a:lnTo>
                <a:lnTo>
                  <a:pt x="1224570" y="2540"/>
                </a:lnTo>
                <a:lnTo>
                  <a:pt x="1239126" y="4550"/>
                </a:lnTo>
                <a:lnTo>
                  <a:pt x="1252640" y="5891"/>
                </a:lnTo>
                <a:lnTo>
                  <a:pt x="1277816" y="7380"/>
                </a:lnTo>
                <a:lnTo>
                  <a:pt x="1318178" y="8337"/>
                </a:lnTo>
                <a:lnTo>
                  <a:pt x="1357788" y="8541"/>
                </a:lnTo>
                <a:lnTo>
                  <a:pt x="1363181" y="9504"/>
                </a:lnTo>
                <a:lnTo>
                  <a:pt x="1367729" y="11098"/>
                </a:lnTo>
                <a:lnTo>
                  <a:pt x="1371713" y="13114"/>
                </a:lnTo>
                <a:lnTo>
                  <a:pt x="1375321" y="14457"/>
                </a:lnTo>
                <a:lnTo>
                  <a:pt x="1381871" y="15950"/>
                </a:lnTo>
                <a:lnTo>
                  <a:pt x="1396826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2" name="SMARTPenAnnotation355"/>
          <p:cNvSpPr/>
          <p:nvPr/>
        </p:nvSpPr>
        <p:spPr>
          <a:xfrm>
            <a:off x="2163127" y="3823336"/>
            <a:ext cx="1534478" cy="67356"/>
          </a:xfrm>
          <a:custGeom>
            <a:avLst/>
            <a:gdLst/>
            <a:ahLst/>
            <a:cxnLst/>
            <a:rect l="0" t="0" r="0" b="0"/>
            <a:pathLst>
              <a:path w="1534478" h="67356">
                <a:moveTo>
                  <a:pt x="0" y="42861"/>
                </a:moveTo>
                <a:lnTo>
                  <a:pt x="0" y="50242"/>
                </a:lnTo>
                <a:lnTo>
                  <a:pt x="952" y="50639"/>
                </a:lnTo>
                <a:lnTo>
                  <a:pt x="4551" y="51080"/>
                </a:lnTo>
                <a:lnTo>
                  <a:pt x="6844" y="52151"/>
                </a:lnTo>
                <a:lnTo>
                  <a:pt x="9325" y="53817"/>
                </a:lnTo>
                <a:lnTo>
                  <a:pt x="11932" y="55880"/>
                </a:lnTo>
                <a:lnTo>
                  <a:pt x="14622" y="57255"/>
                </a:lnTo>
                <a:lnTo>
                  <a:pt x="20151" y="58784"/>
                </a:lnTo>
                <a:lnTo>
                  <a:pt x="38306" y="60717"/>
                </a:lnTo>
                <a:lnTo>
                  <a:pt x="43635" y="62385"/>
                </a:lnTo>
                <a:lnTo>
                  <a:pt x="49092" y="64450"/>
                </a:lnTo>
                <a:lnTo>
                  <a:pt x="54636" y="65826"/>
                </a:lnTo>
                <a:lnTo>
                  <a:pt x="65875" y="67355"/>
                </a:lnTo>
                <a:lnTo>
                  <a:pt x="82300" y="65495"/>
                </a:lnTo>
                <a:lnTo>
                  <a:pt x="92014" y="63665"/>
                </a:lnTo>
                <a:lnTo>
                  <a:pt x="110428" y="61633"/>
                </a:lnTo>
                <a:lnTo>
                  <a:pt x="129089" y="59776"/>
                </a:lnTo>
                <a:lnTo>
                  <a:pt x="139399" y="57948"/>
                </a:lnTo>
                <a:lnTo>
                  <a:pt x="150083" y="55777"/>
                </a:lnTo>
                <a:lnTo>
                  <a:pt x="160063" y="54329"/>
                </a:lnTo>
                <a:lnTo>
                  <a:pt x="178771" y="52720"/>
                </a:lnTo>
                <a:lnTo>
                  <a:pt x="189666" y="51339"/>
                </a:lnTo>
                <a:lnTo>
                  <a:pt x="201692" y="49465"/>
                </a:lnTo>
                <a:lnTo>
                  <a:pt x="214471" y="47264"/>
                </a:lnTo>
                <a:lnTo>
                  <a:pt x="226801" y="45796"/>
                </a:lnTo>
                <a:lnTo>
                  <a:pt x="250660" y="44166"/>
                </a:lnTo>
                <a:lnTo>
                  <a:pt x="263309" y="42778"/>
                </a:lnTo>
                <a:lnTo>
                  <a:pt x="276505" y="40901"/>
                </a:lnTo>
                <a:lnTo>
                  <a:pt x="290064" y="38697"/>
                </a:lnTo>
                <a:lnTo>
                  <a:pt x="304818" y="37227"/>
                </a:lnTo>
                <a:lnTo>
                  <a:pt x="336452" y="35595"/>
                </a:lnTo>
                <a:lnTo>
                  <a:pt x="351937" y="34207"/>
                </a:lnTo>
                <a:lnTo>
                  <a:pt x="367022" y="32329"/>
                </a:lnTo>
                <a:lnTo>
                  <a:pt x="381841" y="30125"/>
                </a:lnTo>
                <a:lnTo>
                  <a:pt x="398388" y="28655"/>
                </a:lnTo>
                <a:lnTo>
                  <a:pt x="434554" y="27022"/>
                </a:lnTo>
                <a:lnTo>
                  <a:pt x="452580" y="25634"/>
                </a:lnTo>
                <a:lnTo>
                  <a:pt x="470313" y="23757"/>
                </a:lnTo>
                <a:lnTo>
                  <a:pt x="487849" y="21552"/>
                </a:lnTo>
                <a:lnTo>
                  <a:pt x="505255" y="20083"/>
                </a:lnTo>
                <a:lnTo>
                  <a:pt x="539835" y="18450"/>
                </a:lnTo>
                <a:lnTo>
                  <a:pt x="595985" y="17531"/>
                </a:lnTo>
                <a:lnTo>
                  <a:pt x="615445" y="16449"/>
                </a:lnTo>
                <a:lnTo>
                  <a:pt x="635087" y="14776"/>
                </a:lnTo>
                <a:lnTo>
                  <a:pt x="654849" y="12707"/>
                </a:lnTo>
                <a:lnTo>
                  <a:pt x="674691" y="11329"/>
                </a:lnTo>
                <a:lnTo>
                  <a:pt x="714518" y="9797"/>
                </a:lnTo>
                <a:lnTo>
                  <a:pt x="774425" y="8935"/>
                </a:lnTo>
                <a:lnTo>
                  <a:pt x="834403" y="8678"/>
                </a:lnTo>
                <a:lnTo>
                  <a:pt x="854401" y="7690"/>
                </a:lnTo>
                <a:lnTo>
                  <a:pt x="874401" y="6079"/>
                </a:lnTo>
                <a:lnTo>
                  <a:pt x="894401" y="4052"/>
                </a:lnTo>
                <a:lnTo>
                  <a:pt x="914402" y="2701"/>
                </a:lnTo>
                <a:lnTo>
                  <a:pt x="954406" y="1199"/>
                </a:lnTo>
                <a:lnTo>
                  <a:pt x="1034415" y="236"/>
                </a:lnTo>
                <a:lnTo>
                  <a:pt x="1288661" y="0"/>
                </a:lnTo>
                <a:lnTo>
                  <a:pt x="1304877" y="952"/>
                </a:lnTo>
                <a:lnTo>
                  <a:pt x="1321404" y="2539"/>
                </a:lnTo>
                <a:lnTo>
                  <a:pt x="1338136" y="4550"/>
                </a:lnTo>
                <a:lnTo>
                  <a:pt x="1353101" y="5890"/>
                </a:lnTo>
                <a:lnTo>
                  <a:pt x="1392365" y="7777"/>
                </a:lnTo>
                <a:lnTo>
                  <a:pt x="1437226" y="8414"/>
                </a:lnTo>
                <a:lnTo>
                  <a:pt x="1456012" y="9454"/>
                </a:lnTo>
                <a:lnTo>
                  <a:pt x="1465022" y="11064"/>
                </a:lnTo>
                <a:lnTo>
                  <a:pt x="1473887" y="13091"/>
                </a:lnTo>
                <a:lnTo>
                  <a:pt x="1481701" y="14442"/>
                </a:lnTo>
                <a:lnTo>
                  <a:pt x="1501801" y="16343"/>
                </a:lnTo>
                <a:lnTo>
                  <a:pt x="1526905" y="17038"/>
                </a:lnTo>
                <a:lnTo>
                  <a:pt x="1529429" y="18026"/>
                </a:lnTo>
                <a:lnTo>
                  <a:pt x="1531112" y="19637"/>
                </a:lnTo>
                <a:lnTo>
                  <a:pt x="1534477" y="257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3" name="SMARTPenAnnotation356"/>
          <p:cNvSpPr/>
          <p:nvPr/>
        </p:nvSpPr>
        <p:spPr>
          <a:xfrm>
            <a:off x="2166760" y="4123403"/>
            <a:ext cx="1693723" cy="119983"/>
          </a:xfrm>
          <a:custGeom>
            <a:avLst/>
            <a:gdLst/>
            <a:ahLst/>
            <a:cxnLst/>
            <a:rect l="0" t="0" r="0" b="0"/>
            <a:pathLst>
              <a:path w="1693723" h="119983">
                <a:moveTo>
                  <a:pt x="4940" y="111412"/>
                </a:moveTo>
                <a:lnTo>
                  <a:pt x="389" y="115962"/>
                </a:lnTo>
                <a:lnTo>
                  <a:pt x="0" y="117303"/>
                </a:lnTo>
                <a:lnTo>
                  <a:pt x="694" y="118197"/>
                </a:lnTo>
                <a:lnTo>
                  <a:pt x="4101" y="119631"/>
                </a:lnTo>
                <a:lnTo>
                  <a:pt x="51972" y="119982"/>
                </a:lnTo>
                <a:lnTo>
                  <a:pt x="73803" y="119031"/>
                </a:lnTo>
                <a:lnTo>
                  <a:pt x="86663" y="115433"/>
                </a:lnTo>
                <a:lnTo>
                  <a:pt x="109164" y="112603"/>
                </a:lnTo>
                <a:lnTo>
                  <a:pt x="125556" y="109401"/>
                </a:lnTo>
                <a:lnTo>
                  <a:pt x="142367" y="105755"/>
                </a:lnTo>
                <a:lnTo>
                  <a:pt x="168849" y="102751"/>
                </a:lnTo>
                <a:lnTo>
                  <a:pt x="178982" y="100875"/>
                </a:lnTo>
                <a:lnTo>
                  <a:pt x="200402" y="97204"/>
                </a:lnTo>
                <a:lnTo>
                  <a:pt x="233881" y="94184"/>
                </a:lnTo>
                <a:lnTo>
                  <a:pt x="245197" y="92307"/>
                </a:lnTo>
                <a:lnTo>
                  <a:pt x="367753" y="68498"/>
                </a:lnTo>
                <a:lnTo>
                  <a:pt x="536483" y="39973"/>
                </a:lnTo>
                <a:lnTo>
                  <a:pt x="592435" y="31401"/>
                </a:lnTo>
                <a:lnTo>
                  <a:pt x="628951" y="28226"/>
                </a:lnTo>
                <a:lnTo>
                  <a:pt x="665183" y="25863"/>
                </a:lnTo>
                <a:lnTo>
                  <a:pt x="703511" y="21638"/>
                </a:lnTo>
                <a:lnTo>
                  <a:pt x="742771" y="19125"/>
                </a:lnTo>
                <a:lnTo>
                  <a:pt x="782444" y="18008"/>
                </a:lnTo>
                <a:lnTo>
                  <a:pt x="882227" y="17232"/>
                </a:lnTo>
                <a:lnTo>
                  <a:pt x="924753" y="14626"/>
                </a:lnTo>
                <a:lnTo>
                  <a:pt x="968100" y="11246"/>
                </a:lnTo>
                <a:lnTo>
                  <a:pt x="1009591" y="9744"/>
                </a:lnTo>
                <a:lnTo>
                  <a:pt x="1065884" y="8898"/>
                </a:lnTo>
                <a:lnTo>
                  <a:pt x="1297722" y="8544"/>
                </a:lnTo>
                <a:lnTo>
                  <a:pt x="1335477" y="6003"/>
                </a:lnTo>
                <a:lnTo>
                  <a:pt x="1373529" y="2650"/>
                </a:lnTo>
                <a:lnTo>
                  <a:pt x="1426130" y="764"/>
                </a:lnTo>
                <a:lnTo>
                  <a:pt x="1501650" y="74"/>
                </a:lnTo>
                <a:lnTo>
                  <a:pt x="1544949" y="0"/>
                </a:lnTo>
                <a:lnTo>
                  <a:pt x="1571086" y="2523"/>
                </a:lnTo>
                <a:lnTo>
                  <a:pt x="1594449" y="5867"/>
                </a:lnTo>
                <a:lnTo>
                  <a:pt x="1623668" y="8702"/>
                </a:lnTo>
                <a:lnTo>
                  <a:pt x="1632732" y="10553"/>
                </a:lnTo>
                <a:lnTo>
                  <a:pt x="1649470" y="14198"/>
                </a:lnTo>
                <a:lnTo>
                  <a:pt x="1677182" y="16730"/>
                </a:lnTo>
                <a:lnTo>
                  <a:pt x="1680790" y="17811"/>
                </a:lnTo>
                <a:lnTo>
                  <a:pt x="1687340" y="21551"/>
                </a:lnTo>
                <a:lnTo>
                  <a:pt x="1693722" y="256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4" name="SMARTPenAnnotation357"/>
          <p:cNvSpPr/>
          <p:nvPr/>
        </p:nvSpPr>
        <p:spPr>
          <a:xfrm>
            <a:off x="2231707" y="4389121"/>
            <a:ext cx="1671556" cy="111442"/>
          </a:xfrm>
          <a:custGeom>
            <a:avLst/>
            <a:gdLst/>
            <a:ahLst/>
            <a:cxnLst/>
            <a:rect l="0" t="0" r="0" b="0"/>
            <a:pathLst>
              <a:path w="1671556" h="111442">
                <a:moveTo>
                  <a:pt x="0" y="111441"/>
                </a:moveTo>
                <a:lnTo>
                  <a:pt x="41463" y="111441"/>
                </a:lnTo>
                <a:lnTo>
                  <a:pt x="54623" y="108901"/>
                </a:lnTo>
                <a:lnTo>
                  <a:pt x="69997" y="105549"/>
                </a:lnTo>
                <a:lnTo>
                  <a:pt x="94717" y="102711"/>
                </a:lnTo>
                <a:lnTo>
                  <a:pt x="103150" y="100858"/>
                </a:lnTo>
                <a:lnTo>
                  <a:pt x="111629" y="98671"/>
                </a:lnTo>
                <a:lnTo>
                  <a:pt x="137215" y="95593"/>
                </a:lnTo>
                <a:lnTo>
                  <a:pt x="159410" y="92332"/>
                </a:lnTo>
                <a:lnTo>
                  <a:pt x="171995" y="90130"/>
                </a:lnTo>
                <a:lnTo>
                  <a:pt x="219571" y="85641"/>
                </a:lnTo>
                <a:lnTo>
                  <a:pt x="231153" y="83764"/>
                </a:lnTo>
                <a:lnTo>
                  <a:pt x="281668" y="73906"/>
                </a:lnTo>
                <a:lnTo>
                  <a:pt x="309336" y="70947"/>
                </a:lnTo>
                <a:lnTo>
                  <a:pt x="337508" y="68678"/>
                </a:lnTo>
                <a:lnTo>
                  <a:pt x="351688" y="66740"/>
                </a:lnTo>
                <a:lnTo>
                  <a:pt x="365904" y="64495"/>
                </a:lnTo>
                <a:lnTo>
                  <a:pt x="446541" y="58057"/>
                </a:lnTo>
                <a:lnTo>
                  <a:pt x="463429" y="55849"/>
                </a:lnTo>
                <a:lnTo>
                  <a:pt x="525705" y="51354"/>
                </a:lnTo>
                <a:lnTo>
                  <a:pt x="541923" y="49475"/>
                </a:lnTo>
                <a:lnTo>
                  <a:pt x="558449" y="47270"/>
                </a:lnTo>
                <a:lnTo>
                  <a:pt x="594592" y="44821"/>
                </a:lnTo>
                <a:lnTo>
                  <a:pt x="631928" y="42779"/>
                </a:lnTo>
                <a:lnTo>
                  <a:pt x="649886" y="40902"/>
                </a:lnTo>
                <a:lnTo>
                  <a:pt x="667572" y="38697"/>
                </a:lnTo>
                <a:lnTo>
                  <a:pt x="705004" y="36248"/>
                </a:lnTo>
                <a:lnTo>
                  <a:pt x="742912" y="35159"/>
                </a:lnTo>
                <a:lnTo>
                  <a:pt x="778811" y="34676"/>
                </a:lnTo>
                <a:lnTo>
                  <a:pt x="816355" y="31921"/>
                </a:lnTo>
                <a:lnTo>
                  <a:pt x="855267" y="28474"/>
                </a:lnTo>
                <a:lnTo>
                  <a:pt x="894786" y="26942"/>
                </a:lnTo>
                <a:lnTo>
                  <a:pt x="954520" y="26079"/>
                </a:lnTo>
                <a:lnTo>
                  <a:pt x="994461" y="23337"/>
                </a:lnTo>
                <a:lnTo>
                  <a:pt x="1034438" y="19896"/>
                </a:lnTo>
                <a:lnTo>
                  <a:pt x="1074430" y="18367"/>
                </a:lnTo>
                <a:lnTo>
                  <a:pt x="1134431" y="17506"/>
                </a:lnTo>
                <a:lnTo>
                  <a:pt x="1171894" y="14764"/>
                </a:lnTo>
                <a:lnTo>
                  <a:pt x="1208547" y="11324"/>
                </a:lnTo>
                <a:lnTo>
                  <a:pt x="1247062" y="9794"/>
                </a:lnTo>
                <a:lnTo>
                  <a:pt x="1301680" y="8934"/>
                </a:lnTo>
                <a:lnTo>
                  <a:pt x="1336715" y="6192"/>
                </a:lnTo>
                <a:lnTo>
                  <a:pt x="1371335" y="2751"/>
                </a:lnTo>
                <a:lnTo>
                  <a:pt x="1422004" y="814"/>
                </a:lnTo>
                <a:lnTo>
                  <a:pt x="1496818" y="106"/>
                </a:lnTo>
                <a:lnTo>
                  <a:pt x="1628474" y="0"/>
                </a:lnTo>
                <a:lnTo>
                  <a:pt x="1640706" y="2539"/>
                </a:lnTo>
                <a:lnTo>
                  <a:pt x="1645302" y="4549"/>
                </a:lnTo>
                <a:lnTo>
                  <a:pt x="1655488" y="6784"/>
                </a:lnTo>
                <a:lnTo>
                  <a:pt x="1671555" y="8562"/>
                </a:lnTo>
                <a:lnTo>
                  <a:pt x="1667062" y="8569"/>
                </a:lnTo>
                <a:lnTo>
                  <a:pt x="1664778" y="9522"/>
                </a:lnTo>
                <a:lnTo>
                  <a:pt x="1662302" y="11110"/>
                </a:lnTo>
                <a:lnTo>
                  <a:pt x="1656035" y="15952"/>
                </a:lnTo>
                <a:lnTo>
                  <a:pt x="1652638" y="16614"/>
                </a:lnTo>
                <a:lnTo>
                  <a:pt x="1645920" y="1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5" name="SMARTPenAnnotation358"/>
          <p:cNvSpPr/>
          <p:nvPr/>
        </p:nvSpPr>
        <p:spPr>
          <a:xfrm>
            <a:off x="2214562" y="4646295"/>
            <a:ext cx="1808798" cy="137160"/>
          </a:xfrm>
          <a:custGeom>
            <a:avLst/>
            <a:gdLst/>
            <a:ahLst/>
            <a:cxnLst/>
            <a:rect l="0" t="0" r="0" b="0"/>
            <a:pathLst>
              <a:path w="1808798" h="137160">
                <a:moveTo>
                  <a:pt x="0" y="128587"/>
                </a:moveTo>
                <a:lnTo>
                  <a:pt x="0" y="137055"/>
                </a:lnTo>
                <a:lnTo>
                  <a:pt x="49092" y="137159"/>
                </a:lnTo>
                <a:lnTo>
                  <a:pt x="60236" y="134619"/>
                </a:lnTo>
                <a:lnTo>
                  <a:pt x="72492" y="131268"/>
                </a:lnTo>
                <a:lnTo>
                  <a:pt x="121311" y="128823"/>
                </a:lnTo>
                <a:lnTo>
                  <a:pt x="163698" y="126094"/>
                </a:lnTo>
                <a:lnTo>
                  <a:pt x="174854" y="124068"/>
                </a:lnTo>
                <a:lnTo>
                  <a:pt x="186102" y="121764"/>
                </a:lnTo>
                <a:lnTo>
                  <a:pt x="208760" y="116665"/>
                </a:lnTo>
                <a:lnTo>
                  <a:pt x="247486" y="112990"/>
                </a:lnTo>
                <a:lnTo>
                  <a:pt x="275094" y="109590"/>
                </a:lnTo>
                <a:lnTo>
                  <a:pt x="336174" y="99646"/>
                </a:lnTo>
                <a:lnTo>
                  <a:pt x="386310" y="95882"/>
                </a:lnTo>
                <a:lnTo>
                  <a:pt x="420296" y="92462"/>
                </a:lnTo>
                <a:lnTo>
                  <a:pt x="493231" y="82505"/>
                </a:lnTo>
                <a:lnTo>
                  <a:pt x="547463" y="78738"/>
                </a:lnTo>
                <a:lnTo>
                  <a:pt x="587487" y="75317"/>
                </a:lnTo>
                <a:lnTo>
                  <a:pt x="675270" y="65360"/>
                </a:lnTo>
                <a:lnTo>
                  <a:pt x="738666" y="57043"/>
                </a:lnTo>
                <a:lnTo>
                  <a:pt x="784544" y="53927"/>
                </a:lnTo>
                <a:lnTo>
                  <a:pt x="831603" y="51590"/>
                </a:lnTo>
                <a:lnTo>
                  <a:pt x="874744" y="47377"/>
                </a:lnTo>
                <a:lnTo>
                  <a:pt x="941068" y="39649"/>
                </a:lnTo>
                <a:lnTo>
                  <a:pt x="988800" y="36672"/>
                </a:lnTo>
                <a:lnTo>
                  <a:pt x="1037637" y="34396"/>
                </a:lnTo>
                <a:lnTo>
                  <a:pt x="1084742" y="30209"/>
                </a:lnTo>
                <a:lnTo>
                  <a:pt x="1131077" y="27714"/>
                </a:lnTo>
                <a:lnTo>
                  <a:pt x="1177071" y="25652"/>
                </a:lnTo>
                <a:lnTo>
                  <a:pt x="1222913" y="21561"/>
                </a:lnTo>
                <a:lnTo>
                  <a:pt x="1266147" y="19107"/>
                </a:lnTo>
                <a:lnTo>
                  <a:pt x="1307587" y="18017"/>
                </a:lnTo>
                <a:lnTo>
                  <a:pt x="1348230" y="17532"/>
                </a:lnTo>
                <a:lnTo>
                  <a:pt x="1391058" y="14777"/>
                </a:lnTo>
                <a:lnTo>
                  <a:pt x="1433588" y="11330"/>
                </a:lnTo>
                <a:lnTo>
                  <a:pt x="1489662" y="9389"/>
                </a:lnTo>
                <a:lnTo>
                  <a:pt x="1542471" y="7862"/>
                </a:lnTo>
                <a:lnTo>
                  <a:pt x="1592408" y="2752"/>
                </a:lnTo>
                <a:lnTo>
                  <a:pt x="1644381" y="543"/>
                </a:lnTo>
                <a:lnTo>
                  <a:pt x="1730456" y="21"/>
                </a:lnTo>
                <a:lnTo>
                  <a:pt x="18087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6" name="SMARTPenAnnotation359"/>
          <p:cNvSpPr/>
          <p:nvPr/>
        </p:nvSpPr>
        <p:spPr>
          <a:xfrm>
            <a:off x="2205993" y="4877755"/>
            <a:ext cx="1843085" cy="118812"/>
          </a:xfrm>
          <a:custGeom>
            <a:avLst/>
            <a:gdLst/>
            <a:ahLst/>
            <a:cxnLst/>
            <a:rect l="0" t="0" r="0" b="0"/>
            <a:pathLst>
              <a:path w="1843085" h="118812">
                <a:moveTo>
                  <a:pt x="25714" y="77149"/>
                </a:moveTo>
                <a:lnTo>
                  <a:pt x="21163" y="81701"/>
                </a:lnTo>
                <a:lnTo>
                  <a:pt x="18870" y="83041"/>
                </a:lnTo>
                <a:lnTo>
                  <a:pt x="10114" y="85369"/>
                </a:lnTo>
                <a:lnTo>
                  <a:pt x="4476" y="85618"/>
                </a:lnTo>
                <a:lnTo>
                  <a:pt x="2983" y="86605"/>
                </a:lnTo>
                <a:lnTo>
                  <a:pt x="1987" y="88216"/>
                </a:lnTo>
                <a:lnTo>
                  <a:pt x="113" y="93939"/>
                </a:lnTo>
                <a:lnTo>
                  <a:pt x="48" y="96677"/>
                </a:lnTo>
                <a:lnTo>
                  <a:pt x="0" y="107055"/>
                </a:lnTo>
                <a:lnTo>
                  <a:pt x="951" y="108517"/>
                </a:lnTo>
                <a:lnTo>
                  <a:pt x="2538" y="109491"/>
                </a:lnTo>
                <a:lnTo>
                  <a:pt x="6841" y="110574"/>
                </a:lnTo>
                <a:lnTo>
                  <a:pt x="29799" y="112316"/>
                </a:lnTo>
                <a:lnTo>
                  <a:pt x="40547" y="115957"/>
                </a:lnTo>
                <a:lnTo>
                  <a:pt x="57308" y="118811"/>
                </a:lnTo>
                <a:lnTo>
                  <a:pt x="71188" y="116938"/>
                </a:lnTo>
                <a:lnTo>
                  <a:pt x="85930" y="113884"/>
                </a:lnTo>
                <a:lnTo>
                  <a:pt x="135372" y="111654"/>
                </a:lnTo>
                <a:lnTo>
                  <a:pt x="176174" y="108942"/>
                </a:lnTo>
                <a:lnTo>
                  <a:pt x="201170" y="105567"/>
                </a:lnTo>
                <a:lnTo>
                  <a:pt x="237615" y="102715"/>
                </a:lnTo>
                <a:lnTo>
                  <a:pt x="250802" y="100860"/>
                </a:lnTo>
                <a:lnTo>
                  <a:pt x="278153" y="96260"/>
                </a:lnTo>
                <a:lnTo>
                  <a:pt x="353291" y="82747"/>
                </a:lnTo>
                <a:lnTo>
                  <a:pt x="386569" y="79638"/>
                </a:lnTo>
                <a:lnTo>
                  <a:pt x="420409" y="77303"/>
                </a:lnTo>
                <a:lnTo>
                  <a:pt x="437434" y="75346"/>
                </a:lnTo>
                <a:lnTo>
                  <a:pt x="454499" y="73090"/>
                </a:lnTo>
                <a:lnTo>
                  <a:pt x="549410" y="66632"/>
                </a:lnTo>
                <a:lnTo>
                  <a:pt x="588985" y="61998"/>
                </a:lnTo>
                <a:lnTo>
                  <a:pt x="628799" y="56763"/>
                </a:lnTo>
                <a:lnTo>
                  <a:pt x="671259" y="53801"/>
                </a:lnTo>
                <a:lnTo>
                  <a:pt x="715530" y="51532"/>
                </a:lnTo>
                <a:lnTo>
                  <a:pt x="760607" y="47349"/>
                </a:lnTo>
                <a:lnTo>
                  <a:pt x="828824" y="39639"/>
                </a:lnTo>
                <a:lnTo>
                  <a:pt x="874459" y="36666"/>
                </a:lnTo>
                <a:lnTo>
                  <a:pt x="920142" y="34392"/>
                </a:lnTo>
                <a:lnTo>
                  <a:pt x="965845" y="30206"/>
                </a:lnTo>
                <a:lnTo>
                  <a:pt x="1038966" y="22495"/>
                </a:lnTo>
                <a:lnTo>
                  <a:pt x="1086918" y="19521"/>
                </a:lnTo>
                <a:lnTo>
                  <a:pt x="1133631" y="17247"/>
                </a:lnTo>
                <a:lnTo>
                  <a:pt x="1179791" y="13061"/>
                </a:lnTo>
                <a:lnTo>
                  <a:pt x="1225707" y="10566"/>
                </a:lnTo>
                <a:lnTo>
                  <a:pt x="1271514" y="8504"/>
                </a:lnTo>
                <a:lnTo>
                  <a:pt x="1317273" y="4413"/>
                </a:lnTo>
                <a:lnTo>
                  <a:pt x="1360470" y="1960"/>
                </a:lnTo>
                <a:lnTo>
                  <a:pt x="1400941" y="869"/>
                </a:lnTo>
                <a:lnTo>
                  <a:pt x="1529857" y="48"/>
                </a:lnTo>
                <a:lnTo>
                  <a:pt x="1637046" y="0"/>
                </a:lnTo>
                <a:lnTo>
                  <a:pt x="1661659" y="2538"/>
                </a:lnTo>
                <a:lnTo>
                  <a:pt x="1685298" y="5889"/>
                </a:lnTo>
                <a:lnTo>
                  <a:pt x="1731518" y="8040"/>
                </a:lnTo>
                <a:lnTo>
                  <a:pt x="1792332" y="8539"/>
                </a:lnTo>
                <a:lnTo>
                  <a:pt x="1804018" y="11096"/>
                </a:lnTo>
                <a:lnTo>
                  <a:pt x="1808467" y="13111"/>
                </a:lnTo>
                <a:lnTo>
                  <a:pt x="1818491" y="15350"/>
                </a:lnTo>
                <a:lnTo>
                  <a:pt x="1843084" y="1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7" name="SMARTPenAnnotation360"/>
          <p:cNvSpPr/>
          <p:nvPr/>
        </p:nvSpPr>
        <p:spPr>
          <a:xfrm>
            <a:off x="2343150" y="5057775"/>
            <a:ext cx="1920241" cy="180023"/>
          </a:xfrm>
          <a:custGeom>
            <a:avLst/>
            <a:gdLst/>
            <a:ahLst/>
            <a:cxnLst/>
            <a:rect l="0" t="0" r="0" b="0"/>
            <a:pathLst>
              <a:path w="1920241" h="180023">
                <a:moveTo>
                  <a:pt x="0" y="180022"/>
                </a:moveTo>
                <a:lnTo>
                  <a:pt x="16482" y="180022"/>
                </a:lnTo>
                <a:lnTo>
                  <a:pt x="26692" y="177482"/>
                </a:lnTo>
                <a:lnTo>
                  <a:pt x="37581" y="174131"/>
                </a:lnTo>
                <a:lnTo>
                  <a:pt x="62633" y="169440"/>
                </a:lnTo>
                <a:lnTo>
                  <a:pt x="77366" y="164841"/>
                </a:lnTo>
                <a:lnTo>
                  <a:pt x="90265" y="159623"/>
                </a:lnTo>
                <a:lnTo>
                  <a:pt x="112787" y="155881"/>
                </a:lnTo>
                <a:lnTo>
                  <a:pt x="163807" y="151972"/>
                </a:lnTo>
                <a:lnTo>
                  <a:pt x="208781" y="146965"/>
                </a:lnTo>
                <a:lnTo>
                  <a:pt x="242941" y="141547"/>
                </a:lnTo>
                <a:lnTo>
                  <a:pt x="296414" y="131182"/>
                </a:lnTo>
                <a:lnTo>
                  <a:pt x="377841" y="117123"/>
                </a:lnTo>
                <a:lnTo>
                  <a:pt x="583533" y="85724"/>
                </a:lnTo>
                <a:lnTo>
                  <a:pt x="667610" y="74295"/>
                </a:lnTo>
                <a:lnTo>
                  <a:pt x="952901" y="40005"/>
                </a:lnTo>
                <a:lnTo>
                  <a:pt x="1001044" y="36830"/>
                </a:lnTo>
                <a:lnTo>
                  <a:pt x="1047841" y="34466"/>
                </a:lnTo>
                <a:lnTo>
                  <a:pt x="1094039" y="30240"/>
                </a:lnTo>
                <a:lnTo>
                  <a:pt x="1215457" y="16988"/>
                </a:lnTo>
                <a:lnTo>
                  <a:pt x="1262198" y="12313"/>
                </a:lnTo>
                <a:lnTo>
                  <a:pt x="1331353" y="8728"/>
                </a:lnTo>
                <a:lnTo>
                  <a:pt x="1377207" y="4514"/>
                </a:lnTo>
                <a:lnTo>
                  <a:pt x="1420447" y="2006"/>
                </a:lnTo>
                <a:lnTo>
                  <a:pt x="1461890" y="891"/>
                </a:lnTo>
                <a:lnTo>
                  <a:pt x="1637141" y="23"/>
                </a:lnTo>
                <a:lnTo>
                  <a:pt x="1802314" y="0"/>
                </a:lnTo>
                <a:lnTo>
                  <a:pt x="1837144" y="4551"/>
                </a:lnTo>
                <a:lnTo>
                  <a:pt x="1887172" y="9289"/>
                </a:lnTo>
                <a:lnTo>
                  <a:pt x="1898906" y="14394"/>
                </a:lnTo>
                <a:lnTo>
                  <a:pt x="1909798" y="16783"/>
                </a:lnTo>
                <a:lnTo>
                  <a:pt x="192024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8" name="SMARTPenAnnotation361"/>
          <p:cNvSpPr/>
          <p:nvPr/>
        </p:nvSpPr>
        <p:spPr>
          <a:xfrm>
            <a:off x="2171700" y="5340667"/>
            <a:ext cx="2177416" cy="111434"/>
          </a:xfrm>
          <a:custGeom>
            <a:avLst/>
            <a:gdLst/>
            <a:ahLst/>
            <a:cxnLst/>
            <a:rect l="0" t="0" r="0" b="0"/>
            <a:pathLst>
              <a:path w="2177416" h="111434">
                <a:moveTo>
                  <a:pt x="0" y="102870"/>
                </a:moveTo>
                <a:lnTo>
                  <a:pt x="0" y="111089"/>
                </a:lnTo>
                <a:lnTo>
                  <a:pt x="32921" y="111433"/>
                </a:lnTo>
                <a:lnTo>
                  <a:pt x="43524" y="108899"/>
                </a:lnTo>
                <a:lnTo>
                  <a:pt x="49018" y="106889"/>
                </a:lnTo>
                <a:lnTo>
                  <a:pt x="70404" y="104061"/>
                </a:lnTo>
                <a:lnTo>
                  <a:pt x="86535" y="100859"/>
                </a:lnTo>
                <a:lnTo>
                  <a:pt x="94838" y="98672"/>
                </a:lnTo>
                <a:lnTo>
                  <a:pt x="120175" y="95594"/>
                </a:lnTo>
                <a:lnTo>
                  <a:pt x="139771" y="92334"/>
                </a:lnTo>
                <a:lnTo>
                  <a:pt x="150330" y="90131"/>
                </a:lnTo>
                <a:lnTo>
                  <a:pt x="194653" y="85643"/>
                </a:lnTo>
                <a:lnTo>
                  <a:pt x="205969" y="83765"/>
                </a:lnTo>
                <a:lnTo>
                  <a:pt x="217322" y="81561"/>
                </a:lnTo>
                <a:lnTo>
                  <a:pt x="256056" y="78459"/>
                </a:lnTo>
                <a:lnTo>
                  <a:pt x="283665" y="75193"/>
                </a:lnTo>
                <a:lnTo>
                  <a:pt x="297695" y="72989"/>
                </a:lnTo>
                <a:lnTo>
                  <a:pt x="355384" y="68498"/>
                </a:lnTo>
                <a:lnTo>
                  <a:pt x="371225" y="66621"/>
                </a:lnTo>
                <a:lnTo>
                  <a:pt x="404066" y="61994"/>
                </a:lnTo>
                <a:lnTo>
                  <a:pt x="437712" y="56763"/>
                </a:lnTo>
                <a:lnTo>
                  <a:pt x="471716" y="53803"/>
                </a:lnTo>
                <a:lnTo>
                  <a:pt x="506831" y="51535"/>
                </a:lnTo>
                <a:lnTo>
                  <a:pt x="544663" y="47352"/>
                </a:lnTo>
                <a:lnTo>
                  <a:pt x="623278" y="42797"/>
                </a:lnTo>
                <a:lnTo>
                  <a:pt x="643166" y="40914"/>
                </a:lnTo>
                <a:lnTo>
                  <a:pt x="663092" y="38706"/>
                </a:lnTo>
                <a:lnTo>
                  <a:pt x="742980" y="34210"/>
                </a:lnTo>
                <a:lnTo>
                  <a:pt x="762972" y="32332"/>
                </a:lnTo>
                <a:lnTo>
                  <a:pt x="782968" y="30127"/>
                </a:lnTo>
                <a:lnTo>
                  <a:pt x="847517" y="27024"/>
                </a:lnTo>
                <a:lnTo>
                  <a:pt x="910352" y="26105"/>
                </a:lnTo>
                <a:lnTo>
                  <a:pt x="975748" y="25832"/>
                </a:lnTo>
                <a:lnTo>
                  <a:pt x="1023263" y="23229"/>
                </a:lnTo>
                <a:lnTo>
                  <a:pt x="1071051" y="19849"/>
                </a:lnTo>
                <a:lnTo>
                  <a:pt x="1136392" y="17946"/>
                </a:lnTo>
                <a:lnTo>
                  <a:pt x="1248986" y="17251"/>
                </a:lnTo>
                <a:lnTo>
                  <a:pt x="1294562" y="14652"/>
                </a:lnTo>
                <a:lnTo>
                  <a:pt x="1340218" y="11274"/>
                </a:lnTo>
                <a:lnTo>
                  <a:pt x="1407810" y="9373"/>
                </a:lnTo>
                <a:lnTo>
                  <a:pt x="1471440" y="7857"/>
                </a:lnTo>
                <a:lnTo>
                  <a:pt x="1493405" y="6191"/>
                </a:lnTo>
                <a:lnTo>
                  <a:pt x="1537178" y="2752"/>
                </a:lnTo>
                <a:lnTo>
                  <a:pt x="1599307" y="815"/>
                </a:lnTo>
                <a:lnTo>
                  <a:pt x="2080878" y="0"/>
                </a:lnTo>
                <a:lnTo>
                  <a:pt x="2099267" y="2540"/>
                </a:lnTo>
                <a:lnTo>
                  <a:pt x="2116012" y="5891"/>
                </a:lnTo>
                <a:lnTo>
                  <a:pt x="2148290" y="9290"/>
                </a:lnTo>
                <a:lnTo>
                  <a:pt x="2153236" y="10956"/>
                </a:lnTo>
                <a:lnTo>
                  <a:pt x="2165760" y="15922"/>
                </a:lnTo>
                <a:lnTo>
                  <a:pt x="217741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9" name="SMARTPenAnnotation362"/>
          <p:cNvSpPr/>
          <p:nvPr/>
        </p:nvSpPr>
        <p:spPr>
          <a:xfrm>
            <a:off x="2231812" y="5632291"/>
            <a:ext cx="2305898" cy="94139"/>
          </a:xfrm>
          <a:custGeom>
            <a:avLst/>
            <a:gdLst/>
            <a:ahLst/>
            <a:cxnLst/>
            <a:rect l="0" t="0" r="0" b="0"/>
            <a:pathLst>
              <a:path w="2305898" h="94139">
                <a:moveTo>
                  <a:pt x="8467" y="94138"/>
                </a:moveTo>
                <a:lnTo>
                  <a:pt x="0" y="94138"/>
                </a:lnTo>
                <a:lnTo>
                  <a:pt x="7285" y="94138"/>
                </a:lnTo>
                <a:lnTo>
                  <a:pt x="13022" y="91599"/>
                </a:lnTo>
                <a:lnTo>
                  <a:pt x="17219" y="89588"/>
                </a:lnTo>
                <a:lnTo>
                  <a:pt x="24422" y="87354"/>
                </a:lnTo>
                <a:lnTo>
                  <a:pt x="46587" y="84849"/>
                </a:lnTo>
                <a:lnTo>
                  <a:pt x="51978" y="83183"/>
                </a:lnTo>
                <a:lnTo>
                  <a:pt x="57477" y="81120"/>
                </a:lnTo>
                <a:lnTo>
                  <a:pt x="74318" y="78217"/>
                </a:lnTo>
                <a:lnTo>
                  <a:pt x="103919" y="76283"/>
                </a:lnTo>
                <a:lnTo>
                  <a:pt x="112107" y="74614"/>
                </a:lnTo>
                <a:lnTo>
                  <a:pt x="120423" y="72550"/>
                </a:lnTo>
                <a:lnTo>
                  <a:pt x="160193" y="68285"/>
                </a:lnTo>
                <a:lnTo>
                  <a:pt x="169625" y="66425"/>
                </a:lnTo>
                <a:lnTo>
                  <a:pt x="178771" y="64233"/>
                </a:lnTo>
                <a:lnTo>
                  <a:pt x="201633" y="61797"/>
                </a:lnTo>
                <a:lnTo>
                  <a:pt x="227669" y="59762"/>
                </a:lnTo>
                <a:lnTo>
                  <a:pt x="241279" y="57886"/>
                </a:lnTo>
                <a:lnTo>
                  <a:pt x="255115" y="55683"/>
                </a:lnTo>
                <a:lnTo>
                  <a:pt x="283189" y="53235"/>
                </a:lnTo>
                <a:lnTo>
                  <a:pt x="311541" y="51194"/>
                </a:lnTo>
                <a:lnTo>
                  <a:pt x="325769" y="49317"/>
                </a:lnTo>
                <a:lnTo>
                  <a:pt x="387374" y="39459"/>
                </a:lnTo>
                <a:lnTo>
                  <a:pt x="403947" y="37683"/>
                </a:lnTo>
                <a:lnTo>
                  <a:pt x="437601" y="35710"/>
                </a:lnTo>
                <a:lnTo>
                  <a:pt x="454576" y="34231"/>
                </a:lnTo>
                <a:lnTo>
                  <a:pt x="471609" y="32293"/>
                </a:lnTo>
                <a:lnTo>
                  <a:pt x="488678" y="30048"/>
                </a:lnTo>
                <a:lnTo>
                  <a:pt x="525424" y="27554"/>
                </a:lnTo>
                <a:lnTo>
                  <a:pt x="581057" y="26150"/>
                </a:lnTo>
                <a:lnTo>
                  <a:pt x="886083" y="25560"/>
                </a:lnTo>
                <a:lnTo>
                  <a:pt x="925887" y="28099"/>
                </a:lnTo>
                <a:lnTo>
                  <a:pt x="945835" y="30110"/>
                </a:lnTo>
                <a:lnTo>
                  <a:pt x="1025759" y="34289"/>
                </a:lnTo>
                <a:lnTo>
                  <a:pt x="1045754" y="36142"/>
                </a:lnTo>
                <a:lnTo>
                  <a:pt x="1065752" y="38329"/>
                </a:lnTo>
                <a:lnTo>
                  <a:pt x="1105752" y="40759"/>
                </a:lnTo>
                <a:lnTo>
                  <a:pt x="1165756" y="42128"/>
                </a:lnTo>
                <a:lnTo>
                  <a:pt x="1373999" y="42694"/>
                </a:lnTo>
                <a:lnTo>
                  <a:pt x="1414201" y="40159"/>
                </a:lnTo>
                <a:lnTo>
                  <a:pt x="1434256" y="38150"/>
                </a:lnTo>
                <a:lnTo>
                  <a:pt x="1494336" y="35322"/>
                </a:lnTo>
                <a:lnTo>
                  <a:pt x="1554366" y="34484"/>
                </a:lnTo>
                <a:lnTo>
                  <a:pt x="1594376" y="31748"/>
                </a:lnTo>
                <a:lnTo>
                  <a:pt x="1614379" y="29685"/>
                </a:lnTo>
                <a:lnTo>
                  <a:pt x="1694392" y="25421"/>
                </a:lnTo>
                <a:lnTo>
                  <a:pt x="1714394" y="23562"/>
                </a:lnTo>
                <a:lnTo>
                  <a:pt x="1734397" y="21370"/>
                </a:lnTo>
                <a:lnTo>
                  <a:pt x="1771862" y="18934"/>
                </a:lnTo>
                <a:lnTo>
                  <a:pt x="1808516" y="16900"/>
                </a:lnTo>
                <a:lnTo>
                  <a:pt x="1827625" y="15023"/>
                </a:lnTo>
                <a:lnTo>
                  <a:pt x="1847032" y="12820"/>
                </a:lnTo>
                <a:lnTo>
                  <a:pt x="1883835" y="10372"/>
                </a:lnTo>
                <a:lnTo>
                  <a:pt x="1954028" y="8801"/>
                </a:lnTo>
                <a:lnTo>
                  <a:pt x="2016083" y="7538"/>
                </a:lnTo>
                <a:lnTo>
                  <a:pt x="2030773" y="5925"/>
                </a:lnTo>
                <a:lnTo>
                  <a:pt x="2045328" y="3897"/>
                </a:lnTo>
                <a:lnTo>
                  <a:pt x="2088569" y="1043"/>
                </a:lnTo>
                <a:lnTo>
                  <a:pt x="2157604" y="0"/>
                </a:lnTo>
                <a:lnTo>
                  <a:pt x="2180934" y="864"/>
                </a:lnTo>
                <a:lnTo>
                  <a:pt x="2191156" y="2428"/>
                </a:lnTo>
                <a:lnTo>
                  <a:pt x="2200828" y="4423"/>
                </a:lnTo>
                <a:lnTo>
                  <a:pt x="2228093" y="7232"/>
                </a:lnTo>
                <a:lnTo>
                  <a:pt x="2256062" y="9132"/>
                </a:lnTo>
                <a:lnTo>
                  <a:pt x="2262197" y="10798"/>
                </a:lnTo>
                <a:lnTo>
                  <a:pt x="2268191" y="12861"/>
                </a:lnTo>
                <a:lnTo>
                  <a:pt x="2285729" y="15764"/>
                </a:lnTo>
                <a:lnTo>
                  <a:pt x="2305897" y="169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0" name="SMARTPenAnnotation363"/>
          <p:cNvSpPr/>
          <p:nvPr/>
        </p:nvSpPr>
        <p:spPr>
          <a:xfrm>
            <a:off x="2411729" y="5795010"/>
            <a:ext cx="2220279" cy="51433"/>
          </a:xfrm>
          <a:custGeom>
            <a:avLst/>
            <a:gdLst/>
            <a:ahLst/>
            <a:cxnLst/>
            <a:rect l="0" t="0" r="0" b="0"/>
            <a:pathLst>
              <a:path w="2220279" h="51433">
                <a:moveTo>
                  <a:pt x="0" y="0"/>
                </a:moveTo>
                <a:lnTo>
                  <a:pt x="4552" y="4551"/>
                </a:lnTo>
                <a:lnTo>
                  <a:pt x="6844" y="5891"/>
                </a:lnTo>
                <a:lnTo>
                  <a:pt x="11932" y="7381"/>
                </a:lnTo>
                <a:lnTo>
                  <a:pt x="20152" y="8219"/>
                </a:lnTo>
                <a:lnTo>
                  <a:pt x="23912" y="9289"/>
                </a:lnTo>
                <a:lnTo>
                  <a:pt x="28324" y="10955"/>
                </a:lnTo>
                <a:lnTo>
                  <a:pt x="33170" y="13018"/>
                </a:lnTo>
                <a:lnTo>
                  <a:pt x="43635" y="17851"/>
                </a:lnTo>
                <a:lnTo>
                  <a:pt x="65876" y="28714"/>
                </a:lnTo>
                <a:lnTo>
                  <a:pt x="72492" y="30573"/>
                </a:lnTo>
                <a:lnTo>
                  <a:pt x="79761" y="31812"/>
                </a:lnTo>
                <a:lnTo>
                  <a:pt x="87464" y="32638"/>
                </a:lnTo>
                <a:lnTo>
                  <a:pt x="94504" y="34141"/>
                </a:lnTo>
                <a:lnTo>
                  <a:pt x="101103" y="36095"/>
                </a:lnTo>
                <a:lnTo>
                  <a:pt x="107407" y="38351"/>
                </a:lnTo>
                <a:lnTo>
                  <a:pt x="115420" y="39855"/>
                </a:lnTo>
                <a:lnTo>
                  <a:pt x="124572" y="40857"/>
                </a:lnTo>
                <a:lnTo>
                  <a:pt x="155656" y="42268"/>
                </a:lnTo>
                <a:lnTo>
                  <a:pt x="176813" y="43551"/>
                </a:lnTo>
                <a:lnTo>
                  <a:pt x="186456" y="45226"/>
                </a:lnTo>
                <a:lnTo>
                  <a:pt x="195741" y="47296"/>
                </a:lnTo>
                <a:lnTo>
                  <a:pt x="205742" y="48675"/>
                </a:lnTo>
                <a:lnTo>
                  <a:pt x="227014" y="50208"/>
                </a:lnTo>
                <a:lnTo>
                  <a:pt x="289845" y="51273"/>
                </a:lnTo>
                <a:lnTo>
                  <a:pt x="430439" y="51432"/>
                </a:lnTo>
                <a:lnTo>
                  <a:pt x="446027" y="50480"/>
                </a:lnTo>
                <a:lnTo>
                  <a:pt x="461182" y="48893"/>
                </a:lnTo>
                <a:lnTo>
                  <a:pt x="476047" y="46883"/>
                </a:lnTo>
                <a:lnTo>
                  <a:pt x="492625" y="45543"/>
                </a:lnTo>
                <a:lnTo>
                  <a:pt x="528825" y="44054"/>
                </a:lnTo>
                <a:lnTo>
                  <a:pt x="582139" y="43215"/>
                </a:lnTo>
                <a:lnTo>
                  <a:pt x="599548" y="42145"/>
                </a:lnTo>
                <a:lnTo>
                  <a:pt x="616869" y="40479"/>
                </a:lnTo>
                <a:lnTo>
                  <a:pt x="634131" y="38416"/>
                </a:lnTo>
                <a:lnTo>
                  <a:pt x="652307" y="37041"/>
                </a:lnTo>
                <a:lnTo>
                  <a:pt x="690282" y="35512"/>
                </a:lnTo>
                <a:lnTo>
                  <a:pt x="709743" y="34152"/>
                </a:lnTo>
                <a:lnTo>
                  <a:pt x="729385" y="32293"/>
                </a:lnTo>
                <a:lnTo>
                  <a:pt x="813366" y="22465"/>
                </a:lnTo>
                <a:lnTo>
                  <a:pt x="834662" y="20691"/>
                </a:lnTo>
                <a:lnTo>
                  <a:pt x="855526" y="19509"/>
                </a:lnTo>
                <a:lnTo>
                  <a:pt x="876104" y="18721"/>
                </a:lnTo>
                <a:lnTo>
                  <a:pt x="897442" y="17244"/>
                </a:lnTo>
                <a:lnTo>
                  <a:pt x="941470" y="13061"/>
                </a:lnTo>
                <a:lnTo>
                  <a:pt x="963880" y="11565"/>
                </a:lnTo>
                <a:lnTo>
                  <a:pt x="986439" y="10567"/>
                </a:lnTo>
                <a:lnTo>
                  <a:pt x="1009099" y="9902"/>
                </a:lnTo>
                <a:lnTo>
                  <a:pt x="1030873" y="8506"/>
                </a:lnTo>
                <a:lnTo>
                  <a:pt x="1052056" y="6624"/>
                </a:lnTo>
                <a:lnTo>
                  <a:pt x="1072846" y="4416"/>
                </a:lnTo>
                <a:lnTo>
                  <a:pt x="1094326" y="2944"/>
                </a:lnTo>
                <a:lnTo>
                  <a:pt x="1116266" y="1962"/>
                </a:lnTo>
                <a:lnTo>
                  <a:pt x="1181011" y="581"/>
                </a:lnTo>
                <a:lnTo>
                  <a:pt x="1391216" y="10"/>
                </a:lnTo>
                <a:lnTo>
                  <a:pt x="1412299" y="959"/>
                </a:lnTo>
                <a:lnTo>
                  <a:pt x="1433976" y="2544"/>
                </a:lnTo>
                <a:lnTo>
                  <a:pt x="1456047" y="4553"/>
                </a:lnTo>
                <a:lnTo>
                  <a:pt x="1477428" y="5893"/>
                </a:lnTo>
                <a:lnTo>
                  <a:pt x="1518965" y="7382"/>
                </a:lnTo>
                <a:lnTo>
                  <a:pt x="1575284" y="8219"/>
                </a:lnTo>
                <a:lnTo>
                  <a:pt x="1594067" y="9289"/>
                </a:lnTo>
                <a:lnTo>
                  <a:pt x="1613257" y="10955"/>
                </a:lnTo>
                <a:lnTo>
                  <a:pt x="1632717" y="13018"/>
                </a:lnTo>
                <a:lnTo>
                  <a:pt x="1651405" y="14394"/>
                </a:lnTo>
                <a:lnTo>
                  <a:pt x="1687411" y="15922"/>
                </a:lnTo>
                <a:lnTo>
                  <a:pt x="1705013" y="17282"/>
                </a:lnTo>
                <a:lnTo>
                  <a:pt x="1722464" y="19141"/>
                </a:lnTo>
                <a:lnTo>
                  <a:pt x="1739811" y="21333"/>
                </a:lnTo>
                <a:lnTo>
                  <a:pt x="1757092" y="22794"/>
                </a:lnTo>
                <a:lnTo>
                  <a:pt x="1774327" y="23768"/>
                </a:lnTo>
                <a:lnTo>
                  <a:pt x="1838501" y="25333"/>
                </a:lnTo>
                <a:lnTo>
                  <a:pt x="1902930" y="26593"/>
                </a:lnTo>
                <a:lnTo>
                  <a:pt x="1918226" y="28207"/>
                </a:lnTo>
                <a:lnTo>
                  <a:pt x="1933184" y="30234"/>
                </a:lnTo>
                <a:lnTo>
                  <a:pt x="1947920" y="31586"/>
                </a:lnTo>
                <a:lnTo>
                  <a:pt x="1976993" y="33088"/>
                </a:lnTo>
                <a:lnTo>
                  <a:pt x="2035205" y="34132"/>
                </a:lnTo>
                <a:lnTo>
                  <a:pt x="2059919" y="33267"/>
                </a:lnTo>
                <a:lnTo>
                  <a:pt x="2070509" y="31703"/>
                </a:lnTo>
                <a:lnTo>
                  <a:pt x="2080428" y="29708"/>
                </a:lnTo>
                <a:lnTo>
                  <a:pt x="2089897" y="28378"/>
                </a:lnTo>
                <a:lnTo>
                  <a:pt x="2108038" y="26900"/>
                </a:lnTo>
                <a:lnTo>
                  <a:pt x="2134317" y="26068"/>
                </a:lnTo>
                <a:lnTo>
                  <a:pt x="2142016" y="26903"/>
                </a:lnTo>
                <a:lnTo>
                  <a:pt x="2149053" y="28413"/>
                </a:lnTo>
                <a:lnTo>
                  <a:pt x="2155650" y="30372"/>
                </a:lnTo>
                <a:lnTo>
                  <a:pt x="2161000" y="31678"/>
                </a:lnTo>
                <a:lnTo>
                  <a:pt x="2169485" y="33129"/>
                </a:lnTo>
                <a:lnTo>
                  <a:pt x="2209890" y="34281"/>
                </a:lnTo>
                <a:lnTo>
                  <a:pt x="2211448" y="35236"/>
                </a:lnTo>
                <a:lnTo>
                  <a:pt x="2213439" y="36826"/>
                </a:lnTo>
                <a:lnTo>
                  <a:pt x="2220278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1" name="SMARTPenAnnotation364"/>
          <p:cNvSpPr/>
          <p:nvPr/>
        </p:nvSpPr>
        <p:spPr>
          <a:xfrm>
            <a:off x="7058069" y="5357813"/>
            <a:ext cx="281257" cy="231444"/>
          </a:xfrm>
          <a:custGeom>
            <a:avLst/>
            <a:gdLst/>
            <a:ahLst/>
            <a:cxnLst/>
            <a:rect l="0" t="0" r="0" b="0"/>
            <a:pathLst>
              <a:path w="281257" h="231444">
                <a:moveTo>
                  <a:pt x="154261" y="25716"/>
                </a:moveTo>
                <a:lnTo>
                  <a:pt x="108435" y="25716"/>
                </a:lnTo>
                <a:lnTo>
                  <a:pt x="105613" y="26669"/>
                </a:lnTo>
                <a:lnTo>
                  <a:pt x="97090" y="31608"/>
                </a:lnTo>
                <a:lnTo>
                  <a:pt x="88532" y="34447"/>
                </a:lnTo>
                <a:lnTo>
                  <a:pt x="79011" y="40898"/>
                </a:lnTo>
                <a:lnTo>
                  <a:pt x="74567" y="43458"/>
                </a:lnTo>
                <a:lnTo>
                  <a:pt x="69699" y="46117"/>
                </a:lnTo>
                <a:lnTo>
                  <a:pt x="61750" y="51611"/>
                </a:lnTo>
                <a:lnTo>
                  <a:pt x="55042" y="57228"/>
                </a:lnTo>
                <a:lnTo>
                  <a:pt x="48886" y="62899"/>
                </a:lnTo>
                <a:lnTo>
                  <a:pt x="40065" y="71447"/>
                </a:lnTo>
                <a:lnTo>
                  <a:pt x="37173" y="75254"/>
                </a:lnTo>
                <a:lnTo>
                  <a:pt x="34292" y="79696"/>
                </a:lnTo>
                <a:lnTo>
                  <a:pt x="31419" y="84563"/>
                </a:lnTo>
                <a:lnTo>
                  <a:pt x="28551" y="89713"/>
                </a:lnTo>
                <a:lnTo>
                  <a:pt x="22825" y="100514"/>
                </a:lnTo>
                <a:lnTo>
                  <a:pt x="14246" y="117305"/>
                </a:lnTo>
                <a:lnTo>
                  <a:pt x="11387" y="122019"/>
                </a:lnTo>
                <a:lnTo>
                  <a:pt x="8529" y="126113"/>
                </a:lnTo>
                <a:lnTo>
                  <a:pt x="5671" y="129795"/>
                </a:lnTo>
                <a:lnTo>
                  <a:pt x="3766" y="134155"/>
                </a:lnTo>
                <a:lnTo>
                  <a:pt x="2496" y="138966"/>
                </a:lnTo>
                <a:lnTo>
                  <a:pt x="1649" y="144079"/>
                </a:lnTo>
                <a:lnTo>
                  <a:pt x="1085" y="148440"/>
                </a:lnTo>
                <a:lnTo>
                  <a:pt x="708" y="152300"/>
                </a:lnTo>
                <a:lnTo>
                  <a:pt x="457" y="155825"/>
                </a:lnTo>
                <a:lnTo>
                  <a:pt x="290" y="160080"/>
                </a:lnTo>
                <a:lnTo>
                  <a:pt x="55" y="174219"/>
                </a:lnTo>
                <a:lnTo>
                  <a:pt x="0" y="181570"/>
                </a:lnTo>
                <a:lnTo>
                  <a:pt x="938" y="184864"/>
                </a:lnTo>
                <a:lnTo>
                  <a:pt x="4520" y="191064"/>
                </a:lnTo>
                <a:lnTo>
                  <a:pt x="6747" y="196994"/>
                </a:lnTo>
                <a:lnTo>
                  <a:pt x="7340" y="199909"/>
                </a:lnTo>
                <a:lnTo>
                  <a:pt x="10540" y="205688"/>
                </a:lnTo>
                <a:lnTo>
                  <a:pt x="15138" y="211431"/>
                </a:lnTo>
                <a:lnTo>
                  <a:pt x="20356" y="217159"/>
                </a:lnTo>
                <a:lnTo>
                  <a:pt x="28648" y="225738"/>
                </a:lnTo>
                <a:lnTo>
                  <a:pt x="31467" y="227644"/>
                </a:lnTo>
                <a:lnTo>
                  <a:pt x="37138" y="229762"/>
                </a:lnTo>
                <a:lnTo>
                  <a:pt x="45374" y="230704"/>
                </a:lnTo>
                <a:lnTo>
                  <a:pt x="50236" y="230955"/>
                </a:lnTo>
                <a:lnTo>
                  <a:pt x="60720" y="231234"/>
                </a:lnTo>
                <a:lnTo>
                  <a:pt x="92631" y="231443"/>
                </a:lnTo>
                <a:lnTo>
                  <a:pt x="98887" y="230495"/>
                </a:lnTo>
                <a:lnTo>
                  <a:pt x="105915" y="228911"/>
                </a:lnTo>
                <a:lnTo>
                  <a:pt x="113457" y="226902"/>
                </a:lnTo>
                <a:lnTo>
                  <a:pt x="119438" y="225562"/>
                </a:lnTo>
                <a:lnTo>
                  <a:pt x="124379" y="224670"/>
                </a:lnTo>
                <a:lnTo>
                  <a:pt x="128624" y="224074"/>
                </a:lnTo>
                <a:lnTo>
                  <a:pt x="133360" y="222725"/>
                </a:lnTo>
                <a:lnTo>
                  <a:pt x="138421" y="220874"/>
                </a:lnTo>
                <a:lnTo>
                  <a:pt x="143701" y="218686"/>
                </a:lnTo>
                <a:lnTo>
                  <a:pt x="149126" y="216275"/>
                </a:lnTo>
                <a:lnTo>
                  <a:pt x="160233" y="211057"/>
                </a:lnTo>
                <a:lnTo>
                  <a:pt x="165862" y="207379"/>
                </a:lnTo>
                <a:lnTo>
                  <a:pt x="171520" y="203023"/>
                </a:lnTo>
                <a:lnTo>
                  <a:pt x="177197" y="198213"/>
                </a:lnTo>
                <a:lnTo>
                  <a:pt x="182887" y="194055"/>
                </a:lnTo>
                <a:lnTo>
                  <a:pt x="188584" y="190329"/>
                </a:lnTo>
                <a:lnTo>
                  <a:pt x="194289" y="186894"/>
                </a:lnTo>
                <a:lnTo>
                  <a:pt x="199996" y="182698"/>
                </a:lnTo>
                <a:lnTo>
                  <a:pt x="205706" y="177995"/>
                </a:lnTo>
                <a:lnTo>
                  <a:pt x="211418" y="172956"/>
                </a:lnTo>
                <a:lnTo>
                  <a:pt x="216178" y="167691"/>
                </a:lnTo>
                <a:lnTo>
                  <a:pt x="220304" y="162276"/>
                </a:lnTo>
                <a:lnTo>
                  <a:pt x="224007" y="156761"/>
                </a:lnTo>
                <a:lnTo>
                  <a:pt x="228381" y="151180"/>
                </a:lnTo>
                <a:lnTo>
                  <a:pt x="233202" y="145554"/>
                </a:lnTo>
                <a:lnTo>
                  <a:pt x="238321" y="139898"/>
                </a:lnTo>
                <a:lnTo>
                  <a:pt x="242686" y="134223"/>
                </a:lnTo>
                <a:lnTo>
                  <a:pt x="246548" y="128534"/>
                </a:lnTo>
                <a:lnTo>
                  <a:pt x="250075" y="122836"/>
                </a:lnTo>
                <a:lnTo>
                  <a:pt x="253380" y="117133"/>
                </a:lnTo>
                <a:lnTo>
                  <a:pt x="259592" y="105717"/>
                </a:lnTo>
                <a:lnTo>
                  <a:pt x="261629" y="100005"/>
                </a:lnTo>
                <a:lnTo>
                  <a:pt x="262987" y="94292"/>
                </a:lnTo>
                <a:lnTo>
                  <a:pt x="263892" y="88578"/>
                </a:lnTo>
                <a:lnTo>
                  <a:pt x="265449" y="83817"/>
                </a:lnTo>
                <a:lnTo>
                  <a:pt x="267438" y="79690"/>
                </a:lnTo>
                <a:lnTo>
                  <a:pt x="269718" y="75986"/>
                </a:lnTo>
                <a:lnTo>
                  <a:pt x="272189" y="71612"/>
                </a:lnTo>
                <a:lnTo>
                  <a:pt x="277476" y="61672"/>
                </a:lnTo>
                <a:lnTo>
                  <a:pt x="279266" y="57307"/>
                </a:lnTo>
                <a:lnTo>
                  <a:pt x="280461" y="53444"/>
                </a:lnTo>
                <a:lnTo>
                  <a:pt x="281256" y="49917"/>
                </a:lnTo>
                <a:lnTo>
                  <a:pt x="280834" y="46612"/>
                </a:lnTo>
                <a:lnTo>
                  <a:pt x="279601" y="43457"/>
                </a:lnTo>
                <a:lnTo>
                  <a:pt x="277825" y="40402"/>
                </a:lnTo>
                <a:lnTo>
                  <a:pt x="275853" y="34466"/>
                </a:lnTo>
                <a:lnTo>
                  <a:pt x="275327" y="31549"/>
                </a:lnTo>
                <a:lnTo>
                  <a:pt x="272203" y="25769"/>
                </a:lnTo>
                <a:lnTo>
                  <a:pt x="267639" y="20025"/>
                </a:lnTo>
                <a:lnTo>
                  <a:pt x="262436" y="14297"/>
                </a:lnTo>
                <a:lnTo>
                  <a:pt x="258702" y="10268"/>
                </a:lnTo>
                <a:lnTo>
                  <a:pt x="252749" y="9326"/>
                </a:lnTo>
                <a:lnTo>
                  <a:pt x="248495" y="9074"/>
                </a:lnTo>
                <a:lnTo>
                  <a:pt x="244706" y="7954"/>
                </a:lnTo>
                <a:lnTo>
                  <a:pt x="237956" y="4170"/>
                </a:lnTo>
                <a:lnTo>
                  <a:pt x="231781" y="1853"/>
                </a:lnTo>
                <a:lnTo>
                  <a:pt x="225862" y="823"/>
                </a:lnTo>
                <a:lnTo>
                  <a:pt x="217174" y="244"/>
                </a:lnTo>
                <a:lnTo>
                  <a:pt x="211433" y="108"/>
                </a:lnTo>
                <a:lnTo>
                  <a:pt x="164558" y="0"/>
                </a:lnTo>
                <a:lnTo>
                  <a:pt x="163983" y="952"/>
                </a:lnTo>
                <a:lnTo>
                  <a:pt x="163600" y="2539"/>
                </a:lnTo>
                <a:lnTo>
                  <a:pt x="16283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2" name="SMARTPenAnnotation365"/>
          <p:cNvSpPr/>
          <p:nvPr/>
        </p:nvSpPr>
        <p:spPr>
          <a:xfrm>
            <a:off x="7409497" y="5332095"/>
            <a:ext cx="257176" cy="154306"/>
          </a:xfrm>
          <a:custGeom>
            <a:avLst/>
            <a:gdLst/>
            <a:ahLst/>
            <a:cxnLst/>
            <a:rect l="0" t="0" r="0" b="0"/>
            <a:pathLst>
              <a:path w="257176" h="154306">
                <a:moveTo>
                  <a:pt x="0" y="0"/>
                </a:moveTo>
                <a:lnTo>
                  <a:pt x="41181" y="0"/>
                </a:lnTo>
                <a:lnTo>
                  <a:pt x="47195" y="2540"/>
                </a:lnTo>
                <a:lnTo>
                  <a:pt x="51466" y="4550"/>
                </a:lnTo>
                <a:lnTo>
                  <a:pt x="58751" y="6785"/>
                </a:lnTo>
                <a:lnTo>
                  <a:pt x="65164" y="7778"/>
                </a:lnTo>
                <a:lnTo>
                  <a:pt x="71189" y="8219"/>
                </a:lnTo>
                <a:lnTo>
                  <a:pt x="77042" y="8415"/>
                </a:lnTo>
                <a:lnTo>
                  <a:pt x="88233" y="8525"/>
                </a:lnTo>
                <a:lnTo>
                  <a:pt x="109081" y="8563"/>
                </a:lnTo>
                <a:lnTo>
                  <a:pt x="113677" y="9519"/>
                </a:lnTo>
                <a:lnTo>
                  <a:pt x="121327" y="13120"/>
                </a:lnTo>
                <a:lnTo>
                  <a:pt x="125652" y="14462"/>
                </a:lnTo>
                <a:lnTo>
                  <a:pt x="130440" y="15356"/>
                </a:lnTo>
                <a:lnTo>
                  <a:pt x="135538" y="15952"/>
                </a:lnTo>
                <a:lnTo>
                  <a:pt x="139889" y="16350"/>
                </a:lnTo>
                <a:lnTo>
                  <a:pt x="147263" y="16792"/>
                </a:lnTo>
                <a:lnTo>
                  <a:pt x="156255" y="16988"/>
                </a:lnTo>
                <a:lnTo>
                  <a:pt x="187043" y="17135"/>
                </a:lnTo>
                <a:lnTo>
                  <a:pt x="191371" y="18091"/>
                </a:lnTo>
                <a:lnTo>
                  <a:pt x="198719" y="21693"/>
                </a:lnTo>
                <a:lnTo>
                  <a:pt x="202963" y="23035"/>
                </a:lnTo>
                <a:lnTo>
                  <a:pt x="207700" y="23929"/>
                </a:lnTo>
                <a:lnTo>
                  <a:pt x="212761" y="24525"/>
                </a:lnTo>
                <a:lnTo>
                  <a:pt x="217088" y="24922"/>
                </a:lnTo>
                <a:lnTo>
                  <a:pt x="224436" y="25364"/>
                </a:lnTo>
                <a:lnTo>
                  <a:pt x="230876" y="25560"/>
                </a:lnTo>
                <a:lnTo>
                  <a:pt x="233928" y="25612"/>
                </a:lnTo>
                <a:lnTo>
                  <a:pt x="236915" y="26600"/>
                </a:lnTo>
                <a:lnTo>
                  <a:pt x="242773" y="30237"/>
                </a:lnTo>
                <a:lnTo>
                  <a:pt x="246875" y="33089"/>
                </a:lnTo>
                <a:lnTo>
                  <a:pt x="250375" y="33756"/>
                </a:lnTo>
                <a:lnTo>
                  <a:pt x="256777" y="34258"/>
                </a:lnTo>
                <a:lnTo>
                  <a:pt x="257057" y="38831"/>
                </a:lnTo>
                <a:lnTo>
                  <a:pt x="257172" y="42757"/>
                </a:lnTo>
                <a:lnTo>
                  <a:pt x="257175" y="47382"/>
                </a:lnTo>
                <a:lnTo>
                  <a:pt x="256222" y="48733"/>
                </a:lnTo>
                <a:lnTo>
                  <a:pt x="254635" y="49634"/>
                </a:lnTo>
                <a:lnTo>
                  <a:pt x="252624" y="50234"/>
                </a:lnTo>
                <a:lnTo>
                  <a:pt x="247850" y="53441"/>
                </a:lnTo>
                <a:lnTo>
                  <a:pt x="242553" y="58041"/>
                </a:lnTo>
                <a:lnTo>
                  <a:pt x="237023" y="63261"/>
                </a:lnTo>
                <a:lnTo>
                  <a:pt x="214307" y="85740"/>
                </a:lnTo>
                <a:lnTo>
                  <a:pt x="202881" y="97158"/>
                </a:lnTo>
                <a:lnTo>
                  <a:pt x="199071" y="100014"/>
                </a:lnTo>
                <a:lnTo>
                  <a:pt x="194628" y="102871"/>
                </a:lnTo>
                <a:lnTo>
                  <a:pt x="189760" y="105728"/>
                </a:lnTo>
                <a:lnTo>
                  <a:pt x="185561" y="108585"/>
                </a:lnTo>
                <a:lnTo>
                  <a:pt x="181810" y="111443"/>
                </a:lnTo>
                <a:lnTo>
                  <a:pt x="178357" y="114300"/>
                </a:lnTo>
                <a:lnTo>
                  <a:pt x="175102" y="117157"/>
                </a:lnTo>
                <a:lnTo>
                  <a:pt x="171980" y="120015"/>
                </a:lnTo>
                <a:lnTo>
                  <a:pt x="165971" y="125730"/>
                </a:lnTo>
                <a:lnTo>
                  <a:pt x="160125" y="131444"/>
                </a:lnTo>
                <a:lnTo>
                  <a:pt x="157232" y="133350"/>
                </a:lnTo>
                <a:lnTo>
                  <a:pt x="151478" y="135467"/>
                </a:lnTo>
                <a:lnTo>
                  <a:pt x="145747" y="138947"/>
                </a:lnTo>
                <a:lnTo>
                  <a:pt x="142885" y="141209"/>
                </a:lnTo>
                <a:lnTo>
                  <a:pt x="137164" y="143722"/>
                </a:lnTo>
                <a:lnTo>
                  <a:pt x="131447" y="144838"/>
                </a:lnTo>
                <a:lnTo>
                  <a:pt x="125731" y="145335"/>
                </a:lnTo>
                <a:lnTo>
                  <a:pt x="123826" y="146420"/>
                </a:lnTo>
                <a:lnTo>
                  <a:pt x="122556" y="148096"/>
                </a:lnTo>
                <a:lnTo>
                  <a:pt x="120015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3" name="SMARTPenAnnotation366"/>
          <p:cNvSpPr/>
          <p:nvPr/>
        </p:nvSpPr>
        <p:spPr>
          <a:xfrm>
            <a:off x="7443787" y="5529294"/>
            <a:ext cx="274321" cy="42832"/>
          </a:xfrm>
          <a:custGeom>
            <a:avLst/>
            <a:gdLst/>
            <a:ahLst/>
            <a:cxnLst/>
            <a:rect l="0" t="0" r="0" b="0"/>
            <a:pathLst>
              <a:path w="274321" h="42832">
                <a:moveTo>
                  <a:pt x="0" y="42831"/>
                </a:moveTo>
                <a:lnTo>
                  <a:pt x="28619" y="42831"/>
                </a:lnTo>
                <a:lnTo>
                  <a:pt x="32414" y="41878"/>
                </a:lnTo>
                <a:lnTo>
                  <a:pt x="36850" y="40291"/>
                </a:lnTo>
                <a:lnTo>
                  <a:pt x="41711" y="38280"/>
                </a:lnTo>
                <a:lnTo>
                  <a:pt x="45905" y="36939"/>
                </a:lnTo>
                <a:lnTo>
                  <a:pt x="49654" y="36045"/>
                </a:lnTo>
                <a:lnTo>
                  <a:pt x="53105" y="35450"/>
                </a:lnTo>
                <a:lnTo>
                  <a:pt x="57310" y="34100"/>
                </a:lnTo>
                <a:lnTo>
                  <a:pt x="62019" y="32248"/>
                </a:lnTo>
                <a:lnTo>
                  <a:pt x="67063" y="30060"/>
                </a:lnTo>
                <a:lnTo>
                  <a:pt x="72331" y="28602"/>
                </a:lnTo>
                <a:lnTo>
                  <a:pt x="77749" y="27630"/>
                </a:lnTo>
                <a:lnTo>
                  <a:pt x="83265" y="26982"/>
                </a:lnTo>
                <a:lnTo>
                  <a:pt x="88847" y="25597"/>
                </a:lnTo>
                <a:lnTo>
                  <a:pt x="94474" y="23722"/>
                </a:lnTo>
                <a:lnTo>
                  <a:pt x="100130" y="21519"/>
                </a:lnTo>
                <a:lnTo>
                  <a:pt x="105807" y="19098"/>
                </a:lnTo>
                <a:lnTo>
                  <a:pt x="117192" y="13868"/>
                </a:lnTo>
                <a:lnTo>
                  <a:pt x="122896" y="12092"/>
                </a:lnTo>
                <a:lnTo>
                  <a:pt x="128603" y="10908"/>
                </a:lnTo>
                <a:lnTo>
                  <a:pt x="134314" y="10119"/>
                </a:lnTo>
                <a:lnTo>
                  <a:pt x="140977" y="9593"/>
                </a:lnTo>
                <a:lnTo>
                  <a:pt x="148278" y="9242"/>
                </a:lnTo>
                <a:lnTo>
                  <a:pt x="156002" y="9009"/>
                </a:lnTo>
                <a:lnTo>
                  <a:pt x="163056" y="7900"/>
                </a:lnTo>
                <a:lnTo>
                  <a:pt x="169664" y="6209"/>
                </a:lnTo>
                <a:lnTo>
                  <a:pt x="175975" y="4128"/>
                </a:lnTo>
                <a:lnTo>
                  <a:pt x="182086" y="2742"/>
                </a:lnTo>
                <a:lnTo>
                  <a:pt x="188066" y="1817"/>
                </a:lnTo>
                <a:lnTo>
                  <a:pt x="193957" y="1201"/>
                </a:lnTo>
                <a:lnTo>
                  <a:pt x="198837" y="790"/>
                </a:lnTo>
                <a:lnTo>
                  <a:pt x="206800" y="333"/>
                </a:lnTo>
                <a:lnTo>
                  <a:pt x="216053" y="130"/>
                </a:lnTo>
                <a:lnTo>
                  <a:pt x="232966" y="0"/>
                </a:lnTo>
                <a:lnTo>
                  <a:pt x="236272" y="942"/>
                </a:lnTo>
                <a:lnTo>
                  <a:pt x="239430" y="2522"/>
                </a:lnTo>
                <a:lnTo>
                  <a:pt x="242488" y="4529"/>
                </a:lnTo>
                <a:lnTo>
                  <a:pt x="245478" y="5866"/>
                </a:lnTo>
                <a:lnTo>
                  <a:pt x="248424" y="6758"/>
                </a:lnTo>
                <a:lnTo>
                  <a:pt x="254239" y="7748"/>
                </a:lnTo>
                <a:lnTo>
                  <a:pt x="259997" y="8188"/>
                </a:lnTo>
                <a:lnTo>
                  <a:pt x="265732" y="8384"/>
                </a:lnTo>
                <a:lnTo>
                  <a:pt x="274320" y="85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4" name="SMARTPenAnnotation367"/>
          <p:cNvSpPr/>
          <p:nvPr/>
        </p:nvSpPr>
        <p:spPr>
          <a:xfrm>
            <a:off x="7838239" y="5327183"/>
            <a:ext cx="137044" cy="184783"/>
          </a:xfrm>
          <a:custGeom>
            <a:avLst/>
            <a:gdLst/>
            <a:ahLst/>
            <a:cxnLst/>
            <a:rect l="0" t="0" r="0" b="0"/>
            <a:pathLst>
              <a:path w="137044" h="184783">
                <a:moveTo>
                  <a:pt x="8455" y="39202"/>
                </a:moveTo>
                <a:lnTo>
                  <a:pt x="8455" y="34651"/>
                </a:lnTo>
                <a:lnTo>
                  <a:pt x="7503" y="33310"/>
                </a:lnTo>
                <a:lnTo>
                  <a:pt x="5916" y="32416"/>
                </a:lnTo>
                <a:lnTo>
                  <a:pt x="3904" y="31820"/>
                </a:lnTo>
                <a:lnTo>
                  <a:pt x="3517" y="31424"/>
                </a:lnTo>
                <a:lnTo>
                  <a:pt x="4210" y="31158"/>
                </a:lnTo>
                <a:lnTo>
                  <a:pt x="8207" y="30660"/>
                </a:lnTo>
                <a:lnTo>
                  <a:pt x="8382" y="26087"/>
                </a:lnTo>
                <a:lnTo>
                  <a:pt x="9359" y="24744"/>
                </a:lnTo>
                <a:lnTo>
                  <a:pt x="10963" y="23848"/>
                </a:lnTo>
                <a:lnTo>
                  <a:pt x="12984" y="23251"/>
                </a:lnTo>
                <a:lnTo>
                  <a:pt x="14332" y="21900"/>
                </a:lnTo>
                <a:lnTo>
                  <a:pt x="15231" y="20047"/>
                </a:lnTo>
                <a:lnTo>
                  <a:pt x="15830" y="17860"/>
                </a:lnTo>
                <a:lnTo>
                  <a:pt x="19036" y="12889"/>
                </a:lnTo>
                <a:lnTo>
                  <a:pt x="21223" y="10229"/>
                </a:lnTo>
                <a:lnTo>
                  <a:pt x="23636" y="8457"/>
                </a:lnTo>
                <a:lnTo>
                  <a:pt x="26195" y="7275"/>
                </a:lnTo>
                <a:lnTo>
                  <a:pt x="28854" y="6487"/>
                </a:lnTo>
                <a:lnTo>
                  <a:pt x="32532" y="5962"/>
                </a:lnTo>
                <a:lnTo>
                  <a:pt x="36890" y="5612"/>
                </a:lnTo>
                <a:lnTo>
                  <a:pt x="45858" y="5223"/>
                </a:lnTo>
                <a:lnTo>
                  <a:pt x="53020" y="5050"/>
                </a:lnTo>
                <a:lnTo>
                  <a:pt x="56262" y="4052"/>
                </a:lnTo>
                <a:lnTo>
                  <a:pt x="59377" y="2433"/>
                </a:lnTo>
                <a:lnTo>
                  <a:pt x="62405" y="402"/>
                </a:lnTo>
                <a:lnTo>
                  <a:pt x="65377" y="0"/>
                </a:lnTo>
                <a:lnTo>
                  <a:pt x="68310" y="685"/>
                </a:lnTo>
                <a:lnTo>
                  <a:pt x="71220" y="2094"/>
                </a:lnTo>
                <a:lnTo>
                  <a:pt x="74111" y="3033"/>
                </a:lnTo>
                <a:lnTo>
                  <a:pt x="76991" y="3659"/>
                </a:lnTo>
                <a:lnTo>
                  <a:pt x="79863" y="4076"/>
                </a:lnTo>
                <a:lnTo>
                  <a:pt x="82731" y="5308"/>
                </a:lnTo>
                <a:lnTo>
                  <a:pt x="85595" y="7080"/>
                </a:lnTo>
                <a:lnTo>
                  <a:pt x="88457" y="9215"/>
                </a:lnTo>
                <a:lnTo>
                  <a:pt x="91318" y="11591"/>
                </a:lnTo>
                <a:lnTo>
                  <a:pt x="94176" y="14127"/>
                </a:lnTo>
                <a:lnTo>
                  <a:pt x="97035" y="16770"/>
                </a:lnTo>
                <a:lnTo>
                  <a:pt x="98942" y="19485"/>
                </a:lnTo>
                <a:lnTo>
                  <a:pt x="101059" y="25041"/>
                </a:lnTo>
                <a:lnTo>
                  <a:pt x="101624" y="28809"/>
                </a:lnTo>
                <a:lnTo>
                  <a:pt x="102001" y="33226"/>
                </a:lnTo>
                <a:lnTo>
                  <a:pt x="102252" y="38075"/>
                </a:lnTo>
                <a:lnTo>
                  <a:pt x="102530" y="51084"/>
                </a:lnTo>
                <a:lnTo>
                  <a:pt x="102709" y="78167"/>
                </a:lnTo>
                <a:lnTo>
                  <a:pt x="101771" y="84229"/>
                </a:lnTo>
                <a:lnTo>
                  <a:pt x="100194" y="90175"/>
                </a:lnTo>
                <a:lnTo>
                  <a:pt x="98189" y="96044"/>
                </a:lnTo>
                <a:lnTo>
                  <a:pt x="95901" y="101861"/>
                </a:lnTo>
                <a:lnTo>
                  <a:pt x="93422" y="107645"/>
                </a:lnTo>
                <a:lnTo>
                  <a:pt x="88129" y="119151"/>
                </a:lnTo>
                <a:lnTo>
                  <a:pt x="74133" y="147778"/>
                </a:lnTo>
                <a:lnTo>
                  <a:pt x="70338" y="152544"/>
                </a:lnTo>
                <a:lnTo>
                  <a:pt x="65904" y="156673"/>
                </a:lnTo>
                <a:lnTo>
                  <a:pt x="61042" y="160379"/>
                </a:lnTo>
                <a:lnTo>
                  <a:pt x="56848" y="163801"/>
                </a:lnTo>
                <a:lnTo>
                  <a:pt x="53100" y="167036"/>
                </a:lnTo>
                <a:lnTo>
                  <a:pt x="49648" y="170144"/>
                </a:lnTo>
                <a:lnTo>
                  <a:pt x="43273" y="176138"/>
                </a:lnTo>
                <a:lnTo>
                  <a:pt x="40239" y="179070"/>
                </a:lnTo>
                <a:lnTo>
                  <a:pt x="37265" y="181025"/>
                </a:lnTo>
                <a:lnTo>
                  <a:pt x="34329" y="182328"/>
                </a:lnTo>
                <a:lnTo>
                  <a:pt x="27325" y="184419"/>
                </a:lnTo>
                <a:lnTo>
                  <a:pt x="23827" y="184706"/>
                </a:lnTo>
                <a:lnTo>
                  <a:pt x="21561" y="184782"/>
                </a:lnTo>
                <a:lnTo>
                  <a:pt x="19097" y="183880"/>
                </a:lnTo>
                <a:lnTo>
                  <a:pt x="16503" y="182326"/>
                </a:lnTo>
                <a:lnTo>
                  <a:pt x="13820" y="180338"/>
                </a:lnTo>
                <a:lnTo>
                  <a:pt x="12032" y="178060"/>
                </a:lnTo>
                <a:lnTo>
                  <a:pt x="10840" y="175589"/>
                </a:lnTo>
                <a:lnTo>
                  <a:pt x="10045" y="172989"/>
                </a:lnTo>
                <a:lnTo>
                  <a:pt x="8563" y="171256"/>
                </a:lnTo>
                <a:lnTo>
                  <a:pt x="6622" y="170100"/>
                </a:lnTo>
                <a:lnTo>
                  <a:pt x="4376" y="169330"/>
                </a:lnTo>
                <a:lnTo>
                  <a:pt x="2879" y="166911"/>
                </a:lnTo>
                <a:lnTo>
                  <a:pt x="1880" y="163394"/>
                </a:lnTo>
                <a:lnTo>
                  <a:pt x="1215" y="159144"/>
                </a:lnTo>
                <a:lnTo>
                  <a:pt x="771" y="155358"/>
                </a:lnTo>
                <a:lnTo>
                  <a:pt x="475" y="151882"/>
                </a:lnTo>
                <a:lnTo>
                  <a:pt x="277" y="148612"/>
                </a:lnTo>
                <a:lnTo>
                  <a:pt x="58" y="142438"/>
                </a:lnTo>
                <a:lnTo>
                  <a:pt x="0" y="139459"/>
                </a:lnTo>
                <a:lnTo>
                  <a:pt x="914" y="137472"/>
                </a:lnTo>
                <a:lnTo>
                  <a:pt x="2475" y="136148"/>
                </a:lnTo>
                <a:lnTo>
                  <a:pt x="4469" y="135265"/>
                </a:lnTo>
                <a:lnTo>
                  <a:pt x="6751" y="133724"/>
                </a:lnTo>
                <a:lnTo>
                  <a:pt x="9223" y="131744"/>
                </a:lnTo>
                <a:lnTo>
                  <a:pt x="11825" y="129471"/>
                </a:lnTo>
                <a:lnTo>
                  <a:pt x="14512" y="127004"/>
                </a:lnTo>
                <a:lnTo>
                  <a:pt x="20037" y="121722"/>
                </a:lnTo>
                <a:lnTo>
                  <a:pt x="23797" y="119933"/>
                </a:lnTo>
                <a:lnTo>
                  <a:pt x="28208" y="118740"/>
                </a:lnTo>
                <a:lnTo>
                  <a:pt x="33054" y="117945"/>
                </a:lnTo>
                <a:lnTo>
                  <a:pt x="37237" y="117415"/>
                </a:lnTo>
                <a:lnTo>
                  <a:pt x="40978" y="117061"/>
                </a:lnTo>
                <a:lnTo>
                  <a:pt x="44425" y="116826"/>
                </a:lnTo>
                <a:lnTo>
                  <a:pt x="47675" y="116669"/>
                </a:lnTo>
                <a:lnTo>
                  <a:pt x="53826" y="116494"/>
                </a:lnTo>
                <a:lnTo>
                  <a:pt x="67196" y="116395"/>
                </a:lnTo>
                <a:lnTo>
                  <a:pt x="70475" y="117334"/>
                </a:lnTo>
                <a:lnTo>
                  <a:pt x="72662" y="118913"/>
                </a:lnTo>
                <a:lnTo>
                  <a:pt x="74120" y="120917"/>
                </a:lnTo>
                <a:lnTo>
                  <a:pt x="76045" y="122254"/>
                </a:lnTo>
                <a:lnTo>
                  <a:pt x="78280" y="123145"/>
                </a:lnTo>
                <a:lnTo>
                  <a:pt x="80723" y="123739"/>
                </a:lnTo>
                <a:lnTo>
                  <a:pt x="84256" y="125087"/>
                </a:lnTo>
                <a:lnTo>
                  <a:pt x="88517" y="126939"/>
                </a:lnTo>
                <a:lnTo>
                  <a:pt x="93262" y="129125"/>
                </a:lnTo>
                <a:lnTo>
                  <a:pt x="97378" y="130583"/>
                </a:lnTo>
                <a:lnTo>
                  <a:pt x="101074" y="131555"/>
                </a:lnTo>
                <a:lnTo>
                  <a:pt x="104492" y="132203"/>
                </a:lnTo>
                <a:lnTo>
                  <a:pt x="107723" y="133588"/>
                </a:lnTo>
                <a:lnTo>
                  <a:pt x="110829" y="135463"/>
                </a:lnTo>
                <a:lnTo>
                  <a:pt x="113852" y="137666"/>
                </a:lnTo>
                <a:lnTo>
                  <a:pt x="116819" y="140087"/>
                </a:lnTo>
                <a:lnTo>
                  <a:pt x="119751" y="142654"/>
                </a:lnTo>
                <a:lnTo>
                  <a:pt x="122658" y="145317"/>
                </a:lnTo>
                <a:lnTo>
                  <a:pt x="125548" y="147093"/>
                </a:lnTo>
                <a:lnTo>
                  <a:pt x="128428" y="148276"/>
                </a:lnTo>
                <a:lnTo>
                  <a:pt x="137043" y="1506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5" name="SMARTPenAnnotation368"/>
          <p:cNvSpPr/>
          <p:nvPr/>
        </p:nvSpPr>
        <p:spPr>
          <a:xfrm>
            <a:off x="8069614" y="5246370"/>
            <a:ext cx="59974" cy="239888"/>
          </a:xfrm>
          <a:custGeom>
            <a:avLst/>
            <a:gdLst/>
            <a:ahLst/>
            <a:cxnLst/>
            <a:rect l="0" t="0" r="0" b="0"/>
            <a:pathLst>
              <a:path w="59974" h="239888">
                <a:moveTo>
                  <a:pt x="59973" y="0"/>
                </a:moveTo>
                <a:lnTo>
                  <a:pt x="52592" y="0"/>
                </a:lnTo>
                <a:lnTo>
                  <a:pt x="51243" y="952"/>
                </a:lnTo>
                <a:lnTo>
                  <a:pt x="49390" y="2540"/>
                </a:lnTo>
                <a:lnTo>
                  <a:pt x="47203" y="4550"/>
                </a:lnTo>
                <a:lnTo>
                  <a:pt x="45744" y="6843"/>
                </a:lnTo>
                <a:lnTo>
                  <a:pt x="44124" y="11931"/>
                </a:lnTo>
                <a:lnTo>
                  <a:pt x="42740" y="14622"/>
                </a:lnTo>
                <a:lnTo>
                  <a:pt x="40864" y="17368"/>
                </a:lnTo>
                <a:lnTo>
                  <a:pt x="38661" y="20151"/>
                </a:lnTo>
                <a:lnTo>
                  <a:pt x="36240" y="23911"/>
                </a:lnTo>
                <a:lnTo>
                  <a:pt x="33674" y="28323"/>
                </a:lnTo>
                <a:lnTo>
                  <a:pt x="31010" y="33169"/>
                </a:lnTo>
                <a:lnTo>
                  <a:pt x="28283" y="37353"/>
                </a:lnTo>
                <a:lnTo>
                  <a:pt x="25512" y="41094"/>
                </a:lnTo>
                <a:lnTo>
                  <a:pt x="22711" y="44541"/>
                </a:lnTo>
                <a:lnTo>
                  <a:pt x="20844" y="49697"/>
                </a:lnTo>
                <a:lnTo>
                  <a:pt x="19600" y="55991"/>
                </a:lnTo>
                <a:lnTo>
                  <a:pt x="18770" y="63045"/>
                </a:lnTo>
                <a:lnTo>
                  <a:pt x="17264" y="69652"/>
                </a:lnTo>
                <a:lnTo>
                  <a:pt x="15308" y="75962"/>
                </a:lnTo>
                <a:lnTo>
                  <a:pt x="13051" y="82074"/>
                </a:lnTo>
                <a:lnTo>
                  <a:pt x="11546" y="88054"/>
                </a:lnTo>
                <a:lnTo>
                  <a:pt x="10544" y="93945"/>
                </a:lnTo>
                <a:lnTo>
                  <a:pt x="9875" y="99777"/>
                </a:lnTo>
                <a:lnTo>
                  <a:pt x="8478" y="105571"/>
                </a:lnTo>
                <a:lnTo>
                  <a:pt x="6593" y="111338"/>
                </a:lnTo>
                <a:lnTo>
                  <a:pt x="4383" y="117087"/>
                </a:lnTo>
                <a:lnTo>
                  <a:pt x="2911" y="122826"/>
                </a:lnTo>
                <a:lnTo>
                  <a:pt x="1930" y="128556"/>
                </a:lnTo>
                <a:lnTo>
                  <a:pt x="1274" y="134281"/>
                </a:lnTo>
                <a:lnTo>
                  <a:pt x="839" y="140003"/>
                </a:lnTo>
                <a:lnTo>
                  <a:pt x="547" y="145723"/>
                </a:lnTo>
                <a:lnTo>
                  <a:pt x="224" y="157158"/>
                </a:lnTo>
                <a:lnTo>
                  <a:pt x="0" y="185737"/>
                </a:lnTo>
                <a:lnTo>
                  <a:pt x="941" y="190499"/>
                </a:lnTo>
                <a:lnTo>
                  <a:pt x="2521" y="194627"/>
                </a:lnTo>
                <a:lnTo>
                  <a:pt x="4527" y="198331"/>
                </a:lnTo>
                <a:lnTo>
                  <a:pt x="5863" y="202705"/>
                </a:lnTo>
                <a:lnTo>
                  <a:pt x="6755" y="207527"/>
                </a:lnTo>
                <a:lnTo>
                  <a:pt x="7349" y="212646"/>
                </a:lnTo>
                <a:lnTo>
                  <a:pt x="8698" y="216059"/>
                </a:lnTo>
                <a:lnTo>
                  <a:pt x="10550" y="218334"/>
                </a:lnTo>
                <a:lnTo>
                  <a:pt x="12737" y="219851"/>
                </a:lnTo>
                <a:lnTo>
                  <a:pt x="14195" y="221815"/>
                </a:lnTo>
                <a:lnTo>
                  <a:pt x="15167" y="224077"/>
                </a:lnTo>
                <a:lnTo>
                  <a:pt x="16246" y="229129"/>
                </a:lnTo>
                <a:lnTo>
                  <a:pt x="16727" y="234550"/>
                </a:lnTo>
                <a:lnTo>
                  <a:pt x="17807" y="236377"/>
                </a:lnTo>
                <a:lnTo>
                  <a:pt x="19479" y="237594"/>
                </a:lnTo>
                <a:lnTo>
                  <a:pt x="21547" y="238406"/>
                </a:lnTo>
                <a:lnTo>
                  <a:pt x="23879" y="238947"/>
                </a:lnTo>
                <a:lnTo>
                  <a:pt x="26385" y="239308"/>
                </a:lnTo>
                <a:lnTo>
                  <a:pt x="29009" y="239549"/>
                </a:lnTo>
                <a:lnTo>
                  <a:pt x="31710" y="239709"/>
                </a:lnTo>
                <a:lnTo>
                  <a:pt x="37251" y="239887"/>
                </a:lnTo>
                <a:lnTo>
                  <a:pt x="40063" y="238982"/>
                </a:lnTo>
                <a:lnTo>
                  <a:pt x="42890" y="237427"/>
                </a:lnTo>
                <a:lnTo>
                  <a:pt x="45727" y="235437"/>
                </a:lnTo>
                <a:lnTo>
                  <a:pt x="47618" y="233157"/>
                </a:lnTo>
                <a:lnTo>
                  <a:pt x="48878" y="230686"/>
                </a:lnTo>
                <a:lnTo>
                  <a:pt x="49720" y="228085"/>
                </a:lnTo>
                <a:lnTo>
                  <a:pt x="51232" y="225399"/>
                </a:lnTo>
                <a:lnTo>
                  <a:pt x="53193" y="222656"/>
                </a:lnTo>
                <a:lnTo>
                  <a:pt x="59973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6" name="SMARTPenAnnotation369"/>
          <p:cNvSpPr/>
          <p:nvPr/>
        </p:nvSpPr>
        <p:spPr>
          <a:xfrm>
            <a:off x="8176153" y="5289232"/>
            <a:ext cx="78130" cy="137011"/>
          </a:xfrm>
          <a:custGeom>
            <a:avLst/>
            <a:gdLst/>
            <a:ahLst/>
            <a:cxnLst/>
            <a:rect l="0" t="0" r="0" b="0"/>
            <a:pathLst>
              <a:path w="78130" h="137011">
                <a:moveTo>
                  <a:pt x="13441" y="51435"/>
                </a:moveTo>
                <a:lnTo>
                  <a:pt x="13441" y="55986"/>
                </a:lnTo>
                <a:lnTo>
                  <a:pt x="12489" y="57326"/>
                </a:lnTo>
                <a:lnTo>
                  <a:pt x="10902" y="58220"/>
                </a:lnTo>
                <a:lnTo>
                  <a:pt x="8890" y="58816"/>
                </a:lnTo>
                <a:lnTo>
                  <a:pt x="7550" y="61118"/>
                </a:lnTo>
                <a:lnTo>
                  <a:pt x="6656" y="64558"/>
                </a:lnTo>
                <a:lnTo>
                  <a:pt x="6061" y="68756"/>
                </a:lnTo>
                <a:lnTo>
                  <a:pt x="5663" y="72507"/>
                </a:lnTo>
                <a:lnTo>
                  <a:pt x="5398" y="75961"/>
                </a:lnTo>
                <a:lnTo>
                  <a:pt x="5223" y="79216"/>
                </a:lnTo>
                <a:lnTo>
                  <a:pt x="4152" y="83290"/>
                </a:lnTo>
                <a:lnTo>
                  <a:pt x="2486" y="87912"/>
                </a:lnTo>
                <a:lnTo>
                  <a:pt x="423" y="92898"/>
                </a:lnTo>
                <a:lnTo>
                  <a:pt x="0" y="97175"/>
                </a:lnTo>
                <a:lnTo>
                  <a:pt x="671" y="100978"/>
                </a:lnTo>
                <a:lnTo>
                  <a:pt x="2070" y="104467"/>
                </a:lnTo>
                <a:lnTo>
                  <a:pt x="3003" y="107744"/>
                </a:lnTo>
                <a:lnTo>
                  <a:pt x="3625" y="110882"/>
                </a:lnTo>
                <a:lnTo>
                  <a:pt x="4040" y="113926"/>
                </a:lnTo>
                <a:lnTo>
                  <a:pt x="4316" y="116909"/>
                </a:lnTo>
                <a:lnTo>
                  <a:pt x="4501" y="119849"/>
                </a:lnTo>
                <a:lnTo>
                  <a:pt x="4623" y="122762"/>
                </a:lnTo>
                <a:lnTo>
                  <a:pt x="5658" y="125656"/>
                </a:lnTo>
                <a:lnTo>
                  <a:pt x="7300" y="128538"/>
                </a:lnTo>
                <a:lnTo>
                  <a:pt x="9347" y="131413"/>
                </a:lnTo>
                <a:lnTo>
                  <a:pt x="11665" y="133328"/>
                </a:lnTo>
                <a:lnTo>
                  <a:pt x="14161" y="134606"/>
                </a:lnTo>
                <a:lnTo>
                  <a:pt x="16779" y="135457"/>
                </a:lnTo>
                <a:lnTo>
                  <a:pt x="19476" y="136025"/>
                </a:lnTo>
                <a:lnTo>
                  <a:pt x="22227" y="136403"/>
                </a:lnTo>
                <a:lnTo>
                  <a:pt x="28936" y="137010"/>
                </a:lnTo>
                <a:lnTo>
                  <a:pt x="30438" y="136108"/>
                </a:lnTo>
                <a:lnTo>
                  <a:pt x="32393" y="134554"/>
                </a:lnTo>
                <a:lnTo>
                  <a:pt x="34649" y="132565"/>
                </a:lnTo>
                <a:lnTo>
                  <a:pt x="39695" y="127815"/>
                </a:lnTo>
                <a:lnTo>
                  <a:pt x="42373" y="125215"/>
                </a:lnTo>
                <a:lnTo>
                  <a:pt x="45112" y="123482"/>
                </a:lnTo>
                <a:lnTo>
                  <a:pt x="47890" y="122326"/>
                </a:lnTo>
                <a:lnTo>
                  <a:pt x="50694" y="121556"/>
                </a:lnTo>
                <a:lnTo>
                  <a:pt x="52564" y="120090"/>
                </a:lnTo>
                <a:lnTo>
                  <a:pt x="53812" y="118160"/>
                </a:lnTo>
                <a:lnTo>
                  <a:pt x="54643" y="115921"/>
                </a:lnTo>
                <a:lnTo>
                  <a:pt x="56149" y="112523"/>
                </a:lnTo>
                <a:lnTo>
                  <a:pt x="60363" y="103668"/>
                </a:lnTo>
                <a:lnTo>
                  <a:pt x="61867" y="99592"/>
                </a:lnTo>
                <a:lnTo>
                  <a:pt x="62871" y="95922"/>
                </a:lnTo>
                <a:lnTo>
                  <a:pt x="63539" y="92523"/>
                </a:lnTo>
                <a:lnTo>
                  <a:pt x="64937" y="89304"/>
                </a:lnTo>
                <a:lnTo>
                  <a:pt x="66822" y="86206"/>
                </a:lnTo>
                <a:lnTo>
                  <a:pt x="69031" y="83188"/>
                </a:lnTo>
                <a:lnTo>
                  <a:pt x="70504" y="79272"/>
                </a:lnTo>
                <a:lnTo>
                  <a:pt x="71486" y="74755"/>
                </a:lnTo>
                <a:lnTo>
                  <a:pt x="72140" y="69840"/>
                </a:lnTo>
                <a:lnTo>
                  <a:pt x="73528" y="64657"/>
                </a:lnTo>
                <a:lnTo>
                  <a:pt x="75407" y="59297"/>
                </a:lnTo>
                <a:lnTo>
                  <a:pt x="77612" y="53819"/>
                </a:lnTo>
                <a:lnTo>
                  <a:pt x="78129" y="49215"/>
                </a:lnTo>
                <a:lnTo>
                  <a:pt x="77522" y="45192"/>
                </a:lnTo>
                <a:lnTo>
                  <a:pt x="76164" y="41558"/>
                </a:lnTo>
                <a:lnTo>
                  <a:pt x="75259" y="37231"/>
                </a:lnTo>
                <a:lnTo>
                  <a:pt x="74655" y="32440"/>
                </a:lnTo>
                <a:lnTo>
                  <a:pt x="74254" y="27342"/>
                </a:lnTo>
                <a:lnTo>
                  <a:pt x="73033" y="22991"/>
                </a:lnTo>
                <a:lnTo>
                  <a:pt x="71266" y="19137"/>
                </a:lnTo>
                <a:lnTo>
                  <a:pt x="69136" y="15616"/>
                </a:lnTo>
                <a:lnTo>
                  <a:pt x="66764" y="12315"/>
                </a:lnTo>
                <a:lnTo>
                  <a:pt x="64230" y="9163"/>
                </a:lnTo>
                <a:lnTo>
                  <a:pt x="57869" y="1810"/>
                </a:lnTo>
                <a:lnTo>
                  <a:pt x="56395" y="1207"/>
                </a:lnTo>
                <a:lnTo>
                  <a:pt x="54460" y="804"/>
                </a:lnTo>
                <a:lnTo>
                  <a:pt x="52218" y="536"/>
                </a:lnTo>
                <a:lnTo>
                  <a:pt x="49770" y="358"/>
                </a:lnTo>
                <a:lnTo>
                  <a:pt x="47186" y="239"/>
                </a:lnTo>
                <a:lnTo>
                  <a:pt x="41774" y="106"/>
                </a:lnTo>
                <a:lnTo>
                  <a:pt x="2201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7" name="SMARTPenAnnotation370"/>
          <p:cNvSpPr/>
          <p:nvPr/>
        </p:nvSpPr>
        <p:spPr>
          <a:xfrm>
            <a:off x="8232457" y="5203507"/>
            <a:ext cx="145196" cy="274168"/>
          </a:xfrm>
          <a:custGeom>
            <a:avLst/>
            <a:gdLst/>
            <a:ahLst/>
            <a:cxnLst/>
            <a:rect l="0" t="0" r="0" b="0"/>
            <a:pathLst>
              <a:path w="145196" h="274168">
                <a:moveTo>
                  <a:pt x="0" y="0"/>
                </a:moveTo>
                <a:lnTo>
                  <a:pt x="33243" y="0"/>
                </a:lnTo>
                <a:lnTo>
                  <a:pt x="38355" y="953"/>
                </a:lnTo>
                <a:lnTo>
                  <a:pt x="43668" y="2540"/>
                </a:lnTo>
                <a:lnTo>
                  <a:pt x="49115" y="4551"/>
                </a:lnTo>
                <a:lnTo>
                  <a:pt x="53699" y="5892"/>
                </a:lnTo>
                <a:lnTo>
                  <a:pt x="57706" y="6785"/>
                </a:lnTo>
                <a:lnTo>
                  <a:pt x="61332" y="7381"/>
                </a:lnTo>
                <a:lnTo>
                  <a:pt x="65652" y="9683"/>
                </a:lnTo>
                <a:lnTo>
                  <a:pt x="70439" y="13123"/>
                </a:lnTo>
                <a:lnTo>
                  <a:pt x="75534" y="17322"/>
                </a:lnTo>
                <a:lnTo>
                  <a:pt x="80836" y="21072"/>
                </a:lnTo>
                <a:lnTo>
                  <a:pt x="86276" y="24526"/>
                </a:lnTo>
                <a:lnTo>
                  <a:pt x="91807" y="27781"/>
                </a:lnTo>
                <a:lnTo>
                  <a:pt x="96447" y="30903"/>
                </a:lnTo>
                <a:lnTo>
                  <a:pt x="100494" y="33937"/>
                </a:lnTo>
                <a:lnTo>
                  <a:pt x="104144" y="36913"/>
                </a:lnTo>
                <a:lnTo>
                  <a:pt x="108481" y="40801"/>
                </a:lnTo>
                <a:lnTo>
                  <a:pt x="118382" y="50201"/>
                </a:lnTo>
                <a:lnTo>
                  <a:pt x="122736" y="55375"/>
                </a:lnTo>
                <a:lnTo>
                  <a:pt x="126592" y="60729"/>
                </a:lnTo>
                <a:lnTo>
                  <a:pt x="130114" y="66204"/>
                </a:lnTo>
                <a:lnTo>
                  <a:pt x="133416" y="71758"/>
                </a:lnTo>
                <a:lnTo>
                  <a:pt x="136569" y="77367"/>
                </a:lnTo>
                <a:lnTo>
                  <a:pt x="139624" y="83010"/>
                </a:lnTo>
                <a:lnTo>
                  <a:pt x="141660" y="88678"/>
                </a:lnTo>
                <a:lnTo>
                  <a:pt x="143017" y="94361"/>
                </a:lnTo>
                <a:lnTo>
                  <a:pt x="143922" y="100054"/>
                </a:lnTo>
                <a:lnTo>
                  <a:pt x="144526" y="106708"/>
                </a:lnTo>
                <a:lnTo>
                  <a:pt x="144928" y="114001"/>
                </a:lnTo>
                <a:lnTo>
                  <a:pt x="145195" y="121721"/>
                </a:lnTo>
                <a:lnTo>
                  <a:pt x="144423" y="129725"/>
                </a:lnTo>
                <a:lnTo>
                  <a:pt x="142955" y="137918"/>
                </a:lnTo>
                <a:lnTo>
                  <a:pt x="141023" y="146238"/>
                </a:lnTo>
                <a:lnTo>
                  <a:pt x="139735" y="154642"/>
                </a:lnTo>
                <a:lnTo>
                  <a:pt x="138877" y="163102"/>
                </a:lnTo>
                <a:lnTo>
                  <a:pt x="138305" y="171600"/>
                </a:lnTo>
                <a:lnTo>
                  <a:pt x="136019" y="180122"/>
                </a:lnTo>
                <a:lnTo>
                  <a:pt x="132589" y="188661"/>
                </a:lnTo>
                <a:lnTo>
                  <a:pt x="117948" y="218347"/>
                </a:lnTo>
                <a:lnTo>
                  <a:pt x="115780" y="224623"/>
                </a:lnTo>
                <a:lnTo>
                  <a:pt x="114334" y="230711"/>
                </a:lnTo>
                <a:lnTo>
                  <a:pt x="113370" y="236675"/>
                </a:lnTo>
                <a:lnTo>
                  <a:pt x="110823" y="241603"/>
                </a:lnTo>
                <a:lnTo>
                  <a:pt x="107219" y="245842"/>
                </a:lnTo>
                <a:lnTo>
                  <a:pt x="102912" y="249619"/>
                </a:lnTo>
                <a:lnTo>
                  <a:pt x="100040" y="253090"/>
                </a:lnTo>
                <a:lnTo>
                  <a:pt x="95047" y="262527"/>
                </a:lnTo>
                <a:lnTo>
                  <a:pt x="92892" y="265505"/>
                </a:lnTo>
                <a:lnTo>
                  <a:pt x="85849" y="274167"/>
                </a:lnTo>
                <a:lnTo>
                  <a:pt x="85725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8" name="SMARTPenAnnotation371"/>
          <p:cNvSpPr/>
          <p:nvPr/>
        </p:nvSpPr>
        <p:spPr>
          <a:xfrm>
            <a:off x="8549640" y="5220652"/>
            <a:ext cx="17145" cy="205741"/>
          </a:xfrm>
          <a:custGeom>
            <a:avLst/>
            <a:gdLst/>
            <a:ahLst/>
            <a:cxnLst/>
            <a:rect l="0" t="0" r="0" b="0"/>
            <a:pathLst>
              <a:path w="17145" h="20574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7777" y="6844"/>
                </a:lnTo>
                <a:lnTo>
                  <a:pt x="8219" y="11932"/>
                </a:lnTo>
                <a:lnTo>
                  <a:pt x="8415" y="19908"/>
                </a:lnTo>
                <a:lnTo>
                  <a:pt x="8563" y="61863"/>
                </a:lnTo>
                <a:lnTo>
                  <a:pt x="9518" y="68864"/>
                </a:lnTo>
                <a:lnTo>
                  <a:pt x="11108" y="75437"/>
                </a:lnTo>
                <a:lnTo>
                  <a:pt x="13120" y="81724"/>
                </a:lnTo>
                <a:lnTo>
                  <a:pt x="14462" y="88772"/>
                </a:lnTo>
                <a:lnTo>
                  <a:pt x="15356" y="96329"/>
                </a:lnTo>
                <a:lnTo>
                  <a:pt x="15953" y="104225"/>
                </a:lnTo>
                <a:lnTo>
                  <a:pt x="16349" y="112346"/>
                </a:lnTo>
                <a:lnTo>
                  <a:pt x="16791" y="128989"/>
                </a:lnTo>
                <a:lnTo>
                  <a:pt x="17144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9" name="SMARTPenAnnotation372"/>
          <p:cNvSpPr/>
          <p:nvPr/>
        </p:nvSpPr>
        <p:spPr>
          <a:xfrm>
            <a:off x="8490824" y="5306377"/>
            <a:ext cx="204549" cy="34291"/>
          </a:xfrm>
          <a:custGeom>
            <a:avLst/>
            <a:gdLst/>
            <a:ahLst/>
            <a:cxnLst/>
            <a:rect l="0" t="0" r="0" b="0"/>
            <a:pathLst>
              <a:path w="204549" h="34291">
                <a:moveTo>
                  <a:pt x="7381" y="34290"/>
                </a:moveTo>
                <a:lnTo>
                  <a:pt x="7381" y="29739"/>
                </a:lnTo>
                <a:lnTo>
                  <a:pt x="6428" y="28398"/>
                </a:lnTo>
                <a:lnTo>
                  <a:pt x="4841" y="27505"/>
                </a:lnTo>
                <a:lnTo>
                  <a:pt x="0" y="26071"/>
                </a:lnTo>
                <a:lnTo>
                  <a:pt x="556" y="25001"/>
                </a:lnTo>
                <a:lnTo>
                  <a:pt x="1878" y="23335"/>
                </a:lnTo>
                <a:lnTo>
                  <a:pt x="6293" y="18368"/>
                </a:lnTo>
                <a:lnTo>
                  <a:pt x="11609" y="12957"/>
                </a:lnTo>
                <a:lnTo>
                  <a:pt x="14962" y="11495"/>
                </a:lnTo>
                <a:lnTo>
                  <a:pt x="19103" y="10521"/>
                </a:lnTo>
                <a:lnTo>
                  <a:pt x="23768" y="9871"/>
                </a:lnTo>
                <a:lnTo>
                  <a:pt x="28783" y="8486"/>
                </a:lnTo>
                <a:lnTo>
                  <a:pt x="34031" y="6610"/>
                </a:lnTo>
                <a:lnTo>
                  <a:pt x="39435" y="4407"/>
                </a:lnTo>
                <a:lnTo>
                  <a:pt x="44943" y="2938"/>
                </a:lnTo>
                <a:lnTo>
                  <a:pt x="50519" y="1959"/>
                </a:lnTo>
                <a:lnTo>
                  <a:pt x="56142" y="1306"/>
                </a:lnTo>
                <a:lnTo>
                  <a:pt x="60843" y="871"/>
                </a:lnTo>
                <a:lnTo>
                  <a:pt x="64930" y="580"/>
                </a:lnTo>
                <a:lnTo>
                  <a:pt x="68607" y="387"/>
                </a:lnTo>
                <a:lnTo>
                  <a:pt x="80313" y="172"/>
                </a:lnTo>
                <a:lnTo>
                  <a:pt x="20454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0" name="SMARTPenAnnotation373"/>
          <p:cNvSpPr/>
          <p:nvPr/>
        </p:nvSpPr>
        <p:spPr>
          <a:xfrm>
            <a:off x="8746808" y="5126354"/>
            <a:ext cx="25718" cy="240032"/>
          </a:xfrm>
          <a:custGeom>
            <a:avLst/>
            <a:gdLst/>
            <a:ahLst/>
            <a:cxnLst/>
            <a:rect l="0" t="0" r="0" b="0"/>
            <a:pathLst>
              <a:path w="25718" h="240032">
                <a:moveTo>
                  <a:pt x="8572" y="0"/>
                </a:moveTo>
                <a:lnTo>
                  <a:pt x="4021" y="0"/>
                </a:lnTo>
                <a:lnTo>
                  <a:pt x="2680" y="953"/>
                </a:lnTo>
                <a:lnTo>
                  <a:pt x="1786" y="2541"/>
                </a:lnTo>
                <a:lnTo>
                  <a:pt x="353" y="7382"/>
                </a:lnTo>
                <a:lnTo>
                  <a:pt x="103" y="12771"/>
                </a:lnTo>
                <a:lnTo>
                  <a:pt x="3" y="49115"/>
                </a:lnTo>
                <a:lnTo>
                  <a:pt x="0" y="70433"/>
                </a:lnTo>
                <a:lnTo>
                  <a:pt x="952" y="77436"/>
                </a:lnTo>
                <a:lnTo>
                  <a:pt x="2540" y="84009"/>
                </a:lnTo>
                <a:lnTo>
                  <a:pt x="4550" y="90296"/>
                </a:lnTo>
                <a:lnTo>
                  <a:pt x="5891" y="96393"/>
                </a:lnTo>
                <a:lnTo>
                  <a:pt x="6784" y="102362"/>
                </a:lnTo>
                <a:lnTo>
                  <a:pt x="7380" y="108246"/>
                </a:lnTo>
                <a:lnTo>
                  <a:pt x="7777" y="115027"/>
                </a:lnTo>
                <a:lnTo>
                  <a:pt x="8219" y="130181"/>
                </a:lnTo>
                <a:lnTo>
                  <a:pt x="9290" y="137270"/>
                </a:lnTo>
                <a:lnTo>
                  <a:pt x="10955" y="143901"/>
                </a:lnTo>
                <a:lnTo>
                  <a:pt x="13018" y="150227"/>
                </a:lnTo>
                <a:lnTo>
                  <a:pt x="15347" y="156349"/>
                </a:lnTo>
                <a:lnTo>
                  <a:pt x="17850" y="162335"/>
                </a:lnTo>
                <a:lnTo>
                  <a:pt x="20473" y="168231"/>
                </a:lnTo>
                <a:lnTo>
                  <a:pt x="22221" y="175020"/>
                </a:lnTo>
                <a:lnTo>
                  <a:pt x="23386" y="182402"/>
                </a:lnTo>
                <a:lnTo>
                  <a:pt x="24162" y="190182"/>
                </a:lnTo>
                <a:lnTo>
                  <a:pt x="24681" y="197273"/>
                </a:lnTo>
                <a:lnTo>
                  <a:pt x="25026" y="203906"/>
                </a:lnTo>
                <a:lnTo>
                  <a:pt x="25513" y="219802"/>
                </a:lnTo>
                <a:lnTo>
                  <a:pt x="25717" y="24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1" name="SMARTPenAnnotation374"/>
          <p:cNvSpPr/>
          <p:nvPr/>
        </p:nvSpPr>
        <p:spPr>
          <a:xfrm>
            <a:off x="7100888" y="5760720"/>
            <a:ext cx="171406" cy="222733"/>
          </a:xfrm>
          <a:custGeom>
            <a:avLst/>
            <a:gdLst/>
            <a:ahLst/>
            <a:cxnLst/>
            <a:rect l="0" t="0" r="0" b="0"/>
            <a:pathLst>
              <a:path w="171406" h="222733">
                <a:moveTo>
                  <a:pt x="60006" y="60007"/>
                </a:moveTo>
                <a:lnTo>
                  <a:pt x="31066" y="60007"/>
                </a:lnTo>
                <a:lnTo>
                  <a:pt x="29282" y="60960"/>
                </a:lnTo>
                <a:lnTo>
                  <a:pt x="28094" y="62547"/>
                </a:lnTo>
                <a:lnTo>
                  <a:pt x="27301" y="64558"/>
                </a:lnTo>
                <a:lnTo>
                  <a:pt x="25821" y="65899"/>
                </a:lnTo>
                <a:lnTo>
                  <a:pt x="23881" y="66792"/>
                </a:lnTo>
                <a:lnTo>
                  <a:pt x="21636" y="67388"/>
                </a:lnTo>
                <a:lnTo>
                  <a:pt x="16600" y="70590"/>
                </a:lnTo>
                <a:lnTo>
                  <a:pt x="13924" y="72777"/>
                </a:lnTo>
                <a:lnTo>
                  <a:pt x="11187" y="75188"/>
                </a:lnTo>
                <a:lnTo>
                  <a:pt x="8410" y="77748"/>
                </a:lnTo>
                <a:lnTo>
                  <a:pt x="5607" y="80407"/>
                </a:lnTo>
                <a:lnTo>
                  <a:pt x="3738" y="83132"/>
                </a:lnTo>
                <a:lnTo>
                  <a:pt x="1660" y="88700"/>
                </a:lnTo>
                <a:lnTo>
                  <a:pt x="1107" y="92471"/>
                </a:lnTo>
                <a:lnTo>
                  <a:pt x="737" y="96890"/>
                </a:lnTo>
                <a:lnTo>
                  <a:pt x="327" y="105927"/>
                </a:lnTo>
                <a:lnTo>
                  <a:pt x="145" y="113119"/>
                </a:lnTo>
                <a:lnTo>
                  <a:pt x="0" y="169819"/>
                </a:lnTo>
                <a:lnTo>
                  <a:pt x="952" y="175125"/>
                </a:lnTo>
                <a:lnTo>
                  <a:pt x="2540" y="180567"/>
                </a:lnTo>
                <a:lnTo>
                  <a:pt x="4550" y="186100"/>
                </a:lnTo>
                <a:lnTo>
                  <a:pt x="6844" y="190742"/>
                </a:lnTo>
                <a:lnTo>
                  <a:pt x="9325" y="194788"/>
                </a:lnTo>
                <a:lnTo>
                  <a:pt x="11931" y="198439"/>
                </a:lnTo>
                <a:lnTo>
                  <a:pt x="14621" y="201825"/>
                </a:lnTo>
                <a:lnTo>
                  <a:pt x="17367" y="205035"/>
                </a:lnTo>
                <a:lnTo>
                  <a:pt x="20150" y="208128"/>
                </a:lnTo>
                <a:lnTo>
                  <a:pt x="25783" y="214103"/>
                </a:lnTo>
                <a:lnTo>
                  <a:pt x="28618" y="217030"/>
                </a:lnTo>
                <a:lnTo>
                  <a:pt x="32413" y="218982"/>
                </a:lnTo>
                <a:lnTo>
                  <a:pt x="36849" y="220283"/>
                </a:lnTo>
                <a:lnTo>
                  <a:pt x="41710" y="221150"/>
                </a:lnTo>
                <a:lnTo>
                  <a:pt x="45904" y="221728"/>
                </a:lnTo>
                <a:lnTo>
                  <a:pt x="49653" y="222114"/>
                </a:lnTo>
                <a:lnTo>
                  <a:pt x="53104" y="222371"/>
                </a:lnTo>
                <a:lnTo>
                  <a:pt x="57309" y="222542"/>
                </a:lnTo>
                <a:lnTo>
                  <a:pt x="67062" y="222732"/>
                </a:lnTo>
                <a:lnTo>
                  <a:pt x="71378" y="221831"/>
                </a:lnTo>
                <a:lnTo>
                  <a:pt x="75208" y="220277"/>
                </a:lnTo>
                <a:lnTo>
                  <a:pt x="78713" y="218289"/>
                </a:lnTo>
                <a:lnTo>
                  <a:pt x="87688" y="213539"/>
                </a:lnTo>
                <a:lnTo>
                  <a:pt x="92748" y="210939"/>
                </a:lnTo>
                <a:lnTo>
                  <a:pt x="97074" y="207301"/>
                </a:lnTo>
                <a:lnTo>
                  <a:pt x="100911" y="202971"/>
                </a:lnTo>
                <a:lnTo>
                  <a:pt x="104421" y="198179"/>
                </a:lnTo>
                <a:lnTo>
                  <a:pt x="108666" y="194032"/>
                </a:lnTo>
                <a:lnTo>
                  <a:pt x="113401" y="190314"/>
                </a:lnTo>
                <a:lnTo>
                  <a:pt x="118463" y="186884"/>
                </a:lnTo>
                <a:lnTo>
                  <a:pt x="122790" y="182692"/>
                </a:lnTo>
                <a:lnTo>
                  <a:pt x="126628" y="177992"/>
                </a:lnTo>
                <a:lnTo>
                  <a:pt x="130138" y="172953"/>
                </a:lnTo>
                <a:lnTo>
                  <a:pt x="133431" y="168642"/>
                </a:lnTo>
                <a:lnTo>
                  <a:pt x="136579" y="164815"/>
                </a:lnTo>
                <a:lnTo>
                  <a:pt x="139630" y="161312"/>
                </a:lnTo>
                <a:lnTo>
                  <a:pt x="142616" y="157071"/>
                </a:lnTo>
                <a:lnTo>
                  <a:pt x="145560" y="152339"/>
                </a:lnTo>
                <a:lnTo>
                  <a:pt x="148474" y="147279"/>
                </a:lnTo>
                <a:lnTo>
                  <a:pt x="154253" y="136577"/>
                </a:lnTo>
                <a:lnTo>
                  <a:pt x="165724" y="114185"/>
                </a:lnTo>
                <a:lnTo>
                  <a:pt x="167633" y="109461"/>
                </a:lnTo>
                <a:lnTo>
                  <a:pt x="168905" y="105359"/>
                </a:lnTo>
                <a:lnTo>
                  <a:pt x="169753" y="101671"/>
                </a:lnTo>
                <a:lnTo>
                  <a:pt x="170318" y="97308"/>
                </a:lnTo>
                <a:lnTo>
                  <a:pt x="170696" y="92495"/>
                </a:lnTo>
                <a:lnTo>
                  <a:pt x="170947" y="87381"/>
                </a:lnTo>
                <a:lnTo>
                  <a:pt x="171226" y="76619"/>
                </a:lnTo>
                <a:lnTo>
                  <a:pt x="171405" y="54187"/>
                </a:lnTo>
                <a:lnTo>
                  <a:pt x="170468" y="49459"/>
                </a:lnTo>
                <a:lnTo>
                  <a:pt x="168889" y="45355"/>
                </a:lnTo>
                <a:lnTo>
                  <a:pt x="166885" y="41667"/>
                </a:lnTo>
                <a:lnTo>
                  <a:pt x="159514" y="27373"/>
                </a:lnTo>
                <a:lnTo>
                  <a:pt x="156824" y="23011"/>
                </a:lnTo>
                <a:lnTo>
                  <a:pt x="154080" y="19151"/>
                </a:lnTo>
                <a:lnTo>
                  <a:pt x="151297" y="15625"/>
                </a:lnTo>
                <a:lnTo>
                  <a:pt x="148489" y="12322"/>
                </a:lnTo>
                <a:lnTo>
                  <a:pt x="145665" y="9166"/>
                </a:lnTo>
                <a:lnTo>
                  <a:pt x="142831" y="6111"/>
                </a:lnTo>
                <a:lnTo>
                  <a:pt x="139987" y="4074"/>
                </a:lnTo>
                <a:lnTo>
                  <a:pt x="137139" y="2716"/>
                </a:lnTo>
                <a:lnTo>
                  <a:pt x="134288" y="1810"/>
                </a:lnTo>
                <a:lnTo>
                  <a:pt x="130483" y="1207"/>
                </a:lnTo>
                <a:lnTo>
                  <a:pt x="126041" y="804"/>
                </a:lnTo>
                <a:lnTo>
                  <a:pt x="116978" y="357"/>
                </a:lnTo>
                <a:lnTo>
                  <a:pt x="109774" y="158"/>
                </a:lnTo>
                <a:lnTo>
                  <a:pt x="6857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2" name="SMARTPenAnnotation375"/>
          <p:cNvSpPr/>
          <p:nvPr/>
        </p:nvSpPr>
        <p:spPr>
          <a:xfrm>
            <a:off x="7366634" y="5735002"/>
            <a:ext cx="222883" cy="145734"/>
          </a:xfrm>
          <a:custGeom>
            <a:avLst/>
            <a:gdLst/>
            <a:ahLst/>
            <a:cxnLst/>
            <a:rect l="0" t="0" r="0" b="0"/>
            <a:pathLst>
              <a:path w="222883" h="145734">
                <a:moveTo>
                  <a:pt x="0" y="0"/>
                </a:moveTo>
                <a:lnTo>
                  <a:pt x="7381" y="0"/>
                </a:lnTo>
                <a:lnTo>
                  <a:pt x="13124" y="2540"/>
                </a:lnTo>
                <a:lnTo>
                  <a:pt x="17322" y="4551"/>
                </a:lnTo>
                <a:lnTo>
                  <a:pt x="21073" y="4939"/>
                </a:lnTo>
                <a:lnTo>
                  <a:pt x="24527" y="4245"/>
                </a:lnTo>
                <a:lnTo>
                  <a:pt x="27781" y="2830"/>
                </a:lnTo>
                <a:lnTo>
                  <a:pt x="31856" y="1887"/>
                </a:lnTo>
                <a:lnTo>
                  <a:pt x="36478" y="1258"/>
                </a:lnTo>
                <a:lnTo>
                  <a:pt x="41464" y="838"/>
                </a:lnTo>
                <a:lnTo>
                  <a:pt x="45740" y="1512"/>
                </a:lnTo>
                <a:lnTo>
                  <a:pt x="49544" y="2913"/>
                </a:lnTo>
                <a:lnTo>
                  <a:pt x="53032" y="4799"/>
                </a:lnTo>
                <a:lnTo>
                  <a:pt x="57262" y="6058"/>
                </a:lnTo>
                <a:lnTo>
                  <a:pt x="61987" y="6896"/>
                </a:lnTo>
                <a:lnTo>
                  <a:pt x="67043" y="7454"/>
                </a:lnTo>
                <a:lnTo>
                  <a:pt x="72318" y="8780"/>
                </a:lnTo>
                <a:lnTo>
                  <a:pt x="77740" y="10616"/>
                </a:lnTo>
                <a:lnTo>
                  <a:pt x="83260" y="12792"/>
                </a:lnTo>
                <a:lnTo>
                  <a:pt x="88844" y="14243"/>
                </a:lnTo>
                <a:lnTo>
                  <a:pt x="94472" y="15211"/>
                </a:lnTo>
                <a:lnTo>
                  <a:pt x="100129" y="15855"/>
                </a:lnTo>
                <a:lnTo>
                  <a:pt x="105806" y="16286"/>
                </a:lnTo>
                <a:lnTo>
                  <a:pt x="111495" y="16572"/>
                </a:lnTo>
                <a:lnTo>
                  <a:pt x="117192" y="16763"/>
                </a:lnTo>
                <a:lnTo>
                  <a:pt x="121943" y="17842"/>
                </a:lnTo>
                <a:lnTo>
                  <a:pt x="126063" y="19515"/>
                </a:lnTo>
                <a:lnTo>
                  <a:pt x="129763" y="21583"/>
                </a:lnTo>
                <a:lnTo>
                  <a:pt x="135086" y="22961"/>
                </a:lnTo>
                <a:lnTo>
                  <a:pt x="141492" y="23880"/>
                </a:lnTo>
                <a:lnTo>
                  <a:pt x="148622" y="24493"/>
                </a:lnTo>
                <a:lnTo>
                  <a:pt x="154326" y="24901"/>
                </a:lnTo>
                <a:lnTo>
                  <a:pt x="163205" y="25354"/>
                </a:lnTo>
                <a:lnTo>
                  <a:pt x="167858" y="26428"/>
                </a:lnTo>
                <a:lnTo>
                  <a:pt x="172866" y="28096"/>
                </a:lnTo>
                <a:lnTo>
                  <a:pt x="178110" y="30161"/>
                </a:lnTo>
                <a:lnTo>
                  <a:pt x="182557" y="31537"/>
                </a:lnTo>
                <a:lnTo>
                  <a:pt x="186475" y="32455"/>
                </a:lnTo>
                <a:lnTo>
                  <a:pt x="193368" y="33474"/>
                </a:lnTo>
                <a:lnTo>
                  <a:pt x="199607" y="33928"/>
                </a:lnTo>
                <a:lnTo>
                  <a:pt x="202603" y="35001"/>
                </a:lnTo>
                <a:lnTo>
                  <a:pt x="208474" y="38734"/>
                </a:lnTo>
                <a:lnTo>
                  <a:pt x="214258" y="41027"/>
                </a:lnTo>
                <a:lnTo>
                  <a:pt x="222842" y="42853"/>
                </a:lnTo>
                <a:lnTo>
                  <a:pt x="222882" y="50243"/>
                </a:lnTo>
                <a:lnTo>
                  <a:pt x="221931" y="50640"/>
                </a:lnTo>
                <a:lnTo>
                  <a:pt x="218334" y="51082"/>
                </a:lnTo>
                <a:lnTo>
                  <a:pt x="216041" y="52152"/>
                </a:lnTo>
                <a:lnTo>
                  <a:pt x="210954" y="55882"/>
                </a:lnTo>
                <a:lnTo>
                  <a:pt x="208264" y="57257"/>
                </a:lnTo>
                <a:lnTo>
                  <a:pt x="202734" y="58785"/>
                </a:lnTo>
                <a:lnTo>
                  <a:pt x="197102" y="62004"/>
                </a:lnTo>
                <a:lnTo>
                  <a:pt x="194267" y="64196"/>
                </a:lnTo>
                <a:lnTo>
                  <a:pt x="188576" y="66632"/>
                </a:lnTo>
                <a:lnTo>
                  <a:pt x="181919" y="68667"/>
                </a:lnTo>
                <a:lnTo>
                  <a:pt x="177478" y="70543"/>
                </a:lnTo>
                <a:lnTo>
                  <a:pt x="172611" y="72746"/>
                </a:lnTo>
                <a:lnTo>
                  <a:pt x="168414" y="74215"/>
                </a:lnTo>
                <a:lnTo>
                  <a:pt x="164664" y="75194"/>
                </a:lnTo>
                <a:lnTo>
                  <a:pt x="161211" y="75847"/>
                </a:lnTo>
                <a:lnTo>
                  <a:pt x="154835" y="79113"/>
                </a:lnTo>
                <a:lnTo>
                  <a:pt x="151801" y="81317"/>
                </a:lnTo>
                <a:lnTo>
                  <a:pt x="147873" y="83739"/>
                </a:lnTo>
                <a:lnTo>
                  <a:pt x="143350" y="86306"/>
                </a:lnTo>
                <a:lnTo>
                  <a:pt x="138429" y="88970"/>
                </a:lnTo>
                <a:lnTo>
                  <a:pt x="134197" y="91698"/>
                </a:lnTo>
                <a:lnTo>
                  <a:pt x="130422" y="94470"/>
                </a:lnTo>
                <a:lnTo>
                  <a:pt x="126954" y="97270"/>
                </a:lnTo>
                <a:lnTo>
                  <a:pt x="123689" y="100089"/>
                </a:lnTo>
                <a:lnTo>
                  <a:pt x="120559" y="102921"/>
                </a:lnTo>
                <a:lnTo>
                  <a:pt x="114542" y="108608"/>
                </a:lnTo>
                <a:lnTo>
                  <a:pt x="108693" y="114310"/>
                </a:lnTo>
                <a:lnTo>
                  <a:pt x="105799" y="116212"/>
                </a:lnTo>
                <a:lnTo>
                  <a:pt x="100045" y="118325"/>
                </a:lnTo>
                <a:lnTo>
                  <a:pt x="94312" y="121804"/>
                </a:lnTo>
                <a:lnTo>
                  <a:pt x="91450" y="124065"/>
                </a:lnTo>
                <a:lnTo>
                  <a:pt x="89542" y="126525"/>
                </a:lnTo>
                <a:lnTo>
                  <a:pt x="88270" y="129117"/>
                </a:lnTo>
                <a:lnTo>
                  <a:pt x="87422" y="131799"/>
                </a:lnTo>
                <a:lnTo>
                  <a:pt x="85904" y="133586"/>
                </a:lnTo>
                <a:lnTo>
                  <a:pt x="83939" y="134777"/>
                </a:lnTo>
                <a:lnTo>
                  <a:pt x="81678" y="135572"/>
                </a:lnTo>
                <a:lnTo>
                  <a:pt x="80169" y="137054"/>
                </a:lnTo>
                <a:lnTo>
                  <a:pt x="79164" y="138994"/>
                </a:lnTo>
                <a:lnTo>
                  <a:pt x="77153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3" name="SMARTPenAnnotation376"/>
          <p:cNvSpPr/>
          <p:nvPr/>
        </p:nvSpPr>
        <p:spPr>
          <a:xfrm>
            <a:off x="7409497" y="5889307"/>
            <a:ext cx="282894" cy="60009"/>
          </a:xfrm>
          <a:custGeom>
            <a:avLst/>
            <a:gdLst/>
            <a:ahLst/>
            <a:cxnLst/>
            <a:rect l="0" t="0" r="0" b="0"/>
            <a:pathLst>
              <a:path w="282894" h="60009">
                <a:moveTo>
                  <a:pt x="0" y="60008"/>
                </a:moveTo>
                <a:lnTo>
                  <a:pt x="0" y="55457"/>
                </a:lnTo>
                <a:lnTo>
                  <a:pt x="953" y="54116"/>
                </a:lnTo>
                <a:lnTo>
                  <a:pt x="2540" y="53222"/>
                </a:lnTo>
                <a:lnTo>
                  <a:pt x="6844" y="52229"/>
                </a:lnTo>
                <a:lnTo>
                  <a:pt x="11932" y="51788"/>
                </a:lnTo>
                <a:lnTo>
                  <a:pt x="14622" y="50718"/>
                </a:lnTo>
                <a:lnTo>
                  <a:pt x="17368" y="49053"/>
                </a:lnTo>
                <a:lnTo>
                  <a:pt x="20151" y="46989"/>
                </a:lnTo>
                <a:lnTo>
                  <a:pt x="22959" y="44661"/>
                </a:lnTo>
                <a:lnTo>
                  <a:pt x="25784" y="42157"/>
                </a:lnTo>
                <a:lnTo>
                  <a:pt x="28619" y="39534"/>
                </a:lnTo>
                <a:lnTo>
                  <a:pt x="32414" y="37786"/>
                </a:lnTo>
                <a:lnTo>
                  <a:pt x="36850" y="36621"/>
                </a:lnTo>
                <a:lnTo>
                  <a:pt x="41711" y="35844"/>
                </a:lnTo>
                <a:lnTo>
                  <a:pt x="46858" y="34374"/>
                </a:lnTo>
                <a:lnTo>
                  <a:pt x="52194" y="32441"/>
                </a:lnTo>
                <a:lnTo>
                  <a:pt x="57656" y="30200"/>
                </a:lnTo>
                <a:lnTo>
                  <a:pt x="62250" y="27753"/>
                </a:lnTo>
                <a:lnTo>
                  <a:pt x="66265" y="25170"/>
                </a:lnTo>
                <a:lnTo>
                  <a:pt x="69894" y="22495"/>
                </a:lnTo>
                <a:lnTo>
                  <a:pt x="74219" y="20711"/>
                </a:lnTo>
                <a:lnTo>
                  <a:pt x="79007" y="19523"/>
                </a:lnTo>
                <a:lnTo>
                  <a:pt x="84103" y="18730"/>
                </a:lnTo>
                <a:lnTo>
                  <a:pt x="90359" y="17249"/>
                </a:lnTo>
                <a:lnTo>
                  <a:pt x="97387" y="15310"/>
                </a:lnTo>
                <a:lnTo>
                  <a:pt x="104929" y="13064"/>
                </a:lnTo>
                <a:lnTo>
                  <a:pt x="111864" y="11567"/>
                </a:lnTo>
                <a:lnTo>
                  <a:pt x="118390" y="10569"/>
                </a:lnTo>
                <a:lnTo>
                  <a:pt x="124647" y="9903"/>
                </a:lnTo>
                <a:lnTo>
                  <a:pt x="130723" y="8507"/>
                </a:lnTo>
                <a:lnTo>
                  <a:pt x="136678" y="6624"/>
                </a:lnTo>
                <a:lnTo>
                  <a:pt x="142554" y="4416"/>
                </a:lnTo>
                <a:lnTo>
                  <a:pt x="148376" y="2944"/>
                </a:lnTo>
                <a:lnTo>
                  <a:pt x="154163" y="1963"/>
                </a:lnTo>
                <a:lnTo>
                  <a:pt x="159925" y="1309"/>
                </a:lnTo>
                <a:lnTo>
                  <a:pt x="165672" y="873"/>
                </a:lnTo>
                <a:lnTo>
                  <a:pt x="171408" y="582"/>
                </a:lnTo>
                <a:lnTo>
                  <a:pt x="182862" y="259"/>
                </a:lnTo>
                <a:lnTo>
                  <a:pt x="224049" y="11"/>
                </a:lnTo>
                <a:lnTo>
                  <a:pt x="238364" y="3"/>
                </a:lnTo>
                <a:lnTo>
                  <a:pt x="242729" y="954"/>
                </a:lnTo>
                <a:lnTo>
                  <a:pt x="246593" y="2541"/>
                </a:lnTo>
                <a:lnTo>
                  <a:pt x="250120" y="4552"/>
                </a:lnTo>
                <a:lnTo>
                  <a:pt x="253424" y="5892"/>
                </a:lnTo>
                <a:lnTo>
                  <a:pt x="259636" y="7381"/>
                </a:lnTo>
                <a:lnTo>
                  <a:pt x="262626" y="6826"/>
                </a:lnTo>
                <a:lnTo>
                  <a:pt x="265571" y="5503"/>
                </a:lnTo>
                <a:lnTo>
                  <a:pt x="268487" y="3669"/>
                </a:lnTo>
                <a:lnTo>
                  <a:pt x="271384" y="2446"/>
                </a:lnTo>
                <a:lnTo>
                  <a:pt x="274268" y="1631"/>
                </a:lnTo>
                <a:lnTo>
                  <a:pt x="2828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44" name="SMARTPenAnnotation377"/>
          <p:cNvSpPr/>
          <p:nvPr/>
        </p:nvSpPr>
        <p:spPr>
          <a:xfrm>
            <a:off x="7820977" y="5649277"/>
            <a:ext cx="51436" cy="257176"/>
          </a:xfrm>
          <a:custGeom>
            <a:avLst/>
            <a:gdLst/>
            <a:ahLst/>
            <a:cxnLst/>
            <a:rect l="0" t="0" r="0" b="0"/>
            <a:pathLst>
              <a:path w="51436" h="257176">
                <a:moveTo>
                  <a:pt x="0" y="0"/>
                </a:moveTo>
                <a:lnTo>
                  <a:pt x="0" y="20400"/>
                </a:lnTo>
                <a:lnTo>
                  <a:pt x="953" y="22172"/>
                </a:lnTo>
                <a:lnTo>
                  <a:pt x="2540" y="23354"/>
                </a:lnTo>
                <a:lnTo>
                  <a:pt x="4551" y="24142"/>
                </a:lnTo>
                <a:lnTo>
                  <a:pt x="5891" y="26572"/>
                </a:lnTo>
                <a:lnTo>
                  <a:pt x="7381" y="34352"/>
                </a:lnTo>
                <a:lnTo>
                  <a:pt x="8043" y="41620"/>
                </a:lnTo>
                <a:lnTo>
                  <a:pt x="8220" y="44892"/>
                </a:lnTo>
                <a:lnTo>
                  <a:pt x="9290" y="48026"/>
                </a:lnTo>
                <a:lnTo>
                  <a:pt x="10956" y="51067"/>
                </a:lnTo>
                <a:lnTo>
                  <a:pt x="13019" y="54048"/>
                </a:lnTo>
                <a:lnTo>
                  <a:pt x="14395" y="57939"/>
                </a:lnTo>
                <a:lnTo>
                  <a:pt x="15311" y="62439"/>
                </a:lnTo>
                <a:lnTo>
                  <a:pt x="15922" y="67343"/>
                </a:lnTo>
                <a:lnTo>
                  <a:pt x="17283" y="72518"/>
                </a:lnTo>
                <a:lnTo>
                  <a:pt x="19142" y="77873"/>
                </a:lnTo>
                <a:lnTo>
                  <a:pt x="21334" y="83348"/>
                </a:lnTo>
                <a:lnTo>
                  <a:pt x="22796" y="88902"/>
                </a:lnTo>
                <a:lnTo>
                  <a:pt x="23769" y="94511"/>
                </a:lnTo>
                <a:lnTo>
                  <a:pt x="24419" y="100155"/>
                </a:lnTo>
                <a:lnTo>
                  <a:pt x="25804" y="106775"/>
                </a:lnTo>
                <a:lnTo>
                  <a:pt x="27681" y="114046"/>
                </a:lnTo>
                <a:lnTo>
                  <a:pt x="29884" y="121750"/>
                </a:lnTo>
                <a:lnTo>
                  <a:pt x="31353" y="127839"/>
                </a:lnTo>
                <a:lnTo>
                  <a:pt x="32332" y="132851"/>
                </a:lnTo>
                <a:lnTo>
                  <a:pt x="32985" y="137145"/>
                </a:lnTo>
                <a:lnTo>
                  <a:pt x="34372" y="141912"/>
                </a:lnTo>
                <a:lnTo>
                  <a:pt x="36250" y="146996"/>
                </a:lnTo>
                <a:lnTo>
                  <a:pt x="38454" y="152290"/>
                </a:lnTo>
                <a:lnTo>
                  <a:pt x="39923" y="157724"/>
                </a:lnTo>
                <a:lnTo>
                  <a:pt x="40904" y="163252"/>
                </a:lnTo>
                <a:lnTo>
                  <a:pt x="41557" y="168842"/>
                </a:lnTo>
                <a:lnTo>
                  <a:pt x="42944" y="174474"/>
                </a:lnTo>
                <a:lnTo>
                  <a:pt x="44822" y="180133"/>
                </a:lnTo>
                <a:lnTo>
                  <a:pt x="47026" y="185812"/>
                </a:lnTo>
                <a:lnTo>
                  <a:pt x="48496" y="191502"/>
                </a:lnTo>
                <a:lnTo>
                  <a:pt x="49476" y="197201"/>
                </a:lnTo>
                <a:lnTo>
                  <a:pt x="50129" y="202905"/>
                </a:lnTo>
                <a:lnTo>
                  <a:pt x="50565" y="207660"/>
                </a:lnTo>
                <a:lnTo>
                  <a:pt x="51048" y="215484"/>
                </a:lnTo>
                <a:lnTo>
                  <a:pt x="51264" y="222135"/>
                </a:lnTo>
                <a:lnTo>
                  <a:pt x="51400" y="234167"/>
                </a:lnTo>
                <a:lnTo>
                  <a:pt x="5143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54" name="Group 7253"/>
          <p:cNvGrpSpPr/>
          <p:nvPr/>
        </p:nvGrpSpPr>
        <p:grpSpPr>
          <a:xfrm>
            <a:off x="2263346" y="1646328"/>
            <a:ext cx="2831577" cy="4260125"/>
            <a:chOff x="2263346" y="1646328"/>
            <a:chExt cx="2831577" cy="4260125"/>
          </a:xfrm>
        </p:grpSpPr>
        <p:sp>
          <p:nvSpPr>
            <p:cNvPr id="7245" name="SMARTPenAnnotation378"/>
            <p:cNvSpPr/>
            <p:nvPr/>
          </p:nvSpPr>
          <p:spPr>
            <a:xfrm>
              <a:off x="2317432" y="1778221"/>
              <a:ext cx="274321" cy="4102515"/>
            </a:xfrm>
            <a:custGeom>
              <a:avLst/>
              <a:gdLst/>
              <a:ahLst/>
              <a:cxnLst/>
              <a:rect l="0" t="0" r="0" b="0"/>
              <a:pathLst>
                <a:path w="274321" h="4102515">
                  <a:moveTo>
                    <a:pt x="94297" y="4102514"/>
                  </a:moveTo>
                  <a:lnTo>
                    <a:pt x="94297" y="4082363"/>
                  </a:lnTo>
                  <a:lnTo>
                    <a:pt x="95250" y="4079555"/>
                  </a:lnTo>
                  <a:lnTo>
                    <a:pt x="98849" y="4073895"/>
                  </a:lnTo>
                  <a:lnTo>
                    <a:pt x="101083" y="4065664"/>
                  </a:lnTo>
                  <a:lnTo>
                    <a:pt x="109654" y="3956027"/>
                  </a:lnTo>
                  <a:lnTo>
                    <a:pt x="111433" y="3833403"/>
                  </a:lnTo>
                  <a:lnTo>
                    <a:pt x="102711" y="3747025"/>
                  </a:lnTo>
                  <a:lnTo>
                    <a:pt x="96261" y="3704978"/>
                  </a:lnTo>
                  <a:lnTo>
                    <a:pt x="88088" y="3648103"/>
                  </a:lnTo>
                  <a:lnTo>
                    <a:pt x="79148" y="3559900"/>
                  </a:lnTo>
                  <a:lnTo>
                    <a:pt x="71339" y="3438857"/>
                  </a:lnTo>
                  <a:lnTo>
                    <a:pt x="61956" y="3322207"/>
                  </a:lnTo>
                  <a:lnTo>
                    <a:pt x="52741" y="3202389"/>
                  </a:lnTo>
                  <a:lnTo>
                    <a:pt x="44849" y="3133819"/>
                  </a:lnTo>
                  <a:lnTo>
                    <a:pt x="36658" y="3065241"/>
                  </a:lnTo>
                  <a:lnTo>
                    <a:pt x="28711" y="2985408"/>
                  </a:lnTo>
                  <a:lnTo>
                    <a:pt x="25893" y="2870457"/>
                  </a:lnTo>
                  <a:lnTo>
                    <a:pt x="18347" y="2756269"/>
                  </a:lnTo>
                  <a:lnTo>
                    <a:pt x="9869" y="2658280"/>
                  </a:lnTo>
                  <a:lnTo>
                    <a:pt x="8623" y="2534341"/>
                  </a:lnTo>
                  <a:lnTo>
                    <a:pt x="2683" y="2411691"/>
                  </a:lnTo>
                  <a:lnTo>
                    <a:pt x="105" y="2292055"/>
                  </a:lnTo>
                  <a:lnTo>
                    <a:pt x="0" y="1971182"/>
                  </a:lnTo>
                  <a:lnTo>
                    <a:pt x="8043" y="1848490"/>
                  </a:lnTo>
                  <a:lnTo>
                    <a:pt x="8563" y="1697700"/>
                  </a:lnTo>
                  <a:lnTo>
                    <a:pt x="13329" y="1683012"/>
                  </a:lnTo>
                  <a:lnTo>
                    <a:pt x="21269" y="1668458"/>
                  </a:lnTo>
                  <a:lnTo>
                    <a:pt x="31324" y="1653992"/>
                  </a:lnTo>
                  <a:lnTo>
                    <a:pt x="38028" y="1639586"/>
                  </a:lnTo>
                  <a:lnTo>
                    <a:pt x="45476" y="1610879"/>
                  </a:lnTo>
                  <a:lnTo>
                    <a:pt x="54220" y="1567942"/>
                  </a:lnTo>
                  <a:lnTo>
                    <a:pt x="64408" y="1439324"/>
                  </a:lnTo>
                  <a:lnTo>
                    <a:pt x="68471" y="1318117"/>
                  </a:lnTo>
                  <a:lnTo>
                    <a:pt x="75951" y="1240860"/>
                  </a:lnTo>
                  <a:lnTo>
                    <a:pt x="84428" y="1163698"/>
                  </a:lnTo>
                  <a:lnTo>
                    <a:pt x="93072" y="1044602"/>
                  </a:lnTo>
                  <a:lnTo>
                    <a:pt x="102956" y="953684"/>
                  </a:lnTo>
                  <a:lnTo>
                    <a:pt x="109457" y="916336"/>
                  </a:lnTo>
                  <a:lnTo>
                    <a:pt x="117647" y="864071"/>
                  </a:lnTo>
                  <a:lnTo>
                    <a:pt x="125595" y="805217"/>
                  </a:lnTo>
                  <a:lnTo>
                    <a:pt x="132744" y="743292"/>
                  </a:lnTo>
                  <a:lnTo>
                    <a:pt x="139119" y="682620"/>
                  </a:lnTo>
                  <a:lnTo>
                    <a:pt x="144426" y="636472"/>
                  </a:lnTo>
                  <a:lnTo>
                    <a:pt x="152467" y="544930"/>
                  </a:lnTo>
                  <a:lnTo>
                    <a:pt x="156300" y="513177"/>
                  </a:lnTo>
                  <a:lnTo>
                    <a:pt x="160929" y="483132"/>
                  </a:lnTo>
                  <a:lnTo>
                    <a:pt x="167314" y="412185"/>
                  </a:lnTo>
                  <a:lnTo>
                    <a:pt x="174775" y="378807"/>
                  </a:lnTo>
                  <a:lnTo>
                    <a:pt x="181872" y="321991"/>
                  </a:lnTo>
                  <a:lnTo>
                    <a:pt x="188662" y="270776"/>
                  </a:lnTo>
                  <a:lnTo>
                    <a:pt x="195177" y="239330"/>
                  </a:lnTo>
                  <a:lnTo>
                    <a:pt x="203371" y="202621"/>
                  </a:lnTo>
                  <a:lnTo>
                    <a:pt x="207578" y="176485"/>
                  </a:lnTo>
                  <a:lnTo>
                    <a:pt x="214857" y="153183"/>
                  </a:lnTo>
                  <a:lnTo>
                    <a:pt x="223046" y="131674"/>
                  </a:lnTo>
                  <a:lnTo>
                    <a:pt x="234347" y="98806"/>
                  </a:lnTo>
                  <a:lnTo>
                    <a:pt x="241821" y="65573"/>
                  </a:lnTo>
                  <a:lnTo>
                    <a:pt x="246541" y="54702"/>
                  </a:lnTo>
                  <a:lnTo>
                    <a:pt x="251814" y="46696"/>
                  </a:lnTo>
                  <a:lnTo>
                    <a:pt x="254792" y="37423"/>
                  </a:lnTo>
                  <a:lnTo>
                    <a:pt x="257134" y="9501"/>
                  </a:lnTo>
                  <a:lnTo>
                    <a:pt x="258100" y="7953"/>
                  </a:lnTo>
                  <a:lnTo>
                    <a:pt x="259697" y="6922"/>
                  </a:lnTo>
                  <a:lnTo>
                    <a:pt x="264552" y="5266"/>
                  </a:lnTo>
                  <a:lnTo>
                    <a:pt x="269944" y="428"/>
                  </a:lnTo>
                  <a:lnTo>
                    <a:pt x="271403" y="0"/>
                  </a:lnTo>
                  <a:lnTo>
                    <a:pt x="272375" y="667"/>
                  </a:lnTo>
                  <a:lnTo>
                    <a:pt x="274320" y="485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46" name="SMARTPenAnnotation379"/>
            <p:cNvSpPr/>
            <p:nvPr/>
          </p:nvSpPr>
          <p:spPr>
            <a:xfrm>
              <a:off x="2606077" y="1646328"/>
              <a:ext cx="302859" cy="4260125"/>
            </a:xfrm>
            <a:custGeom>
              <a:avLst/>
              <a:gdLst/>
              <a:ahLst/>
              <a:cxnLst/>
              <a:rect l="0" t="0" r="0" b="0"/>
              <a:pathLst>
                <a:path w="302859" h="4260125">
                  <a:moveTo>
                    <a:pt x="79973" y="4260124"/>
                  </a:moveTo>
                  <a:lnTo>
                    <a:pt x="66954" y="4260124"/>
                  </a:lnTo>
                  <a:lnTo>
                    <a:pt x="65578" y="4259172"/>
                  </a:lnTo>
                  <a:lnTo>
                    <a:pt x="64661" y="4257584"/>
                  </a:lnTo>
                  <a:lnTo>
                    <a:pt x="63190" y="4252743"/>
                  </a:lnTo>
                  <a:lnTo>
                    <a:pt x="62859" y="4239725"/>
                  </a:lnTo>
                  <a:lnTo>
                    <a:pt x="71560" y="4205474"/>
                  </a:lnTo>
                  <a:lnTo>
                    <a:pt x="77057" y="4188580"/>
                  </a:lnTo>
                  <a:lnTo>
                    <a:pt x="79588" y="4155547"/>
                  </a:lnTo>
                  <a:lnTo>
                    <a:pt x="79971" y="4022844"/>
                  </a:lnTo>
                  <a:lnTo>
                    <a:pt x="74081" y="3897678"/>
                  </a:lnTo>
                  <a:lnTo>
                    <a:pt x="64772" y="3785371"/>
                  </a:lnTo>
                  <a:lnTo>
                    <a:pt x="56239" y="3694085"/>
                  </a:lnTo>
                  <a:lnTo>
                    <a:pt x="47261" y="3596775"/>
                  </a:lnTo>
                  <a:lnTo>
                    <a:pt x="37044" y="3451251"/>
                  </a:lnTo>
                  <a:lnTo>
                    <a:pt x="27960" y="3366569"/>
                  </a:lnTo>
                  <a:lnTo>
                    <a:pt x="16993" y="3276746"/>
                  </a:lnTo>
                  <a:lnTo>
                    <a:pt x="9590" y="3165332"/>
                  </a:lnTo>
                  <a:lnTo>
                    <a:pt x="3711" y="3051377"/>
                  </a:lnTo>
                  <a:lnTo>
                    <a:pt x="1946" y="2919327"/>
                  </a:lnTo>
                  <a:lnTo>
                    <a:pt x="0" y="2805574"/>
                  </a:lnTo>
                  <a:lnTo>
                    <a:pt x="2572" y="2675870"/>
                  </a:lnTo>
                  <a:lnTo>
                    <a:pt x="2798" y="2539804"/>
                  </a:lnTo>
                  <a:lnTo>
                    <a:pt x="9602" y="2425595"/>
                  </a:lnTo>
                  <a:lnTo>
                    <a:pt x="17048" y="2312260"/>
                  </a:lnTo>
                  <a:lnTo>
                    <a:pt x="19709" y="2181927"/>
                  </a:lnTo>
                  <a:lnTo>
                    <a:pt x="25834" y="2051383"/>
                  </a:lnTo>
                  <a:lnTo>
                    <a:pt x="35813" y="1883079"/>
                  </a:lnTo>
                  <a:lnTo>
                    <a:pt x="41008" y="1861992"/>
                  </a:lnTo>
                  <a:lnTo>
                    <a:pt x="49233" y="1840314"/>
                  </a:lnTo>
                  <a:lnTo>
                    <a:pt x="59480" y="1818243"/>
                  </a:lnTo>
                  <a:lnTo>
                    <a:pt x="66311" y="1796861"/>
                  </a:lnTo>
                  <a:lnTo>
                    <a:pt x="73901" y="1755323"/>
                  </a:lnTo>
                  <a:lnTo>
                    <a:pt x="81713" y="1654246"/>
                  </a:lnTo>
                  <a:lnTo>
                    <a:pt x="89061" y="1594124"/>
                  </a:lnTo>
                  <a:lnTo>
                    <a:pt x="97009" y="1495023"/>
                  </a:lnTo>
                  <a:lnTo>
                    <a:pt x="106233" y="1423380"/>
                  </a:lnTo>
                  <a:lnTo>
                    <a:pt x="114158" y="1331110"/>
                  </a:lnTo>
                  <a:lnTo>
                    <a:pt x="122243" y="1205937"/>
                  </a:lnTo>
                  <a:lnTo>
                    <a:pt x="130181" y="1084640"/>
                  </a:lnTo>
                  <a:lnTo>
                    <a:pt x="138180" y="969022"/>
                  </a:lnTo>
                  <a:lnTo>
                    <a:pt x="147516" y="874126"/>
                  </a:lnTo>
                  <a:lnTo>
                    <a:pt x="155893" y="752395"/>
                  </a:lnTo>
                  <a:lnTo>
                    <a:pt x="165784" y="648486"/>
                  </a:lnTo>
                  <a:lnTo>
                    <a:pt x="175305" y="562540"/>
                  </a:lnTo>
                  <a:lnTo>
                    <a:pt x="182985" y="533954"/>
                  </a:lnTo>
                  <a:lnTo>
                    <a:pt x="190208" y="507913"/>
                  </a:lnTo>
                  <a:lnTo>
                    <a:pt x="195641" y="482687"/>
                  </a:lnTo>
                  <a:lnTo>
                    <a:pt x="203966" y="418127"/>
                  </a:lnTo>
                  <a:lnTo>
                    <a:pt x="211750" y="378343"/>
                  </a:lnTo>
                  <a:lnTo>
                    <a:pt x="220088" y="340943"/>
                  </a:lnTo>
                  <a:lnTo>
                    <a:pt x="245710" y="236798"/>
                  </a:lnTo>
                  <a:lnTo>
                    <a:pt x="253210" y="182159"/>
                  </a:lnTo>
                  <a:lnTo>
                    <a:pt x="260525" y="154651"/>
                  </a:lnTo>
                  <a:lnTo>
                    <a:pt x="268724" y="128403"/>
                  </a:lnTo>
                  <a:lnTo>
                    <a:pt x="277186" y="105068"/>
                  </a:lnTo>
                  <a:lnTo>
                    <a:pt x="285726" y="86089"/>
                  </a:lnTo>
                  <a:lnTo>
                    <a:pt x="288579" y="80116"/>
                  </a:lnTo>
                  <a:lnTo>
                    <a:pt x="291749" y="65860"/>
                  </a:lnTo>
                  <a:lnTo>
                    <a:pt x="294904" y="37740"/>
                  </a:lnTo>
                  <a:lnTo>
                    <a:pt x="298687" y="27341"/>
                  </a:lnTo>
                  <a:lnTo>
                    <a:pt x="299125" y="22854"/>
                  </a:lnTo>
                  <a:lnTo>
                    <a:pt x="298464" y="18910"/>
                  </a:lnTo>
                  <a:lnTo>
                    <a:pt x="297071" y="15328"/>
                  </a:lnTo>
                  <a:lnTo>
                    <a:pt x="297095" y="12940"/>
                  </a:lnTo>
                  <a:lnTo>
                    <a:pt x="298063" y="11348"/>
                  </a:lnTo>
                  <a:lnTo>
                    <a:pt x="299661" y="10287"/>
                  </a:lnTo>
                  <a:lnTo>
                    <a:pt x="300727" y="8627"/>
                  </a:lnTo>
                  <a:lnTo>
                    <a:pt x="302774" y="0"/>
                  </a:lnTo>
                  <a:lnTo>
                    <a:pt x="302858" y="81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47" name="SMARTPenAnnotation380"/>
            <p:cNvSpPr/>
            <p:nvPr/>
          </p:nvSpPr>
          <p:spPr>
            <a:xfrm>
              <a:off x="2908936" y="1783080"/>
              <a:ext cx="360044" cy="4011930"/>
            </a:xfrm>
            <a:custGeom>
              <a:avLst/>
              <a:gdLst/>
              <a:ahLst/>
              <a:cxnLst/>
              <a:rect l="0" t="0" r="0" b="0"/>
              <a:pathLst>
                <a:path w="360044" h="4011930">
                  <a:moveTo>
                    <a:pt x="77151" y="4003357"/>
                  </a:moveTo>
                  <a:lnTo>
                    <a:pt x="77151" y="4011920"/>
                  </a:lnTo>
                  <a:lnTo>
                    <a:pt x="84532" y="4011929"/>
                  </a:lnTo>
                  <a:lnTo>
                    <a:pt x="84929" y="4010976"/>
                  </a:lnTo>
                  <a:lnTo>
                    <a:pt x="85370" y="4007378"/>
                  </a:lnTo>
                  <a:lnTo>
                    <a:pt x="86441" y="4006038"/>
                  </a:lnTo>
                  <a:lnTo>
                    <a:pt x="88107" y="4005144"/>
                  </a:lnTo>
                  <a:lnTo>
                    <a:pt x="90170" y="4004548"/>
                  </a:lnTo>
                  <a:lnTo>
                    <a:pt x="91545" y="4003199"/>
                  </a:lnTo>
                  <a:lnTo>
                    <a:pt x="92462" y="4001347"/>
                  </a:lnTo>
                  <a:lnTo>
                    <a:pt x="93481" y="3996749"/>
                  </a:lnTo>
                  <a:lnTo>
                    <a:pt x="93934" y="3991530"/>
                  </a:lnTo>
                  <a:lnTo>
                    <a:pt x="103573" y="3965722"/>
                  </a:lnTo>
                  <a:lnTo>
                    <a:pt x="107944" y="3951388"/>
                  </a:lnTo>
                  <a:lnTo>
                    <a:pt x="119128" y="3874337"/>
                  </a:lnTo>
                  <a:lnTo>
                    <a:pt x="119998" y="3750147"/>
                  </a:lnTo>
                  <a:lnTo>
                    <a:pt x="112632" y="3634470"/>
                  </a:lnTo>
                  <a:lnTo>
                    <a:pt x="102273" y="3539654"/>
                  </a:lnTo>
                  <a:lnTo>
                    <a:pt x="79985" y="3372595"/>
                  </a:lnTo>
                  <a:lnTo>
                    <a:pt x="70477" y="3299892"/>
                  </a:lnTo>
                  <a:lnTo>
                    <a:pt x="61167" y="3252873"/>
                  </a:lnTo>
                  <a:lnTo>
                    <a:pt x="53220" y="3201497"/>
                  </a:lnTo>
                  <a:lnTo>
                    <a:pt x="34445" y="3043585"/>
                  </a:lnTo>
                  <a:lnTo>
                    <a:pt x="22890" y="2935885"/>
                  </a:lnTo>
                  <a:lnTo>
                    <a:pt x="15360" y="2796961"/>
                  </a:lnTo>
                  <a:lnTo>
                    <a:pt x="5361" y="2687673"/>
                  </a:lnTo>
                  <a:lnTo>
                    <a:pt x="1058" y="2580255"/>
                  </a:lnTo>
                  <a:lnTo>
                    <a:pt x="0" y="2123264"/>
                  </a:lnTo>
                  <a:lnTo>
                    <a:pt x="7379" y="1975987"/>
                  </a:lnTo>
                  <a:lnTo>
                    <a:pt x="10954" y="1857884"/>
                  </a:lnTo>
                  <a:lnTo>
                    <a:pt x="19140" y="1721831"/>
                  </a:lnTo>
                  <a:lnTo>
                    <a:pt x="26603" y="1677753"/>
                  </a:lnTo>
                  <a:lnTo>
                    <a:pt x="33928" y="1656665"/>
                  </a:lnTo>
                  <a:lnTo>
                    <a:pt x="42620" y="1635938"/>
                  </a:lnTo>
                  <a:lnTo>
                    <a:pt x="49368" y="1615452"/>
                  </a:lnTo>
                  <a:lnTo>
                    <a:pt x="59406" y="1574911"/>
                  </a:lnTo>
                  <a:lnTo>
                    <a:pt x="70411" y="1514602"/>
                  </a:lnTo>
                  <a:lnTo>
                    <a:pt x="76559" y="1399022"/>
                  </a:lnTo>
                  <a:lnTo>
                    <a:pt x="81650" y="1282665"/>
                  </a:lnTo>
                  <a:lnTo>
                    <a:pt x="89917" y="1174903"/>
                  </a:lnTo>
                  <a:lnTo>
                    <a:pt x="100275" y="1100054"/>
                  </a:lnTo>
                  <a:lnTo>
                    <a:pt x="111288" y="988762"/>
                  </a:lnTo>
                  <a:lnTo>
                    <a:pt x="120548" y="917835"/>
                  </a:lnTo>
                  <a:lnTo>
                    <a:pt x="131549" y="848791"/>
                  </a:lnTo>
                  <a:lnTo>
                    <a:pt x="139745" y="814438"/>
                  </a:lnTo>
                  <a:lnTo>
                    <a:pt x="148786" y="780120"/>
                  </a:lnTo>
                  <a:lnTo>
                    <a:pt x="159230" y="729621"/>
                  </a:lnTo>
                  <a:lnTo>
                    <a:pt x="177094" y="639462"/>
                  </a:lnTo>
                  <a:lnTo>
                    <a:pt x="191442" y="561305"/>
                  </a:lnTo>
                  <a:lnTo>
                    <a:pt x="220026" y="426506"/>
                  </a:lnTo>
                  <a:lnTo>
                    <a:pt x="228598" y="389685"/>
                  </a:lnTo>
                  <a:lnTo>
                    <a:pt x="268603" y="228603"/>
                  </a:lnTo>
                  <a:lnTo>
                    <a:pt x="277176" y="198862"/>
                  </a:lnTo>
                  <a:lnTo>
                    <a:pt x="288606" y="163212"/>
                  </a:lnTo>
                  <a:lnTo>
                    <a:pt x="302894" y="120059"/>
                  </a:lnTo>
                  <a:lnTo>
                    <a:pt x="311466" y="98861"/>
                  </a:lnTo>
                  <a:lnTo>
                    <a:pt x="321944" y="68740"/>
                  </a:lnTo>
                  <a:lnTo>
                    <a:pt x="327541" y="43458"/>
                  </a:lnTo>
                  <a:lnTo>
                    <a:pt x="332263" y="32650"/>
                  </a:lnTo>
                  <a:lnTo>
                    <a:pt x="339324" y="21209"/>
                  </a:lnTo>
                  <a:lnTo>
                    <a:pt x="342792" y="11787"/>
                  </a:lnTo>
                  <a:lnTo>
                    <a:pt x="351354" y="152"/>
                  </a:lnTo>
                  <a:lnTo>
                    <a:pt x="36004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48" name="SMARTPenAnnotation381"/>
            <p:cNvSpPr/>
            <p:nvPr/>
          </p:nvSpPr>
          <p:spPr>
            <a:xfrm>
              <a:off x="3234847" y="1784433"/>
              <a:ext cx="411324" cy="3701968"/>
            </a:xfrm>
            <a:custGeom>
              <a:avLst/>
              <a:gdLst/>
              <a:ahLst/>
              <a:cxnLst/>
              <a:rect l="0" t="0" r="0" b="0"/>
              <a:pathLst>
                <a:path w="411324" h="3701968">
                  <a:moveTo>
                    <a:pt x="34132" y="3701967"/>
                  </a:moveTo>
                  <a:lnTo>
                    <a:pt x="34132" y="3694586"/>
                  </a:lnTo>
                  <a:lnTo>
                    <a:pt x="46903" y="3676104"/>
                  </a:lnTo>
                  <a:lnTo>
                    <a:pt x="49333" y="3668882"/>
                  </a:lnTo>
                  <a:lnTo>
                    <a:pt x="49981" y="3665623"/>
                  </a:lnTo>
                  <a:lnTo>
                    <a:pt x="53241" y="3659461"/>
                  </a:lnTo>
                  <a:lnTo>
                    <a:pt x="63095" y="3647745"/>
                  </a:lnTo>
                  <a:lnTo>
                    <a:pt x="64871" y="3643911"/>
                  </a:lnTo>
                  <a:lnTo>
                    <a:pt x="72506" y="3618603"/>
                  </a:lnTo>
                  <a:lnTo>
                    <a:pt x="80216" y="3601807"/>
                  </a:lnTo>
                  <a:lnTo>
                    <a:pt x="83189" y="3587919"/>
                  </a:lnTo>
                  <a:lnTo>
                    <a:pt x="87403" y="3564035"/>
                  </a:lnTo>
                  <a:lnTo>
                    <a:pt x="92144" y="3538861"/>
                  </a:lnTo>
                  <a:lnTo>
                    <a:pt x="94117" y="3423323"/>
                  </a:lnTo>
                  <a:lnTo>
                    <a:pt x="91599" y="3322151"/>
                  </a:lnTo>
                  <a:lnTo>
                    <a:pt x="76399" y="3167863"/>
                  </a:lnTo>
                  <a:lnTo>
                    <a:pt x="56958" y="3030301"/>
                  </a:lnTo>
                  <a:lnTo>
                    <a:pt x="47225" y="2898494"/>
                  </a:lnTo>
                  <a:lnTo>
                    <a:pt x="36754" y="2808420"/>
                  </a:lnTo>
                  <a:lnTo>
                    <a:pt x="22671" y="2700637"/>
                  </a:lnTo>
                  <a:lnTo>
                    <a:pt x="12936" y="2560025"/>
                  </a:lnTo>
                  <a:lnTo>
                    <a:pt x="9308" y="2465443"/>
                  </a:lnTo>
                  <a:lnTo>
                    <a:pt x="8425" y="2220599"/>
                  </a:lnTo>
                  <a:lnTo>
                    <a:pt x="1035" y="2089068"/>
                  </a:lnTo>
                  <a:lnTo>
                    <a:pt x="0" y="1980891"/>
                  </a:lnTo>
                  <a:lnTo>
                    <a:pt x="816" y="1879144"/>
                  </a:lnTo>
                  <a:lnTo>
                    <a:pt x="7226" y="1778904"/>
                  </a:lnTo>
                  <a:lnTo>
                    <a:pt x="8063" y="1718872"/>
                  </a:lnTo>
                  <a:lnTo>
                    <a:pt x="18419" y="1678861"/>
                  </a:lnTo>
                  <a:lnTo>
                    <a:pt x="26514" y="1658857"/>
                  </a:lnTo>
                  <a:lnTo>
                    <a:pt x="38049" y="1618850"/>
                  </a:lnTo>
                  <a:lnTo>
                    <a:pt x="47358" y="1558842"/>
                  </a:lnTo>
                  <a:lnTo>
                    <a:pt x="51714" y="1459782"/>
                  </a:lnTo>
                  <a:lnTo>
                    <a:pt x="64902" y="1346592"/>
                  </a:lnTo>
                  <a:lnTo>
                    <a:pt x="72807" y="1269760"/>
                  </a:lnTo>
                  <a:lnTo>
                    <a:pt x="84327" y="1214108"/>
                  </a:lnTo>
                  <a:lnTo>
                    <a:pt x="95819" y="1105091"/>
                  </a:lnTo>
                  <a:lnTo>
                    <a:pt x="108648" y="1017900"/>
                  </a:lnTo>
                  <a:lnTo>
                    <a:pt x="118018" y="961471"/>
                  </a:lnTo>
                  <a:lnTo>
                    <a:pt x="131483" y="908133"/>
                  </a:lnTo>
                  <a:lnTo>
                    <a:pt x="141929" y="857086"/>
                  </a:lnTo>
                  <a:lnTo>
                    <a:pt x="153992" y="794148"/>
                  </a:lnTo>
                  <a:lnTo>
                    <a:pt x="165546" y="731516"/>
                  </a:lnTo>
                  <a:lnTo>
                    <a:pt x="177002" y="672330"/>
                  </a:lnTo>
                  <a:lnTo>
                    <a:pt x="191294" y="594233"/>
                  </a:lnTo>
                  <a:lnTo>
                    <a:pt x="199550" y="564977"/>
                  </a:lnTo>
                  <a:lnTo>
                    <a:pt x="212368" y="524271"/>
                  </a:lnTo>
                  <a:lnTo>
                    <a:pt x="222198" y="485540"/>
                  </a:lnTo>
                  <a:lnTo>
                    <a:pt x="234053" y="429786"/>
                  </a:lnTo>
                  <a:lnTo>
                    <a:pt x="242366" y="401401"/>
                  </a:lnTo>
                  <a:lnTo>
                    <a:pt x="255217" y="361186"/>
                  </a:lnTo>
                  <a:lnTo>
                    <a:pt x="267596" y="325141"/>
                  </a:lnTo>
                  <a:lnTo>
                    <a:pt x="276959" y="301870"/>
                  </a:lnTo>
                  <a:lnTo>
                    <a:pt x="288538" y="267349"/>
                  </a:lnTo>
                  <a:lnTo>
                    <a:pt x="298332" y="244435"/>
                  </a:lnTo>
                  <a:lnTo>
                    <a:pt x="309034" y="221551"/>
                  </a:lnTo>
                  <a:lnTo>
                    <a:pt x="319189" y="199633"/>
                  </a:lnTo>
                  <a:lnTo>
                    <a:pt x="330260" y="171228"/>
                  </a:lnTo>
                  <a:lnTo>
                    <a:pt x="342535" y="133490"/>
                  </a:lnTo>
                  <a:lnTo>
                    <a:pt x="349318" y="112869"/>
                  </a:lnTo>
                  <a:lnTo>
                    <a:pt x="358682" y="94180"/>
                  </a:lnTo>
                  <a:lnTo>
                    <a:pt x="373373" y="65742"/>
                  </a:lnTo>
                  <a:lnTo>
                    <a:pt x="388357" y="35975"/>
                  </a:lnTo>
                  <a:lnTo>
                    <a:pt x="391590" y="26984"/>
                  </a:lnTo>
                  <a:lnTo>
                    <a:pt x="392453" y="23253"/>
                  </a:lnTo>
                  <a:lnTo>
                    <a:pt x="395951" y="16568"/>
                  </a:lnTo>
                  <a:lnTo>
                    <a:pt x="401407" y="9066"/>
                  </a:lnTo>
                  <a:lnTo>
                    <a:pt x="402153" y="5500"/>
                  </a:lnTo>
                  <a:lnTo>
                    <a:pt x="402632" y="0"/>
                  </a:lnTo>
                  <a:lnTo>
                    <a:pt x="402715" y="3598"/>
                  </a:lnTo>
                  <a:lnTo>
                    <a:pt x="403679" y="4805"/>
                  </a:lnTo>
                  <a:lnTo>
                    <a:pt x="405274" y="5610"/>
                  </a:lnTo>
                  <a:lnTo>
                    <a:pt x="411323" y="72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49" name="SMARTPenAnnotation382"/>
            <p:cNvSpPr/>
            <p:nvPr/>
          </p:nvSpPr>
          <p:spPr>
            <a:xfrm>
              <a:off x="3629025" y="1688829"/>
              <a:ext cx="427399" cy="3026047"/>
            </a:xfrm>
            <a:custGeom>
              <a:avLst/>
              <a:gdLst/>
              <a:ahLst/>
              <a:cxnLst/>
              <a:rect l="0" t="0" r="0" b="0"/>
              <a:pathLst>
                <a:path w="427399" h="3026047">
                  <a:moveTo>
                    <a:pt x="17145" y="3026046"/>
                  </a:moveTo>
                  <a:lnTo>
                    <a:pt x="17145" y="3018665"/>
                  </a:lnTo>
                  <a:lnTo>
                    <a:pt x="12594" y="3013275"/>
                  </a:lnTo>
                  <a:lnTo>
                    <a:pt x="11253" y="3009912"/>
                  </a:lnTo>
                  <a:lnTo>
                    <a:pt x="9366" y="2996077"/>
                  </a:lnTo>
                  <a:lnTo>
                    <a:pt x="6036" y="2910046"/>
                  </a:lnTo>
                  <a:lnTo>
                    <a:pt x="4024" y="2900135"/>
                  </a:lnTo>
                  <a:lnTo>
                    <a:pt x="4328" y="2881503"/>
                  </a:lnTo>
                  <a:lnTo>
                    <a:pt x="5743" y="2872534"/>
                  </a:lnTo>
                  <a:lnTo>
                    <a:pt x="0" y="2446906"/>
                  </a:lnTo>
                  <a:lnTo>
                    <a:pt x="6785" y="2365334"/>
                  </a:lnTo>
                  <a:lnTo>
                    <a:pt x="8337" y="2280155"/>
                  </a:lnTo>
                  <a:lnTo>
                    <a:pt x="13092" y="2194502"/>
                  </a:lnTo>
                  <a:lnTo>
                    <a:pt x="16611" y="2102002"/>
                  </a:lnTo>
                  <a:lnTo>
                    <a:pt x="18027" y="2008834"/>
                  </a:lnTo>
                  <a:lnTo>
                    <a:pt x="24516" y="1916026"/>
                  </a:lnTo>
                  <a:lnTo>
                    <a:pt x="34884" y="1823936"/>
                  </a:lnTo>
                  <a:lnTo>
                    <a:pt x="42174" y="1785020"/>
                  </a:lnTo>
                  <a:lnTo>
                    <a:pt x="60438" y="1726578"/>
                  </a:lnTo>
                  <a:lnTo>
                    <a:pt x="71777" y="1671691"/>
                  </a:lnTo>
                  <a:lnTo>
                    <a:pt x="80995" y="1578623"/>
                  </a:lnTo>
                  <a:lnTo>
                    <a:pt x="91887" y="1484958"/>
                  </a:lnTo>
                  <a:lnTo>
                    <a:pt x="95131" y="1449578"/>
                  </a:lnTo>
                  <a:lnTo>
                    <a:pt x="106715" y="1396577"/>
                  </a:lnTo>
                  <a:lnTo>
                    <a:pt x="119645" y="1321957"/>
                  </a:lnTo>
                  <a:lnTo>
                    <a:pt x="165734" y="1045801"/>
                  </a:lnTo>
                  <a:lnTo>
                    <a:pt x="175777" y="960073"/>
                  </a:lnTo>
                  <a:lnTo>
                    <a:pt x="184797" y="908638"/>
                  </a:lnTo>
                  <a:lnTo>
                    <a:pt x="192549" y="857203"/>
                  </a:lnTo>
                  <a:lnTo>
                    <a:pt x="204371" y="808308"/>
                  </a:lnTo>
                  <a:lnTo>
                    <a:pt x="216899" y="744569"/>
                  </a:lnTo>
                  <a:lnTo>
                    <a:pt x="268604" y="474406"/>
                  </a:lnTo>
                  <a:lnTo>
                    <a:pt x="281728" y="431468"/>
                  </a:lnTo>
                  <a:lnTo>
                    <a:pt x="297338" y="374292"/>
                  </a:lnTo>
                  <a:lnTo>
                    <a:pt x="311408" y="332377"/>
                  </a:lnTo>
                  <a:lnTo>
                    <a:pt x="322033" y="295405"/>
                  </a:lnTo>
                  <a:lnTo>
                    <a:pt x="334156" y="251319"/>
                  </a:lnTo>
                  <a:lnTo>
                    <a:pt x="345723" y="210261"/>
                  </a:lnTo>
                  <a:lnTo>
                    <a:pt x="358133" y="172305"/>
                  </a:lnTo>
                  <a:lnTo>
                    <a:pt x="370696" y="145953"/>
                  </a:lnTo>
                  <a:lnTo>
                    <a:pt x="383463" y="94274"/>
                  </a:lnTo>
                  <a:lnTo>
                    <a:pt x="394445" y="62505"/>
                  </a:lnTo>
                  <a:lnTo>
                    <a:pt x="400098" y="50614"/>
                  </a:lnTo>
                  <a:lnTo>
                    <a:pt x="405786" y="42154"/>
                  </a:lnTo>
                  <a:lnTo>
                    <a:pt x="408949" y="32679"/>
                  </a:lnTo>
                  <a:lnTo>
                    <a:pt x="409793" y="27485"/>
                  </a:lnTo>
                  <a:lnTo>
                    <a:pt x="413270" y="19175"/>
                  </a:lnTo>
                  <a:lnTo>
                    <a:pt x="417038" y="12306"/>
                  </a:lnTo>
                  <a:lnTo>
                    <a:pt x="419655" y="1768"/>
                  </a:lnTo>
                  <a:lnTo>
                    <a:pt x="420740" y="1163"/>
                  </a:lnTo>
                  <a:lnTo>
                    <a:pt x="427398" y="112"/>
                  </a:lnTo>
                  <a:lnTo>
                    <a:pt x="423710" y="0"/>
                  </a:lnTo>
                  <a:lnTo>
                    <a:pt x="422491" y="937"/>
                  </a:lnTo>
                  <a:lnTo>
                    <a:pt x="421678" y="2514"/>
                  </a:lnTo>
                  <a:lnTo>
                    <a:pt x="420052" y="852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50" name="SMARTPenAnnotation383"/>
            <p:cNvSpPr/>
            <p:nvPr/>
          </p:nvSpPr>
          <p:spPr>
            <a:xfrm>
              <a:off x="3980601" y="1671637"/>
              <a:ext cx="522820" cy="2434591"/>
            </a:xfrm>
            <a:custGeom>
              <a:avLst/>
              <a:gdLst/>
              <a:ahLst/>
              <a:cxnLst/>
              <a:rect l="0" t="0" r="0" b="0"/>
              <a:pathLst>
                <a:path w="522820" h="2434591">
                  <a:moveTo>
                    <a:pt x="8469" y="2434590"/>
                  </a:moveTo>
                  <a:lnTo>
                    <a:pt x="0" y="2434590"/>
                  </a:lnTo>
                  <a:lnTo>
                    <a:pt x="4478" y="2434590"/>
                  </a:lnTo>
                  <a:lnTo>
                    <a:pt x="5808" y="2433638"/>
                  </a:lnTo>
                  <a:lnTo>
                    <a:pt x="6695" y="2432050"/>
                  </a:lnTo>
                  <a:lnTo>
                    <a:pt x="8118" y="2427209"/>
                  </a:lnTo>
                  <a:lnTo>
                    <a:pt x="12916" y="2421820"/>
                  </a:lnTo>
                  <a:lnTo>
                    <a:pt x="14291" y="2419409"/>
                  </a:lnTo>
                  <a:lnTo>
                    <a:pt x="15819" y="2414190"/>
                  </a:lnTo>
                  <a:lnTo>
                    <a:pt x="17032" y="2339744"/>
                  </a:lnTo>
                  <a:lnTo>
                    <a:pt x="19580" y="2292278"/>
                  </a:lnTo>
                  <a:lnTo>
                    <a:pt x="25084" y="2220578"/>
                  </a:lnTo>
                  <a:lnTo>
                    <a:pt x="25567" y="2139859"/>
                  </a:lnTo>
                  <a:lnTo>
                    <a:pt x="25604" y="2078451"/>
                  </a:lnTo>
                  <a:lnTo>
                    <a:pt x="32398" y="1994238"/>
                  </a:lnTo>
                  <a:lnTo>
                    <a:pt x="38384" y="1921310"/>
                  </a:lnTo>
                  <a:lnTo>
                    <a:pt x="42847" y="1845980"/>
                  </a:lnTo>
                  <a:lnTo>
                    <a:pt x="51252" y="1792510"/>
                  </a:lnTo>
                  <a:lnTo>
                    <a:pt x="63678" y="1757743"/>
                  </a:lnTo>
                  <a:lnTo>
                    <a:pt x="75360" y="1682966"/>
                  </a:lnTo>
                  <a:lnTo>
                    <a:pt x="85852" y="1612174"/>
                  </a:lnTo>
                  <a:lnTo>
                    <a:pt x="97097" y="1538607"/>
                  </a:lnTo>
                  <a:lnTo>
                    <a:pt x="113429" y="1466713"/>
                  </a:lnTo>
                  <a:lnTo>
                    <a:pt x="123711" y="1397479"/>
                  </a:lnTo>
                  <a:lnTo>
                    <a:pt x="138970" y="1328769"/>
                  </a:lnTo>
                  <a:lnTo>
                    <a:pt x="151158" y="1260164"/>
                  </a:lnTo>
                  <a:lnTo>
                    <a:pt x="171335" y="1142683"/>
                  </a:lnTo>
                  <a:lnTo>
                    <a:pt x="182774" y="1078943"/>
                  </a:lnTo>
                  <a:lnTo>
                    <a:pt x="208493" y="925799"/>
                  </a:lnTo>
                  <a:lnTo>
                    <a:pt x="221617" y="874386"/>
                  </a:lnTo>
                  <a:lnTo>
                    <a:pt x="236274" y="806766"/>
                  </a:lnTo>
                  <a:lnTo>
                    <a:pt x="250882" y="744020"/>
                  </a:lnTo>
                  <a:lnTo>
                    <a:pt x="263810" y="693843"/>
                  </a:lnTo>
                  <a:lnTo>
                    <a:pt x="276711" y="630239"/>
                  </a:lnTo>
                  <a:lnTo>
                    <a:pt x="290089" y="581708"/>
                  </a:lnTo>
                  <a:lnTo>
                    <a:pt x="305785" y="520953"/>
                  </a:lnTo>
                  <a:lnTo>
                    <a:pt x="319871" y="477465"/>
                  </a:lnTo>
                  <a:lnTo>
                    <a:pt x="336186" y="420104"/>
                  </a:lnTo>
                  <a:lnTo>
                    <a:pt x="351950" y="377205"/>
                  </a:lnTo>
                  <a:lnTo>
                    <a:pt x="366146" y="334332"/>
                  </a:lnTo>
                  <a:lnTo>
                    <a:pt x="378925" y="294006"/>
                  </a:lnTo>
                  <a:lnTo>
                    <a:pt x="394776" y="257928"/>
                  </a:lnTo>
                  <a:lnTo>
                    <a:pt x="408997" y="223108"/>
                  </a:lnTo>
                  <a:lnTo>
                    <a:pt x="421784" y="191201"/>
                  </a:lnTo>
                  <a:lnTo>
                    <a:pt x="437637" y="161110"/>
                  </a:lnTo>
                  <a:lnTo>
                    <a:pt x="455510" y="125910"/>
                  </a:lnTo>
                  <a:lnTo>
                    <a:pt x="474102" y="81468"/>
                  </a:lnTo>
                  <a:lnTo>
                    <a:pt x="487323" y="63297"/>
                  </a:lnTo>
                  <a:lnTo>
                    <a:pt x="492755" y="54167"/>
                  </a:lnTo>
                  <a:lnTo>
                    <a:pt x="496122" y="46934"/>
                  </a:lnTo>
                  <a:lnTo>
                    <a:pt x="502420" y="37507"/>
                  </a:lnTo>
                  <a:lnTo>
                    <a:pt x="504228" y="31592"/>
                  </a:lnTo>
                  <a:lnTo>
                    <a:pt x="505589" y="17331"/>
                  </a:lnTo>
                  <a:lnTo>
                    <a:pt x="505670" y="4419"/>
                  </a:lnTo>
                  <a:lnTo>
                    <a:pt x="506624" y="2946"/>
                  </a:lnTo>
                  <a:lnTo>
                    <a:pt x="508212" y="1964"/>
                  </a:lnTo>
                  <a:lnTo>
                    <a:pt x="512517" y="873"/>
                  </a:lnTo>
                  <a:lnTo>
                    <a:pt x="5228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51" name="SMARTPenAnnotation384"/>
            <p:cNvSpPr/>
            <p:nvPr/>
          </p:nvSpPr>
          <p:spPr>
            <a:xfrm>
              <a:off x="4494847" y="1688782"/>
              <a:ext cx="351474" cy="1294449"/>
            </a:xfrm>
            <a:custGeom>
              <a:avLst/>
              <a:gdLst/>
              <a:ahLst/>
              <a:cxnLst/>
              <a:rect l="0" t="0" r="0" b="0"/>
              <a:pathLst>
                <a:path w="351474" h="1294449">
                  <a:moveTo>
                    <a:pt x="351473" y="0"/>
                  </a:moveTo>
                  <a:lnTo>
                    <a:pt x="344091" y="7381"/>
                  </a:lnTo>
                  <a:lnTo>
                    <a:pt x="343430" y="10583"/>
                  </a:lnTo>
                  <a:lnTo>
                    <a:pt x="343253" y="12770"/>
                  </a:lnTo>
                  <a:lnTo>
                    <a:pt x="342183" y="15181"/>
                  </a:lnTo>
                  <a:lnTo>
                    <a:pt x="337078" y="23125"/>
                  </a:lnTo>
                  <a:lnTo>
                    <a:pt x="327725" y="46872"/>
                  </a:lnTo>
                  <a:lnTo>
                    <a:pt x="317007" y="71348"/>
                  </a:lnTo>
                  <a:lnTo>
                    <a:pt x="308558" y="92578"/>
                  </a:lnTo>
                  <a:lnTo>
                    <a:pt x="300022" y="113473"/>
                  </a:lnTo>
                  <a:lnTo>
                    <a:pt x="291460" y="137762"/>
                  </a:lnTo>
                  <a:lnTo>
                    <a:pt x="282891" y="165596"/>
                  </a:lnTo>
                  <a:lnTo>
                    <a:pt x="274320" y="195433"/>
                  </a:lnTo>
                  <a:lnTo>
                    <a:pt x="265748" y="224911"/>
                  </a:lnTo>
                  <a:lnTo>
                    <a:pt x="254318" y="269005"/>
                  </a:lnTo>
                  <a:lnTo>
                    <a:pt x="234315" y="357369"/>
                  </a:lnTo>
                  <a:lnTo>
                    <a:pt x="220028" y="426168"/>
                  </a:lnTo>
                  <a:lnTo>
                    <a:pt x="211773" y="454520"/>
                  </a:lnTo>
                  <a:lnTo>
                    <a:pt x="202706" y="482997"/>
                  </a:lnTo>
                  <a:lnTo>
                    <a:pt x="195501" y="511528"/>
                  </a:lnTo>
                  <a:lnTo>
                    <a:pt x="189124" y="542623"/>
                  </a:lnTo>
                  <a:lnTo>
                    <a:pt x="177270" y="604602"/>
                  </a:lnTo>
                  <a:lnTo>
                    <a:pt x="168957" y="636377"/>
                  </a:lnTo>
                  <a:lnTo>
                    <a:pt x="159864" y="669549"/>
                  </a:lnTo>
                  <a:lnTo>
                    <a:pt x="152648" y="703342"/>
                  </a:lnTo>
                  <a:lnTo>
                    <a:pt x="143231" y="754498"/>
                  </a:lnTo>
                  <a:lnTo>
                    <a:pt x="134778" y="788722"/>
                  </a:lnTo>
                  <a:lnTo>
                    <a:pt x="124672" y="822031"/>
                  </a:lnTo>
                  <a:lnTo>
                    <a:pt x="113829" y="852709"/>
                  </a:lnTo>
                  <a:lnTo>
                    <a:pt x="105201" y="884760"/>
                  </a:lnTo>
                  <a:lnTo>
                    <a:pt x="98191" y="918054"/>
                  </a:lnTo>
                  <a:lnTo>
                    <a:pt x="83004" y="998537"/>
                  </a:lnTo>
                  <a:lnTo>
                    <a:pt x="74674" y="1030534"/>
                  </a:lnTo>
                  <a:lnTo>
                    <a:pt x="65573" y="1062853"/>
                  </a:lnTo>
                  <a:lnTo>
                    <a:pt x="58354" y="1093091"/>
                  </a:lnTo>
                  <a:lnTo>
                    <a:pt x="49430" y="1122406"/>
                  </a:lnTo>
                  <a:lnTo>
                    <a:pt x="38776" y="1160605"/>
                  </a:lnTo>
                  <a:lnTo>
                    <a:pt x="33079" y="1192560"/>
                  </a:lnTo>
                  <a:lnTo>
                    <a:pt x="20795" y="1241061"/>
                  </a:lnTo>
                  <a:lnTo>
                    <a:pt x="15326" y="1267780"/>
                  </a:lnTo>
                  <a:lnTo>
                    <a:pt x="10574" y="1283054"/>
                  </a:lnTo>
                  <a:lnTo>
                    <a:pt x="9907" y="1286852"/>
                  </a:lnTo>
                  <a:lnTo>
                    <a:pt x="8510" y="1289384"/>
                  </a:lnTo>
                  <a:lnTo>
                    <a:pt x="6625" y="1291072"/>
                  </a:lnTo>
                  <a:lnTo>
                    <a:pt x="0" y="12944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52" name="SMARTPenAnnotation385"/>
            <p:cNvSpPr/>
            <p:nvPr/>
          </p:nvSpPr>
          <p:spPr>
            <a:xfrm>
              <a:off x="4914900" y="1723072"/>
              <a:ext cx="180023" cy="617221"/>
            </a:xfrm>
            <a:custGeom>
              <a:avLst/>
              <a:gdLst/>
              <a:ahLst/>
              <a:cxnLst/>
              <a:rect l="0" t="0" r="0" b="0"/>
              <a:pathLst>
                <a:path w="180023" h="617221">
                  <a:moveTo>
                    <a:pt x="180022" y="0"/>
                  </a:moveTo>
                  <a:lnTo>
                    <a:pt x="180022" y="74977"/>
                  </a:lnTo>
                  <a:lnTo>
                    <a:pt x="177482" y="93330"/>
                  </a:lnTo>
                  <a:lnTo>
                    <a:pt x="174130" y="111965"/>
                  </a:lnTo>
                  <a:lnTo>
                    <a:pt x="173237" y="122269"/>
                  </a:lnTo>
                  <a:lnTo>
                    <a:pt x="172641" y="132947"/>
                  </a:lnTo>
                  <a:lnTo>
                    <a:pt x="170339" y="143877"/>
                  </a:lnTo>
                  <a:lnTo>
                    <a:pt x="166899" y="154973"/>
                  </a:lnTo>
                  <a:lnTo>
                    <a:pt x="162701" y="166180"/>
                  </a:lnTo>
                  <a:lnTo>
                    <a:pt x="158949" y="177462"/>
                  </a:lnTo>
                  <a:lnTo>
                    <a:pt x="155496" y="188793"/>
                  </a:lnTo>
                  <a:lnTo>
                    <a:pt x="152241" y="200157"/>
                  </a:lnTo>
                  <a:lnTo>
                    <a:pt x="148166" y="212496"/>
                  </a:lnTo>
                  <a:lnTo>
                    <a:pt x="138559" y="238905"/>
                  </a:lnTo>
                  <a:lnTo>
                    <a:pt x="122440" y="280548"/>
                  </a:lnTo>
                  <a:lnTo>
                    <a:pt x="117822" y="294665"/>
                  </a:lnTo>
                  <a:lnTo>
                    <a:pt x="113790" y="308838"/>
                  </a:lnTo>
                  <a:lnTo>
                    <a:pt x="110150" y="323050"/>
                  </a:lnTo>
                  <a:lnTo>
                    <a:pt x="105818" y="337286"/>
                  </a:lnTo>
                  <a:lnTo>
                    <a:pt x="101025" y="351540"/>
                  </a:lnTo>
                  <a:lnTo>
                    <a:pt x="95925" y="365805"/>
                  </a:lnTo>
                  <a:lnTo>
                    <a:pt x="90620" y="379125"/>
                  </a:lnTo>
                  <a:lnTo>
                    <a:pt x="85178" y="391815"/>
                  </a:lnTo>
                  <a:lnTo>
                    <a:pt x="79645" y="404085"/>
                  </a:lnTo>
                  <a:lnTo>
                    <a:pt x="68418" y="430418"/>
                  </a:lnTo>
                  <a:lnTo>
                    <a:pt x="62757" y="444108"/>
                  </a:lnTo>
                  <a:lnTo>
                    <a:pt x="57077" y="457045"/>
                  </a:lnTo>
                  <a:lnTo>
                    <a:pt x="45687" y="481578"/>
                  </a:lnTo>
                  <a:lnTo>
                    <a:pt x="40936" y="493455"/>
                  </a:lnTo>
                  <a:lnTo>
                    <a:pt x="36815" y="505182"/>
                  </a:lnTo>
                  <a:lnTo>
                    <a:pt x="14435" y="573821"/>
                  </a:lnTo>
                  <a:lnTo>
                    <a:pt x="11528" y="581620"/>
                  </a:lnTo>
                  <a:lnTo>
                    <a:pt x="8638" y="588724"/>
                  </a:lnTo>
                  <a:lnTo>
                    <a:pt x="3839" y="600745"/>
                  </a:lnTo>
                  <a:lnTo>
                    <a:pt x="0" y="6172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53" name="SMARTPenAnnotation386"/>
            <p:cNvSpPr/>
            <p:nvPr/>
          </p:nvSpPr>
          <p:spPr>
            <a:xfrm>
              <a:off x="2263346" y="2074558"/>
              <a:ext cx="1509369" cy="3774897"/>
            </a:xfrm>
            <a:custGeom>
              <a:avLst/>
              <a:gdLst/>
              <a:ahLst/>
              <a:cxnLst/>
              <a:rect l="0" t="0" r="0" b="0"/>
              <a:pathLst>
                <a:path w="1509369" h="3774897">
                  <a:moveTo>
                    <a:pt x="191246" y="8559"/>
                  </a:moveTo>
                  <a:lnTo>
                    <a:pt x="186695" y="8559"/>
                  </a:lnTo>
                  <a:lnTo>
                    <a:pt x="168265" y="15940"/>
                  </a:lnTo>
                  <a:lnTo>
                    <a:pt x="124114" y="34453"/>
                  </a:lnTo>
                  <a:lnTo>
                    <a:pt x="111880" y="39118"/>
                  </a:lnTo>
                  <a:lnTo>
                    <a:pt x="95234" y="42696"/>
                  </a:lnTo>
                  <a:lnTo>
                    <a:pt x="87296" y="46909"/>
                  </a:lnTo>
                  <a:lnTo>
                    <a:pt x="74440" y="56422"/>
                  </a:lnTo>
                  <a:lnTo>
                    <a:pt x="68530" y="58406"/>
                  </a:lnTo>
                  <a:lnTo>
                    <a:pt x="66572" y="59888"/>
                  </a:lnTo>
                  <a:lnTo>
                    <a:pt x="65268" y="61828"/>
                  </a:lnTo>
                  <a:lnTo>
                    <a:pt x="64398" y="64074"/>
                  </a:lnTo>
                  <a:lnTo>
                    <a:pt x="64771" y="64619"/>
                  </a:lnTo>
                  <a:lnTo>
                    <a:pt x="65972" y="64030"/>
                  </a:lnTo>
                  <a:lnTo>
                    <a:pt x="67725" y="62685"/>
                  </a:lnTo>
                  <a:lnTo>
                    <a:pt x="69846" y="61788"/>
                  </a:lnTo>
                  <a:lnTo>
                    <a:pt x="74743" y="60791"/>
                  </a:lnTo>
                  <a:lnTo>
                    <a:pt x="92492" y="59199"/>
                  </a:lnTo>
                  <a:lnTo>
                    <a:pt x="156315" y="39849"/>
                  </a:lnTo>
                  <a:lnTo>
                    <a:pt x="191585" y="31377"/>
                  </a:lnTo>
                  <a:lnTo>
                    <a:pt x="317059" y="5700"/>
                  </a:lnTo>
                  <a:lnTo>
                    <a:pt x="355312" y="1680"/>
                  </a:lnTo>
                  <a:lnTo>
                    <a:pt x="395327" y="488"/>
                  </a:lnTo>
                  <a:lnTo>
                    <a:pt x="470513" y="0"/>
                  </a:lnTo>
                  <a:lnTo>
                    <a:pt x="475531" y="948"/>
                  </a:lnTo>
                  <a:lnTo>
                    <a:pt x="483648" y="4541"/>
                  </a:lnTo>
                  <a:lnTo>
                    <a:pt x="486193" y="6833"/>
                  </a:lnTo>
                  <a:lnTo>
                    <a:pt x="487890" y="9313"/>
                  </a:lnTo>
                  <a:lnTo>
                    <a:pt x="489021" y="11919"/>
                  </a:lnTo>
                  <a:lnTo>
                    <a:pt x="488823" y="15562"/>
                  </a:lnTo>
                  <a:lnTo>
                    <a:pt x="486062" y="24689"/>
                  </a:lnTo>
                  <a:lnTo>
                    <a:pt x="479121" y="35095"/>
                  </a:lnTo>
                  <a:lnTo>
                    <a:pt x="474602" y="40537"/>
                  </a:lnTo>
                  <a:lnTo>
                    <a:pt x="456882" y="51664"/>
                  </a:lnTo>
                  <a:lnTo>
                    <a:pt x="420130" y="73719"/>
                  </a:lnTo>
                  <a:lnTo>
                    <a:pt x="373999" y="101843"/>
                  </a:lnTo>
                  <a:lnTo>
                    <a:pt x="337240" y="120504"/>
                  </a:lnTo>
                  <a:lnTo>
                    <a:pt x="261853" y="160988"/>
                  </a:lnTo>
                  <a:lnTo>
                    <a:pt x="227389" y="180128"/>
                  </a:lnTo>
                  <a:lnTo>
                    <a:pt x="166459" y="220919"/>
                  </a:lnTo>
                  <a:lnTo>
                    <a:pt x="122942" y="245471"/>
                  </a:lnTo>
                  <a:lnTo>
                    <a:pt x="87505" y="264810"/>
                  </a:lnTo>
                  <a:lnTo>
                    <a:pt x="40434" y="297237"/>
                  </a:lnTo>
                  <a:lnTo>
                    <a:pt x="39270" y="298166"/>
                  </a:lnTo>
                  <a:lnTo>
                    <a:pt x="40398" y="298785"/>
                  </a:lnTo>
                  <a:lnTo>
                    <a:pt x="61009" y="299861"/>
                  </a:lnTo>
                  <a:lnTo>
                    <a:pt x="102940" y="290677"/>
                  </a:lnTo>
                  <a:lnTo>
                    <a:pt x="139046" y="282650"/>
                  </a:lnTo>
                  <a:lnTo>
                    <a:pt x="178954" y="274238"/>
                  </a:lnTo>
                  <a:lnTo>
                    <a:pt x="337416" y="245730"/>
                  </a:lnTo>
                  <a:lnTo>
                    <a:pt x="371463" y="242556"/>
                  </a:lnTo>
                  <a:lnTo>
                    <a:pt x="404692" y="240193"/>
                  </a:lnTo>
                  <a:lnTo>
                    <a:pt x="450175" y="234460"/>
                  </a:lnTo>
                  <a:lnTo>
                    <a:pt x="493814" y="232338"/>
                  </a:lnTo>
                  <a:lnTo>
                    <a:pt x="548686" y="231621"/>
                  </a:lnTo>
                  <a:lnTo>
                    <a:pt x="596497" y="231479"/>
                  </a:lnTo>
                  <a:lnTo>
                    <a:pt x="614562" y="233999"/>
                  </a:lnTo>
                  <a:lnTo>
                    <a:pt x="627989" y="238295"/>
                  </a:lnTo>
                  <a:lnTo>
                    <a:pt x="637131" y="243379"/>
                  </a:lnTo>
                  <a:lnTo>
                    <a:pt x="639951" y="247021"/>
                  </a:lnTo>
                  <a:lnTo>
                    <a:pt x="641830" y="251353"/>
                  </a:lnTo>
                  <a:lnTo>
                    <a:pt x="643083" y="256147"/>
                  </a:lnTo>
                  <a:lnTo>
                    <a:pt x="642965" y="260295"/>
                  </a:lnTo>
                  <a:lnTo>
                    <a:pt x="641935" y="264013"/>
                  </a:lnTo>
                  <a:lnTo>
                    <a:pt x="640295" y="267444"/>
                  </a:lnTo>
                  <a:lnTo>
                    <a:pt x="623023" y="287592"/>
                  </a:lnTo>
                  <a:lnTo>
                    <a:pt x="608889" y="302118"/>
                  </a:lnTo>
                  <a:lnTo>
                    <a:pt x="571215" y="326362"/>
                  </a:lnTo>
                  <a:lnTo>
                    <a:pt x="540143" y="343162"/>
                  </a:lnTo>
                  <a:lnTo>
                    <a:pt x="473630" y="377231"/>
                  </a:lnTo>
                  <a:lnTo>
                    <a:pt x="437082" y="394346"/>
                  </a:lnTo>
                  <a:lnTo>
                    <a:pt x="400519" y="412430"/>
                  </a:lnTo>
                  <a:lnTo>
                    <a:pt x="352207" y="443079"/>
                  </a:lnTo>
                  <a:lnTo>
                    <a:pt x="318982" y="461711"/>
                  </a:lnTo>
                  <a:lnTo>
                    <a:pt x="277248" y="483716"/>
                  </a:lnTo>
                  <a:lnTo>
                    <a:pt x="230918" y="508217"/>
                  </a:lnTo>
                  <a:lnTo>
                    <a:pt x="199739" y="532593"/>
                  </a:lnTo>
                  <a:lnTo>
                    <a:pt x="196908" y="536032"/>
                  </a:lnTo>
                  <a:lnTo>
                    <a:pt x="193763" y="542394"/>
                  </a:lnTo>
                  <a:lnTo>
                    <a:pt x="193876" y="545424"/>
                  </a:lnTo>
                  <a:lnTo>
                    <a:pt x="194905" y="548397"/>
                  </a:lnTo>
                  <a:lnTo>
                    <a:pt x="196542" y="551331"/>
                  </a:lnTo>
                  <a:lnTo>
                    <a:pt x="198587" y="553287"/>
                  </a:lnTo>
                  <a:lnTo>
                    <a:pt x="200903" y="554591"/>
                  </a:lnTo>
                  <a:lnTo>
                    <a:pt x="203399" y="555460"/>
                  </a:lnTo>
                  <a:lnTo>
                    <a:pt x="213792" y="553886"/>
                  </a:lnTo>
                  <a:lnTo>
                    <a:pt x="259761" y="543428"/>
                  </a:lnTo>
                  <a:lnTo>
                    <a:pt x="299600" y="540101"/>
                  </a:lnTo>
                  <a:lnTo>
                    <a:pt x="330843" y="535947"/>
                  </a:lnTo>
                  <a:lnTo>
                    <a:pt x="363779" y="528386"/>
                  </a:lnTo>
                  <a:lnTo>
                    <a:pt x="397467" y="519629"/>
                  </a:lnTo>
                  <a:lnTo>
                    <a:pt x="431490" y="512561"/>
                  </a:lnTo>
                  <a:lnTo>
                    <a:pt x="482774" y="503227"/>
                  </a:lnTo>
                  <a:lnTo>
                    <a:pt x="517029" y="499874"/>
                  </a:lnTo>
                  <a:lnTo>
                    <a:pt x="551303" y="497431"/>
                  </a:lnTo>
                  <a:lnTo>
                    <a:pt x="585586" y="493171"/>
                  </a:lnTo>
                  <a:lnTo>
                    <a:pt x="632467" y="485417"/>
                  </a:lnTo>
                  <a:lnTo>
                    <a:pt x="676520" y="481638"/>
                  </a:lnTo>
                  <a:lnTo>
                    <a:pt x="715184" y="480518"/>
                  </a:lnTo>
                  <a:lnTo>
                    <a:pt x="755538" y="486031"/>
                  </a:lnTo>
                  <a:lnTo>
                    <a:pt x="780401" y="488805"/>
                  </a:lnTo>
                  <a:lnTo>
                    <a:pt x="790596" y="492829"/>
                  </a:lnTo>
                  <a:lnTo>
                    <a:pt x="793695" y="496188"/>
                  </a:lnTo>
                  <a:lnTo>
                    <a:pt x="795761" y="500333"/>
                  </a:lnTo>
                  <a:lnTo>
                    <a:pt x="797139" y="505001"/>
                  </a:lnTo>
                  <a:lnTo>
                    <a:pt x="796152" y="510018"/>
                  </a:lnTo>
                  <a:lnTo>
                    <a:pt x="789976" y="520672"/>
                  </a:lnTo>
                  <a:lnTo>
                    <a:pt x="766687" y="541931"/>
                  </a:lnTo>
                  <a:lnTo>
                    <a:pt x="731105" y="566328"/>
                  </a:lnTo>
                  <a:lnTo>
                    <a:pt x="685849" y="591654"/>
                  </a:lnTo>
                  <a:lnTo>
                    <a:pt x="599778" y="638547"/>
                  </a:lnTo>
                  <a:lnTo>
                    <a:pt x="505871" y="688027"/>
                  </a:lnTo>
                  <a:lnTo>
                    <a:pt x="481006" y="701567"/>
                  </a:lnTo>
                  <a:lnTo>
                    <a:pt x="455857" y="714405"/>
                  </a:lnTo>
                  <a:lnTo>
                    <a:pt x="381409" y="750675"/>
                  </a:lnTo>
                  <a:lnTo>
                    <a:pt x="337358" y="773998"/>
                  </a:lnTo>
                  <a:lnTo>
                    <a:pt x="275073" y="808549"/>
                  </a:lnTo>
                  <a:lnTo>
                    <a:pt x="223492" y="838366"/>
                  </a:lnTo>
                  <a:lnTo>
                    <a:pt x="182597" y="865298"/>
                  </a:lnTo>
                  <a:lnTo>
                    <a:pt x="137437" y="896739"/>
                  </a:lnTo>
                  <a:lnTo>
                    <a:pt x="116150" y="915354"/>
                  </a:lnTo>
                  <a:lnTo>
                    <a:pt x="117369" y="915984"/>
                  </a:lnTo>
                  <a:lnTo>
                    <a:pt x="123804" y="916684"/>
                  </a:lnTo>
                  <a:lnTo>
                    <a:pt x="133015" y="914455"/>
                  </a:lnTo>
                  <a:lnTo>
                    <a:pt x="174687" y="896698"/>
                  </a:lnTo>
                  <a:lnTo>
                    <a:pt x="229321" y="880871"/>
                  </a:lnTo>
                  <a:lnTo>
                    <a:pt x="331278" y="848481"/>
                  </a:lnTo>
                  <a:lnTo>
                    <a:pt x="370640" y="837153"/>
                  </a:lnTo>
                  <a:lnTo>
                    <a:pt x="475972" y="808648"/>
                  </a:lnTo>
                  <a:lnTo>
                    <a:pt x="519086" y="799764"/>
                  </a:lnTo>
                  <a:lnTo>
                    <a:pt x="583659" y="789408"/>
                  </a:lnTo>
                  <a:lnTo>
                    <a:pt x="785573" y="760095"/>
                  </a:lnTo>
                  <a:lnTo>
                    <a:pt x="823056" y="756912"/>
                  </a:lnTo>
                  <a:lnTo>
                    <a:pt x="857813" y="755498"/>
                  </a:lnTo>
                  <a:lnTo>
                    <a:pt x="903203" y="754702"/>
                  </a:lnTo>
                  <a:lnTo>
                    <a:pt x="940253" y="755419"/>
                  </a:lnTo>
                  <a:lnTo>
                    <a:pt x="978679" y="761760"/>
                  </a:lnTo>
                  <a:lnTo>
                    <a:pt x="982901" y="763106"/>
                  </a:lnTo>
                  <a:lnTo>
                    <a:pt x="990133" y="767141"/>
                  </a:lnTo>
                  <a:lnTo>
                    <a:pt x="992442" y="769550"/>
                  </a:lnTo>
                  <a:lnTo>
                    <a:pt x="993982" y="772109"/>
                  </a:lnTo>
                  <a:lnTo>
                    <a:pt x="995008" y="774767"/>
                  </a:lnTo>
                  <a:lnTo>
                    <a:pt x="993787" y="778444"/>
                  </a:lnTo>
                  <a:lnTo>
                    <a:pt x="987351" y="787610"/>
                  </a:lnTo>
                  <a:lnTo>
                    <a:pt x="968467" y="803481"/>
                  </a:lnTo>
                  <a:lnTo>
                    <a:pt x="935672" y="820248"/>
                  </a:lnTo>
                  <a:lnTo>
                    <a:pt x="869188" y="849824"/>
                  </a:lnTo>
                  <a:lnTo>
                    <a:pt x="792415" y="885723"/>
                  </a:lnTo>
                  <a:lnTo>
                    <a:pt x="746087" y="906092"/>
                  </a:lnTo>
                  <a:lnTo>
                    <a:pt x="700097" y="924670"/>
                  </a:lnTo>
                  <a:lnTo>
                    <a:pt x="676212" y="935530"/>
                  </a:lnTo>
                  <a:lnTo>
                    <a:pt x="651717" y="947532"/>
                  </a:lnTo>
                  <a:lnTo>
                    <a:pt x="626814" y="960296"/>
                  </a:lnTo>
                  <a:lnTo>
                    <a:pt x="576284" y="984638"/>
                  </a:lnTo>
                  <a:lnTo>
                    <a:pt x="526204" y="1008157"/>
                  </a:lnTo>
                  <a:lnTo>
                    <a:pt x="478546" y="1031310"/>
                  </a:lnTo>
                  <a:lnTo>
                    <a:pt x="434505" y="1054300"/>
                  </a:lnTo>
                  <a:lnTo>
                    <a:pt x="391754" y="1077218"/>
                  </a:lnTo>
                  <a:lnTo>
                    <a:pt x="347353" y="1100104"/>
                  </a:lnTo>
                  <a:lnTo>
                    <a:pt x="307299" y="1122975"/>
                  </a:lnTo>
                  <a:lnTo>
                    <a:pt x="271400" y="1145840"/>
                  </a:lnTo>
                  <a:lnTo>
                    <a:pt x="225367" y="1178228"/>
                  </a:lnTo>
                  <a:lnTo>
                    <a:pt x="180277" y="1207204"/>
                  </a:lnTo>
                  <a:lnTo>
                    <a:pt x="166368" y="1219470"/>
                  </a:lnTo>
                  <a:lnTo>
                    <a:pt x="153183" y="1237086"/>
                  </a:lnTo>
                  <a:lnTo>
                    <a:pt x="146389" y="1248626"/>
                  </a:lnTo>
                  <a:lnTo>
                    <a:pt x="145149" y="1252466"/>
                  </a:lnTo>
                  <a:lnTo>
                    <a:pt x="145275" y="1255025"/>
                  </a:lnTo>
                  <a:lnTo>
                    <a:pt x="146311" y="1256731"/>
                  </a:lnTo>
                  <a:lnTo>
                    <a:pt x="148907" y="1257869"/>
                  </a:lnTo>
                  <a:lnTo>
                    <a:pt x="156871" y="1259133"/>
                  </a:lnTo>
                  <a:lnTo>
                    <a:pt x="194904" y="1250686"/>
                  </a:lnTo>
                  <a:lnTo>
                    <a:pt x="229160" y="1240197"/>
                  </a:lnTo>
                  <a:lnTo>
                    <a:pt x="274552" y="1222484"/>
                  </a:lnTo>
                  <a:lnTo>
                    <a:pt x="312091" y="1208164"/>
                  </a:lnTo>
                  <a:lnTo>
                    <a:pt x="376065" y="1188439"/>
                  </a:lnTo>
                  <a:lnTo>
                    <a:pt x="493232" y="1148290"/>
                  </a:lnTo>
                  <a:lnTo>
                    <a:pt x="518300" y="1140807"/>
                  </a:lnTo>
                  <a:lnTo>
                    <a:pt x="543585" y="1133914"/>
                  </a:lnTo>
                  <a:lnTo>
                    <a:pt x="594539" y="1121174"/>
                  </a:lnTo>
                  <a:lnTo>
                    <a:pt x="792528" y="1074448"/>
                  </a:lnTo>
                  <a:lnTo>
                    <a:pt x="816890" y="1069671"/>
                  </a:lnTo>
                  <a:lnTo>
                    <a:pt x="840752" y="1065535"/>
                  </a:lnTo>
                  <a:lnTo>
                    <a:pt x="886633" y="1057446"/>
                  </a:lnTo>
                  <a:lnTo>
                    <a:pt x="929249" y="1047501"/>
                  </a:lnTo>
                  <a:lnTo>
                    <a:pt x="967875" y="1041811"/>
                  </a:lnTo>
                  <a:lnTo>
                    <a:pt x="1003139" y="1038330"/>
                  </a:lnTo>
                  <a:lnTo>
                    <a:pt x="1048815" y="1032920"/>
                  </a:lnTo>
                  <a:lnTo>
                    <a:pt x="1085950" y="1035550"/>
                  </a:lnTo>
                  <a:lnTo>
                    <a:pt x="1114521" y="1037705"/>
                  </a:lnTo>
                  <a:lnTo>
                    <a:pt x="1128958" y="1041585"/>
                  </a:lnTo>
                  <a:lnTo>
                    <a:pt x="1133570" y="1043953"/>
                  </a:lnTo>
                  <a:lnTo>
                    <a:pt x="1136644" y="1046484"/>
                  </a:lnTo>
                  <a:lnTo>
                    <a:pt x="1138694" y="1049124"/>
                  </a:lnTo>
                  <a:lnTo>
                    <a:pt x="1138156" y="1051837"/>
                  </a:lnTo>
                  <a:lnTo>
                    <a:pt x="1135892" y="1054597"/>
                  </a:lnTo>
                  <a:lnTo>
                    <a:pt x="1088732" y="1090900"/>
                  </a:lnTo>
                  <a:lnTo>
                    <a:pt x="1049728" y="1115065"/>
                  </a:lnTo>
                  <a:lnTo>
                    <a:pt x="1014436" y="1131847"/>
                  </a:lnTo>
                  <a:lnTo>
                    <a:pt x="973351" y="1149783"/>
                  </a:lnTo>
                  <a:lnTo>
                    <a:pt x="857719" y="1203513"/>
                  </a:lnTo>
                  <a:lnTo>
                    <a:pt x="705404" y="1271620"/>
                  </a:lnTo>
                  <a:lnTo>
                    <a:pt x="680703" y="1283987"/>
                  </a:lnTo>
                  <a:lnTo>
                    <a:pt x="656616" y="1296995"/>
                  </a:lnTo>
                  <a:lnTo>
                    <a:pt x="632938" y="1310429"/>
                  </a:lnTo>
                  <a:lnTo>
                    <a:pt x="605722" y="1323195"/>
                  </a:lnTo>
                  <a:lnTo>
                    <a:pt x="576149" y="1335515"/>
                  </a:lnTo>
                  <a:lnTo>
                    <a:pt x="545003" y="1347539"/>
                  </a:lnTo>
                  <a:lnTo>
                    <a:pt x="516619" y="1360317"/>
                  </a:lnTo>
                  <a:lnTo>
                    <a:pt x="490076" y="1373599"/>
                  </a:lnTo>
                  <a:lnTo>
                    <a:pt x="418853" y="1412505"/>
                  </a:lnTo>
                  <a:lnTo>
                    <a:pt x="378130" y="1436445"/>
                  </a:lnTo>
                  <a:lnTo>
                    <a:pt x="313181" y="1480318"/>
                  </a:lnTo>
                  <a:lnTo>
                    <a:pt x="263592" y="1512233"/>
                  </a:lnTo>
                  <a:lnTo>
                    <a:pt x="229325" y="1537663"/>
                  </a:lnTo>
                  <a:lnTo>
                    <a:pt x="225204" y="1539454"/>
                  </a:lnTo>
                  <a:lnTo>
                    <a:pt x="222457" y="1541601"/>
                  </a:lnTo>
                  <a:lnTo>
                    <a:pt x="220626" y="1543984"/>
                  </a:lnTo>
                  <a:lnTo>
                    <a:pt x="219405" y="1546526"/>
                  </a:lnTo>
                  <a:lnTo>
                    <a:pt x="219544" y="1547268"/>
                  </a:lnTo>
                  <a:lnTo>
                    <a:pt x="220589" y="1546810"/>
                  </a:lnTo>
                  <a:lnTo>
                    <a:pt x="222238" y="1545552"/>
                  </a:lnTo>
                  <a:lnTo>
                    <a:pt x="229150" y="1544155"/>
                  </a:lnTo>
                  <a:lnTo>
                    <a:pt x="233661" y="1543782"/>
                  </a:lnTo>
                  <a:lnTo>
                    <a:pt x="278793" y="1524485"/>
                  </a:lnTo>
                  <a:lnTo>
                    <a:pt x="314341" y="1508330"/>
                  </a:lnTo>
                  <a:lnTo>
                    <a:pt x="360116" y="1491478"/>
                  </a:lnTo>
                  <a:lnTo>
                    <a:pt x="396792" y="1479164"/>
                  </a:lnTo>
                  <a:lnTo>
                    <a:pt x="435317" y="1464166"/>
                  </a:lnTo>
                  <a:lnTo>
                    <a:pt x="477204" y="1450515"/>
                  </a:lnTo>
                  <a:lnTo>
                    <a:pt x="561633" y="1426230"/>
                  </a:lnTo>
                  <a:lnTo>
                    <a:pt x="607322" y="1412065"/>
                  </a:lnTo>
                  <a:lnTo>
                    <a:pt x="631508" y="1404287"/>
                  </a:lnTo>
                  <a:lnTo>
                    <a:pt x="655251" y="1397197"/>
                  </a:lnTo>
                  <a:lnTo>
                    <a:pt x="701953" y="1384239"/>
                  </a:lnTo>
                  <a:lnTo>
                    <a:pt x="771086" y="1366234"/>
                  </a:lnTo>
                  <a:lnTo>
                    <a:pt x="797834" y="1361350"/>
                  </a:lnTo>
                  <a:lnTo>
                    <a:pt x="827095" y="1357142"/>
                  </a:lnTo>
                  <a:lnTo>
                    <a:pt x="858033" y="1353385"/>
                  </a:lnTo>
                  <a:lnTo>
                    <a:pt x="885326" y="1348975"/>
                  </a:lnTo>
                  <a:lnTo>
                    <a:pt x="910188" y="1344129"/>
                  </a:lnTo>
                  <a:lnTo>
                    <a:pt x="955593" y="1334618"/>
                  </a:lnTo>
                  <a:lnTo>
                    <a:pt x="1107833" y="1308840"/>
                  </a:lnTo>
                  <a:lnTo>
                    <a:pt x="1150638" y="1304735"/>
                  </a:lnTo>
                  <a:lnTo>
                    <a:pt x="1178349" y="1303519"/>
                  </a:lnTo>
                  <a:lnTo>
                    <a:pt x="1192251" y="1305774"/>
                  </a:lnTo>
                  <a:lnTo>
                    <a:pt x="1208248" y="1309859"/>
                  </a:lnTo>
                  <a:lnTo>
                    <a:pt x="1212147" y="1310433"/>
                  </a:lnTo>
                  <a:lnTo>
                    <a:pt x="1214747" y="1311767"/>
                  </a:lnTo>
                  <a:lnTo>
                    <a:pt x="1216479" y="1313609"/>
                  </a:lnTo>
                  <a:lnTo>
                    <a:pt x="1217635" y="1315790"/>
                  </a:lnTo>
                  <a:lnTo>
                    <a:pt x="1217453" y="1318196"/>
                  </a:lnTo>
                  <a:lnTo>
                    <a:pt x="1216379" y="1320753"/>
                  </a:lnTo>
                  <a:lnTo>
                    <a:pt x="1210317" y="1328902"/>
                  </a:lnTo>
                  <a:lnTo>
                    <a:pt x="1207811" y="1331700"/>
                  </a:lnTo>
                  <a:lnTo>
                    <a:pt x="1197408" y="1337350"/>
                  </a:lnTo>
                  <a:lnTo>
                    <a:pt x="1162785" y="1348425"/>
                  </a:lnTo>
                  <a:lnTo>
                    <a:pt x="1127866" y="1358435"/>
                  </a:lnTo>
                  <a:lnTo>
                    <a:pt x="1047471" y="1386024"/>
                  </a:lnTo>
                  <a:lnTo>
                    <a:pt x="1011211" y="1399910"/>
                  </a:lnTo>
                  <a:lnTo>
                    <a:pt x="973822" y="1414655"/>
                  </a:lnTo>
                  <a:lnTo>
                    <a:pt x="810417" y="1474855"/>
                  </a:lnTo>
                  <a:lnTo>
                    <a:pt x="767741" y="1491779"/>
                  </a:lnTo>
                  <a:lnTo>
                    <a:pt x="725596" y="1509778"/>
                  </a:lnTo>
                  <a:lnTo>
                    <a:pt x="681465" y="1530477"/>
                  </a:lnTo>
                  <a:lnTo>
                    <a:pt x="591997" y="1573858"/>
                  </a:lnTo>
                  <a:lnTo>
                    <a:pt x="550015" y="1592930"/>
                  </a:lnTo>
                  <a:lnTo>
                    <a:pt x="509131" y="1613471"/>
                  </a:lnTo>
                  <a:lnTo>
                    <a:pt x="469688" y="1635301"/>
                  </a:lnTo>
                  <a:lnTo>
                    <a:pt x="384934" y="1687184"/>
                  </a:lnTo>
                  <a:lnTo>
                    <a:pt x="340499" y="1709466"/>
                  </a:lnTo>
                  <a:lnTo>
                    <a:pt x="297170" y="1732684"/>
                  </a:lnTo>
                  <a:lnTo>
                    <a:pt x="254503" y="1759285"/>
                  </a:lnTo>
                  <a:lnTo>
                    <a:pt x="225176" y="1784109"/>
                  </a:lnTo>
                  <a:lnTo>
                    <a:pt x="223391" y="1786619"/>
                  </a:lnTo>
                  <a:lnTo>
                    <a:pt x="223153" y="1788293"/>
                  </a:lnTo>
                  <a:lnTo>
                    <a:pt x="225066" y="1790978"/>
                  </a:lnTo>
                  <a:lnTo>
                    <a:pt x="261596" y="1776026"/>
                  </a:lnTo>
                  <a:lnTo>
                    <a:pt x="299546" y="1756523"/>
                  </a:lnTo>
                  <a:lnTo>
                    <a:pt x="338587" y="1737419"/>
                  </a:lnTo>
                  <a:lnTo>
                    <a:pt x="385398" y="1716202"/>
                  </a:lnTo>
                  <a:lnTo>
                    <a:pt x="422316" y="1702866"/>
                  </a:lnTo>
                  <a:lnTo>
                    <a:pt x="460948" y="1687415"/>
                  </a:lnTo>
                  <a:lnTo>
                    <a:pt x="500344" y="1673562"/>
                  </a:lnTo>
                  <a:lnTo>
                    <a:pt x="541030" y="1660103"/>
                  </a:lnTo>
                  <a:lnTo>
                    <a:pt x="584513" y="1644596"/>
                  </a:lnTo>
                  <a:lnTo>
                    <a:pt x="629239" y="1630719"/>
                  </a:lnTo>
                  <a:lnTo>
                    <a:pt x="674517" y="1617249"/>
                  </a:lnTo>
                  <a:lnTo>
                    <a:pt x="741896" y="1594553"/>
                  </a:lnTo>
                  <a:lnTo>
                    <a:pt x="783959" y="1581490"/>
                  </a:lnTo>
                  <a:lnTo>
                    <a:pt x="827419" y="1571875"/>
                  </a:lnTo>
                  <a:lnTo>
                    <a:pt x="872135" y="1563473"/>
                  </a:lnTo>
                  <a:lnTo>
                    <a:pt x="917408" y="1553389"/>
                  </a:lnTo>
                  <a:lnTo>
                    <a:pt x="960390" y="1545098"/>
                  </a:lnTo>
                  <a:lnTo>
                    <a:pt x="1001718" y="1538238"/>
                  </a:lnTo>
                  <a:lnTo>
                    <a:pt x="1098098" y="1523154"/>
                  </a:lnTo>
                  <a:lnTo>
                    <a:pt x="1130866" y="1519913"/>
                  </a:lnTo>
                  <a:lnTo>
                    <a:pt x="1171010" y="1518088"/>
                  </a:lnTo>
                  <a:lnTo>
                    <a:pt x="1210173" y="1517471"/>
                  </a:lnTo>
                  <a:lnTo>
                    <a:pt x="1232185" y="1517364"/>
                  </a:lnTo>
                  <a:lnTo>
                    <a:pt x="1237630" y="1518302"/>
                  </a:lnTo>
                  <a:lnTo>
                    <a:pt x="1251861" y="1524704"/>
                  </a:lnTo>
                  <a:lnTo>
                    <a:pt x="1251701" y="1526052"/>
                  </a:lnTo>
                  <a:lnTo>
                    <a:pt x="1248981" y="1530090"/>
                  </a:lnTo>
                  <a:lnTo>
                    <a:pt x="1237545" y="1537719"/>
                  </a:lnTo>
                  <a:lnTo>
                    <a:pt x="1196652" y="1554201"/>
                  </a:lnTo>
                  <a:lnTo>
                    <a:pt x="1155577" y="1566982"/>
                  </a:lnTo>
                  <a:lnTo>
                    <a:pt x="1122757" y="1575587"/>
                  </a:lnTo>
                  <a:lnTo>
                    <a:pt x="1066795" y="1595544"/>
                  </a:lnTo>
                  <a:lnTo>
                    <a:pt x="1027736" y="1607966"/>
                  </a:lnTo>
                  <a:lnTo>
                    <a:pt x="923301" y="1639770"/>
                  </a:lnTo>
                  <a:lnTo>
                    <a:pt x="899310" y="1647530"/>
                  </a:lnTo>
                  <a:lnTo>
                    <a:pt x="852334" y="1661233"/>
                  </a:lnTo>
                  <a:lnTo>
                    <a:pt x="829139" y="1667555"/>
                  </a:lnTo>
                  <a:lnTo>
                    <a:pt x="780506" y="1682198"/>
                  </a:lnTo>
                  <a:lnTo>
                    <a:pt x="755536" y="1690103"/>
                  </a:lnTo>
                  <a:lnTo>
                    <a:pt x="707472" y="1706507"/>
                  </a:lnTo>
                  <a:lnTo>
                    <a:pt x="635032" y="1731807"/>
                  </a:lnTo>
                  <a:lnTo>
                    <a:pt x="609976" y="1740321"/>
                  </a:lnTo>
                  <a:lnTo>
                    <a:pt x="585651" y="1749807"/>
                  </a:lnTo>
                  <a:lnTo>
                    <a:pt x="561816" y="1759941"/>
                  </a:lnTo>
                  <a:lnTo>
                    <a:pt x="515011" y="1780409"/>
                  </a:lnTo>
                  <a:lnTo>
                    <a:pt x="363499" y="1842919"/>
                  </a:lnTo>
                  <a:lnTo>
                    <a:pt x="324001" y="1860150"/>
                  </a:lnTo>
                  <a:lnTo>
                    <a:pt x="287395" y="1877334"/>
                  </a:lnTo>
                  <a:lnTo>
                    <a:pt x="191938" y="1924245"/>
                  </a:lnTo>
                  <a:lnTo>
                    <a:pt x="138431" y="1953405"/>
                  </a:lnTo>
                  <a:lnTo>
                    <a:pt x="108605" y="1967734"/>
                  </a:lnTo>
                  <a:lnTo>
                    <a:pt x="73658" y="1995254"/>
                  </a:lnTo>
                  <a:lnTo>
                    <a:pt x="72849" y="1996915"/>
                  </a:lnTo>
                  <a:lnTo>
                    <a:pt x="71950" y="2001300"/>
                  </a:lnTo>
                  <a:lnTo>
                    <a:pt x="72663" y="2002851"/>
                  </a:lnTo>
                  <a:lnTo>
                    <a:pt x="74091" y="2003884"/>
                  </a:lnTo>
                  <a:lnTo>
                    <a:pt x="75995" y="2004574"/>
                  </a:lnTo>
                  <a:lnTo>
                    <a:pt x="79169" y="2004080"/>
                  </a:lnTo>
                  <a:lnTo>
                    <a:pt x="126256" y="1985990"/>
                  </a:lnTo>
                  <a:lnTo>
                    <a:pt x="160560" y="1970827"/>
                  </a:lnTo>
                  <a:lnTo>
                    <a:pt x="203426" y="1954269"/>
                  </a:lnTo>
                  <a:lnTo>
                    <a:pt x="236664" y="1942977"/>
                  </a:lnTo>
                  <a:lnTo>
                    <a:pt x="273662" y="1931608"/>
                  </a:lnTo>
                  <a:lnTo>
                    <a:pt x="314870" y="1917665"/>
                  </a:lnTo>
                  <a:lnTo>
                    <a:pt x="358585" y="1902896"/>
                  </a:lnTo>
                  <a:lnTo>
                    <a:pt x="403414" y="1889981"/>
                  </a:lnTo>
                  <a:lnTo>
                    <a:pt x="448738" y="1875352"/>
                  </a:lnTo>
                  <a:lnTo>
                    <a:pt x="471492" y="1867450"/>
                  </a:lnTo>
                  <a:lnTo>
                    <a:pt x="522175" y="1851050"/>
                  </a:lnTo>
                  <a:lnTo>
                    <a:pt x="549025" y="1842677"/>
                  </a:lnTo>
                  <a:lnTo>
                    <a:pt x="575498" y="1835189"/>
                  </a:lnTo>
                  <a:lnTo>
                    <a:pt x="627772" y="1821790"/>
                  </a:lnTo>
                  <a:lnTo>
                    <a:pt x="682120" y="1809484"/>
                  </a:lnTo>
                  <a:lnTo>
                    <a:pt x="952897" y="1751646"/>
                  </a:lnTo>
                  <a:lnTo>
                    <a:pt x="979048" y="1746880"/>
                  </a:lnTo>
                  <a:lnTo>
                    <a:pt x="1005055" y="1742750"/>
                  </a:lnTo>
                  <a:lnTo>
                    <a:pt x="1169139" y="1720351"/>
                  </a:lnTo>
                  <a:lnTo>
                    <a:pt x="1210383" y="1717093"/>
                  </a:lnTo>
                  <a:lnTo>
                    <a:pt x="1249033" y="1715645"/>
                  </a:lnTo>
                  <a:lnTo>
                    <a:pt x="1307571" y="1714716"/>
                  </a:lnTo>
                  <a:lnTo>
                    <a:pt x="1369310" y="1714500"/>
                  </a:lnTo>
                  <a:lnTo>
                    <a:pt x="1374767" y="1715448"/>
                  </a:lnTo>
                  <a:lnTo>
                    <a:pt x="1389018" y="1721869"/>
                  </a:lnTo>
                  <a:lnTo>
                    <a:pt x="1387905" y="1722266"/>
                  </a:lnTo>
                  <a:lnTo>
                    <a:pt x="1377239" y="1723776"/>
                  </a:lnTo>
                  <a:lnTo>
                    <a:pt x="1330796" y="1743552"/>
                  </a:lnTo>
                  <a:lnTo>
                    <a:pt x="1276167" y="1759421"/>
                  </a:lnTo>
                  <a:lnTo>
                    <a:pt x="1243029" y="1769700"/>
                  </a:lnTo>
                  <a:lnTo>
                    <a:pt x="1206075" y="1780619"/>
                  </a:lnTo>
                  <a:lnTo>
                    <a:pt x="1164886" y="1791821"/>
                  </a:lnTo>
                  <a:lnTo>
                    <a:pt x="1076355" y="1814535"/>
                  </a:lnTo>
                  <a:lnTo>
                    <a:pt x="1031033" y="1828485"/>
                  </a:lnTo>
                  <a:lnTo>
                    <a:pt x="984537" y="1843258"/>
                  </a:lnTo>
                  <a:lnTo>
                    <a:pt x="960137" y="1849864"/>
                  </a:lnTo>
                  <a:lnTo>
                    <a:pt x="935297" y="1856173"/>
                  </a:lnTo>
                  <a:lnTo>
                    <a:pt x="911118" y="1863237"/>
                  </a:lnTo>
                  <a:lnTo>
                    <a:pt x="887378" y="1870803"/>
                  </a:lnTo>
                  <a:lnTo>
                    <a:pt x="840680" y="1886831"/>
                  </a:lnTo>
                  <a:lnTo>
                    <a:pt x="794526" y="1903479"/>
                  </a:lnTo>
                  <a:lnTo>
                    <a:pt x="770598" y="1912872"/>
                  </a:lnTo>
                  <a:lnTo>
                    <a:pt x="673139" y="1952782"/>
                  </a:lnTo>
                  <a:lnTo>
                    <a:pt x="626401" y="1971843"/>
                  </a:lnTo>
                  <a:lnTo>
                    <a:pt x="580228" y="1993015"/>
                  </a:lnTo>
                  <a:lnTo>
                    <a:pt x="470694" y="2046452"/>
                  </a:lnTo>
                  <a:lnTo>
                    <a:pt x="433555" y="2065862"/>
                  </a:lnTo>
                  <a:lnTo>
                    <a:pt x="397999" y="2087189"/>
                  </a:lnTo>
                  <a:lnTo>
                    <a:pt x="293557" y="2150469"/>
                  </a:lnTo>
                  <a:lnTo>
                    <a:pt x="252837" y="2176597"/>
                  </a:lnTo>
                  <a:lnTo>
                    <a:pt x="236717" y="2188474"/>
                  </a:lnTo>
                  <a:lnTo>
                    <a:pt x="222287" y="2203966"/>
                  </a:lnTo>
                  <a:lnTo>
                    <a:pt x="215202" y="2208258"/>
                  </a:lnTo>
                  <a:lnTo>
                    <a:pt x="213884" y="2210355"/>
                  </a:lnTo>
                  <a:lnTo>
                    <a:pt x="213958" y="2212705"/>
                  </a:lnTo>
                  <a:lnTo>
                    <a:pt x="214960" y="2215225"/>
                  </a:lnTo>
                  <a:lnTo>
                    <a:pt x="216580" y="2215952"/>
                  </a:lnTo>
                  <a:lnTo>
                    <a:pt x="218613" y="2215484"/>
                  </a:lnTo>
                  <a:lnTo>
                    <a:pt x="220921" y="2214220"/>
                  </a:lnTo>
                  <a:lnTo>
                    <a:pt x="246109" y="2210286"/>
                  </a:lnTo>
                  <a:lnTo>
                    <a:pt x="289325" y="2193140"/>
                  </a:lnTo>
                  <a:lnTo>
                    <a:pt x="332066" y="2176985"/>
                  </a:lnTo>
                  <a:lnTo>
                    <a:pt x="364323" y="2164834"/>
                  </a:lnTo>
                  <a:lnTo>
                    <a:pt x="416518" y="2141928"/>
                  </a:lnTo>
                  <a:lnTo>
                    <a:pt x="457737" y="2125441"/>
                  </a:lnTo>
                  <a:lnTo>
                    <a:pt x="501456" y="2106048"/>
                  </a:lnTo>
                  <a:lnTo>
                    <a:pt x="547240" y="2085681"/>
                  </a:lnTo>
                  <a:lnTo>
                    <a:pt x="571450" y="2076250"/>
                  </a:lnTo>
                  <a:lnTo>
                    <a:pt x="621211" y="2058150"/>
                  </a:lnTo>
                  <a:lnTo>
                    <a:pt x="748635" y="2014625"/>
                  </a:lnTo>
                  <a:lnTo>
                    <a:pt x="774294" y="2006971"/>
                  </a:lnTo>
                  <a:lnTo>
                    <a:pt x="799972" y="1999964"/>
                  </a:lnTo>
                  <a:lnTo>
                    <a:pt x="851364" y="1987098"/>
                  </a:lnTo>
                  <a:lnTo>
                    <a:pt x="1045138" y="1940274"/>
                  </a:lnTo>
                  <a:lnTo>
                    <a:pt x="1088596" y="1931359"/>
                  </a:lnTo>
                  <a:lnTo>
                    <a:pt x="1219283" y="1908946"/>
                  </a:lnTo>
                  <a:lnTo>
                    <a:pt x="1257532" y="1900269"/>
                  </a:lnTo>
                  <a:lnTo>
                    <a:pt x="1300043" y="1895647"/>
                  </a:lnTo>
                  <a:lnTo>
                    <a:pt x="1324179" y="1894659"/>
                  </a:lnTo>
                  <a:lnTo>
                    <a:pt x="1326583" y="1895562"/>
                  </a:lnTo>
                  <a:lnTo>
                    <a:pt x="1328185" y="1897116"/>
                  </a:lnTo>
                  <a:lnTo>
                    <a:pt x="1329253" y="1899104"/>
                  </a:lnTo>
                  <a:lnTo>
                    <a:pt x="1329012" y="1901383"/>
                  </a:lnTo>
                  <a:lnTo>
                    <a:pt x="1327899" y="1903854"/>
                  </a:lnTo>
                  <a:lnTo>
                    <a:pt x="1326205" y="1906454"/>
                  </a:lnTo>
                  <a:lnTo>
                    <a:pt x="1319242" y="1911883"/>
                  </a:lnTo>
                  <a:lnTo>
                    <a:pt x="1314718" y="1914664"/>
                  </a:lnTo>
                  <a:lnTo>
                    <a:pt x="1279130" y="1926924"/>
                  </a:lnTo>
                  <a:lnTo>
                    <a:pt x="1224687" y="1946703"/>
                  </a:lnTo>
                  <a:lnTo>
                    <a:pt x="1191573" y="1957711"/>
                  </a:lnTo>
                  <a:lnTo>
                    <a:pt x="1154631" y="1968954"/>
                  </a:lnTo>
                  <a:lnTo>
                    <a:pt x="1113447" y="1980301"/>
                  </a:lnTo>
                  <a:lnTo>
                    <a:pt x="1069743" y="1992646"/>
                  </a:lnTo>
                  <a:lnTo>
                    <a:pt x="982137" y="2021315"/>
                  </a:lnTo>
                  <a:lnTo>
                    <a:pt x="939946" y="2034687"/>
                  </a:lnTo>
                  <a:lnTo>
                    <a:pt x="895794" y="2050156"/>
                  </a:lnTo>
                  <a:lnTo>
                    <a:pt x="850771" y="2064015"/>
                  </a:lnTo>
                  <a:lnTo>
                    <a:pt x="805361" y="2077478"/>
                  </a:lnTo>
                  <a:lnTo>
                    <a:pt x="759778" y="2092986"/>
                  </a:lnTo>
                  <a:lnTo>
                    <a:pt x="714119" y="2111944"/>
                  </a:lnTo>
                  <a:lnTo>
                    <a:pt x="668427" y="2132117"/>
                  </a:lnTo>
                  <a:lnTo>
                    <a:pt x="622719" y="2150608"/>
                  </a:lnTo>
                  <a:lnTo>
                    <a:pt x="577004" y="2170891"/>
                  </a:lnTo>
                  <a:lnTo>
                    <a:pt x="530334" y="2191653"/>
                  </a:lnTo>
                  <a:lnTo>
                    <a:pt x="505887" y="2201190"/>
                  </a:lnTo>
                  <a:lnTo>
                    <a:pt x="481017" y="2210406"/>
                  </a:lnTo>
                  <a:lnTo>
                    <a:pt x="456817" y="2220359"/>
                  </a:lnTo>
                  <a:lnTo>
                    <a:pt x="433063" y="2230805"/>
                  </a:lnTo>
                  <a:lnTo>
                    <a:pt x="386350" y="2253524"/>
                  </a:lnTo>
                  <a:lnTo>
                    <a:pt x="340189" y="2279496"/>
                  </a:lnTo>
                  <a:lnTo>
                    <a:pt x="275911" y="2316342"/>
                  </a:lnTo>
                  <a:lnTo>
                    <a:pt x="237448" y="2337261"/>
                  </a:lnTo>
                  <a:lnTo>
                    <a:pt x="201302" y="2357035"/>
                  </a:lnTo>
                  <a:lnTo>
                    <a:pt x="166188" y="2378524"/>
                  </a:lnTo>
                  <a:lnTo>
                    <a:pt x="110767" y="2415567"/>
                  </a:lnTo>
                  <a:lnTo>
                    <a:pt x="65670" y="2442216"/>
                  </a:lnTo>
                  <a:lnTo>
                    <a:pt x="14759" y="2478549"/>
                  </a:lnTo>
                  <a:lnTo>
                    <a:pt x="1688" y="2488351"/>
                  </a:lnTo>
                  <a:lnTo>
                    <a:pt x="104" y="2490429"/>
                  </a:lnTo>
                  <a:lnTo>
                    <a:pt x="0" y="2491814"/>
                  </a:lnTo>
                  <a:lnTo>
                    <a:pt x="884" y="2492738"/>
                  </a:lnTo>
                  <a:lnTo>
                    <a:pt x="1473" y="2494306"/>
                  </a:lnTo>
                  <a:lnTo>
                    <a:pt x="2127" y="2498588"/>
                  </a:lnTo>
                  <a:lnTo>
                    <a:pt x="5160" y="2499158"/>
                  </a:lnTo>
                  <a:lnTo>
                    <a:pt x="47950" y="2492395"/>
                  </a:lnTo>
                  <a:lnTo>
                    <a:pt x="74493" y="2482823"/>
                  </a:lnTo>
                  <a:lnTo>
                    <a:pt x="109027" y="2467922"/>
                  </a:lnTo>
                  <a:lnTo>
                    <a:pt x="149423" y="2448902"/>
                  </a:lnTo>
                  <a:lnTo>
                    <a:pt x="179325" y="2434276"/>
                  </a:lnTo>
                  <a:lnTo>
                    <a:pt x="252850" y="2406824"/>
                  </a:lnTo>
                  <a:lnTo>
                    <a:pt x="292920" y="2389857"/>
                  </a:lnTo>
                  <a:lnTo>
                    <a:pt x="336130" y="2369616"/>
                  </a:lnTo>
                  <a:lnTo>
                    <a:pt x="380734" y="2350461"/>
                  </a:lnTo>
                  <a:lnTo>
                    <a:pt x="426910" y="2332422"/>
                  </a:lnTo>
                  <a:lnTo>
                    <a:pt x="476008" y="2314879"/>
                  </a:lnTo>
                  <a:lnTo>
                    <a:pt x="655223" y="2253620"/>
                  </a:lnTo>
                  <a:lnTo>
                    <a:pt x="710196" y="2232867"/>
                  </a:lnTo>
                  <a:lnTo>
                    <a:pt x="738190" y="2222951"/>
                  </a:lnTo>
                  <a:lnTo>
                    <a:pt x="794695" y="2204313"/>
                  </a:lnTo>
                  <a:lnTo>
                    <a:pt x="823098" y="2196295"/>
                  </a:lnTo>
                  <a:lnTo>
                    <a:pt x="851558" y="2189045"/>
                  </a:lnTo>
                  <a:lnTo>
                    <a:pt x="880056" y="2182306"/>
                  </a:lnTo>
                  <a:lnTo>
                    <a:pt x="907628" y="2174956"/>
                  </a:lnTo>
                  <a:lnTo>
                    <a:pt x="961123" y="2159170"/>
                  </a:lnTo>
                  <a:lnTo>
                    <a:pt x="988343" y="2151912"/>
                  </a:lnTo>
                  <a:lnTo>
                    <a:pt x="1043986" y="2138768"/>
                  </a:lnTo>
                  <a:lnTo>
                    <a:pt x="1070254" y="2133548"/>
                  </a:lnTo>
                  <a:lnTo>
                    <a:pt x="1095387" y="2129116"/>
                  </a:lnTo>
                  <a:lnTo>
                    <a:pt x="1119761" y="2125209"/>
                  </a:lnTo>
                  <a:lnTo>
                    <a:pt x="1143631" y="2120699"/>
                  </a:lnTo>
                  <a:lnTo>
                    <a:pt x="1212680" y="2106202"/>
                  </a:lnTo>
                  <a:lnTo>
                    <a:pt x="1380469" y="2077470"/>
                  </a:lnTo>
                  <a:lnTo>
                    <a:pt x="1420438" y="2069793"/>
                  </a:lnTo>
                  <a:lnTo>
                    <a:pt x="1465536" y="2066717"/>
                  </a:lnTo>
                  <a:lnTo>
                    <a:pt x="1504517" y="2066003"/>
                  </a:lnTo>
                  <a:lnTo>
                    <a:pt x="1506814" y="2066941"/>
                  </a:lnTo>
                  <a:lnTo>
                    <a:pt x="1508347" y="2068519"/>
                  </a:lnTo>
                  <a:lnTo>
                    <a:pt x="1509368" y="2070523"/>
                  </a:lnTo>
                  <a:lnTo>
                    <a:pt x="1509097" y="2071859"/>
                  </a:lnTo>
                  <a:lnTo>
                    <a:pt x="1507963" y="2072750"/>
                  </a:lnTo>
                  <a:lnTo>
                    <a:pt x="1506254" y="2073344"/>
                  </a:lnTo>
                  <a:lnTo>
                    <a:pt x="1466954" y="2098638"/>
                  </a:lnTo>
                  <a:lnTo>
                    <a:pt x="1424842" y="2115912"/>
                  </a:lnTo>
                  <a:lnTo>
                    <a:pt x="1380033" y="2132089"/>
                  </a:lnTo>
                  <a:lnTo>
                    <a:pt x="1347294" y="2145833"/>
                  </a:lnTo>
                  <a:lnTo>
                    <a:pt x="1312740" y="2161466"/>
                  </a:lnTo>
                  <a:lnTo>
                    <a:pt x="1216514" y="2203278"/>
                  </a:lnTo>
                  <a:lnTo>
                    <a:pt x="1176828" y="2222875"/>
                  </a:lnTo>
                  <a:lnTo>
                    <a:pt x="1114461" y="2255328"/>
                  </a:lnTo>
                  <a:lnTo>
                    <a:pt x="1069241" y="2278710"/>
                  </a:lnTo>
                  <a:lnTo>
                    <a:pt x="972901" y="2329987"/>
                  </a:lnTo>
                  <a:lnTo>
                    <a:pt x="949522" y="2341991"/>
                  </a:lnTo>
                  <a:lnTo>
                    <a:pt x="925363" y="2355708"/>
                  </a:lnTo>
                  <a:lnTo>
                    <a:pt x="900685" y="2370567"/>
                  </a:lnTo>
                  <a:lnTo>
                    <a:pt x="734551" y="2474347"/>
                  </a:lnTo>
                  <a:lnTo>
                    <a:pt x="691160" y="2505593"/>
                  </a:lnTo>
                  <a:lnTo>
                    <a:pt x="649650" y="2537577"/>
                  </a:lnTo>
                  <a:lnTo>
                    <a:pt x="589748" y="2582358"/>
                  </a:lnTo>
                  <a:lnTo>
                    <a:pt x="553143" y="2611383"/>
                  </a:lnTo>
                  <a:lnTo>
                    <a:pt x="517824" y="2637617"/>
                  </a:lnTo>
                  <a:lnTo>
                    <a:pt x="484029" y="2661977"/>
                  </a:lnTo>
                  <a:lnTo>
                    <a:pt x="440133" y="2696159"/>
                  </a:lnTo>
                  <a:lnTo>
                    <a:pt x="394131" y="2738087"/>
                  </a:lnTo>
                  <a:lnTo>
                    <a:pt x="375820" y="2754950"/>
                  </a:lnTo>
                  <a:lnTo>
                    <a:pt x="369164" y="2757940"/>
                  </a:lnTo>
                  <a:lnTo>
                    <a:pt x="367960" y="2757785"/>
                  </a:lnTo>
                  <a:lnTo>
                    <a:pt x="368111" y="2756729"/>
                  </a:lnTo>
                  <a:lnTo>
                    <a:pt x="369163" y="2755072"/>
                  </a:lnTo>
                  <a:lnTo>
                    <a:pt x="377953" y="2750692"/>
                  </a:lnTo>
                  <a:lnTo>
                    <a:pt x="384297" y="2748190"/>
                  </a:lnTo>
                  <a:lnTo>
                    <a:pt x="467245" y="2691278"/>
                  </a:lnTo>
                  <a:lnTo>
                    <a:pt x="511466" y="2663353"/>
                  </a:lnTo>
                  <a:lnTo>
                    <a:pt x="545021" y="2641983"/>
                  </a:lnTo>
                  <a:lnTo>
                    <a:pt x="601397" y="2608531"/>
                  </a:lnTo>
                  <a:lnTo>
                    <a:pt x="685261" y="2560554"/>
                  </a:lnTo>
                  <a:lnTo>
                    <a:pt x="709184" y="2547137"/>
                  </a:lnTo>
                  <a:lnTo>
                    <a:pt x="756086" y="2522069"/>
                  </a:lnTo>
                  <a:lnTo>
                    <a:pt x="779261" y="2510050"/>
                  </a:lnTo>
                  <a:lnTo>
                    <a:pt x="827871" y="2486535"/>
                  </a:lnTo>
                  <a:lnTo>
                    <a:pt x="877098" y="2463384"/>
                  </a:lnTo>
                  <a:lnTo>
                    <a:pt x="948605" y="2428931"/>
                  </a:lnTo>
                  <a:lnTo>
                    <a:pt x="998385" y="2406032"/>
                  </a:lnTo>
                  <a:lnTo>
                    <a:pt x="1023661" y="2395545"/>
                  </a:lnTo>
                  <a:lnTo>
                    <a:pt x="1049084" y="2385696"/>
                  </a:lnTo>
                  <a:lnTo>
                    <a:pt x="1074606" y="2376272"/>
                  </a:lnTo>
                  <a:lnTo>
                    <a:pt x="1099240" y="2368084"/>
                  </a:lnTo>
                  <a:lnTo>
                    <a:pt x="1123283" y="2360721"/>
                  </a:lnTo>
                  <a:lnTo>
                    <a:pt x="1273598" y="2317612"/>
                  </a:lnTo>
                  <a:lnTo>
                    <a:pt x="1308879" y="2308615"/>
                  </a:lnTo>
                  <a:lnTo>
                    <a:pt x="1350436" y="2300735"/>
                  </a:lnTo>
                  <a:lnTo>
                    <a:pt x="1390079" y="2298072"/>
                  </a:lnTo>
                  <a:lnTo>
                    <a:pt x="1396232" y="2298806"/>
                  </a:lnTo>
                  <a:lnTo>
                    <a:pt x="1400335" y="2300248"/>
                  </a:lnTo>
                  <a:lnTo>
                    <a:pt x="1403071" y="2302162"/>
                  </a:lnTo>
                  <a:lnTo>
                    <a:pt x="1404894" y="2304390"/>
                  </a:lnTo>
                  <a:lnTo>
                    <a:pt x="1406109" y="2306828"/>
                  </a:lnTo>
                  <a:lnTo>
                    <a:pt x="1406921" y="2309406"/>
                  </a:lnTo>
                  <a:lnTo>
                    <a:pt x="1406508" y="2313030"/>
                  </a:lnTo>
                  <a:lnTo>
                    <a:pt x="1403510" y="2322136"/>
                  </a:lnTo>
                  <a:lnTo>
                    <a:pt x="1398520" y="2327231"/>
                  </a:lnTo>
                  <a:lnTo>
                    <a:pt x="1339783" y="2373125"/>
                  </a:lnTo>
                  <a:lnTo>
                    <a:pt x="1310354" y="2391073"/>
                  </a:lnTo>
                  <a:lnTo>
                    <a:pt x="1273145" y="2411114"/>
                  </a:lnTo>
                  <a:lnTo>
                    <a:pt x="1230255" y="2433674"/>
                  </a:lnTo>
                  <a:lnTo>
                    <a:pt x="1156961" y="2473150"/>
                  </a:lnTo>
                  <a:lnTo>
                    <a:pt x="1103052" y="2500933"/>
                  </a:lnTo>
                  <a:lnTo>
                    <a:pt x="1075342" y="2515961"/>
                  </a:lnTo>
                  <a:lnTo>
                    <a:pt x="1019153" y="2547900"/>
                  </a:lnTo>
                  <a:lnTo>
                    <a:pt x="990834" y="2565371"/>
                  </a:lnTo>
                  <a:lnTo>
                    <a:pt x="876945" y="2638777"/>
                  </a:lnTo>
                  <a:lnTo>
                    <a:pt x="820804" y="2673922"/>
                  </a:lnTo>
                  <a:lnTo>
                    <a:pt x="740049" y="2725839"/>
                  </a:lnTo>
                  <a:lnTo>
                    <a:pt x="684396" y="2760242"/>
                  </a:lnTo>
                  <a:lnTo>
                    <a:pt x="657173" y="2778369"/>
                  </a:lnTo>
                  <a:lnTo>
                    <a:pt x="630451" y="2797122"/>
                  </a:lnTo>
                  <a:lnTo>
                    <a:pt x="577901" y="2834785"/>
                  </a:lnTo>
                  <a:lnTo>
                    <a:pt x="457640" y="2918303"/>
                  </a:lnTo>
                  <a:lnTo>
                    <a:pt x="415688" y="2950556"/>
                  </a:lnTo>
                  <a:lnTo>
                    <a:pt x="290687" y="3052554"/>
                  </a:lnTo>
                  <a:lnTo>
                    <a:pt x="246216" y="3083771"/>
                  </a:lnTo>
                  <a:lnTo>
                    <a:pt x="202166" y="3126104"/>
                  </a:lnTo>
                  <a:lnTo>
                    <a:pt x="181973" y="3146696"/>
                  </a:lnTo>
                  <a:lnTo>
                    <a:pt x="180301" y="3150306"/>
                  </a:lnTo>
                  <a:lnTo>
                    <a:pt x="180140" y="3153664"/>
                  </a:lnTo>
                  <a:lnTo>
                    <a:pt x="180984" y="3156856"/>
                  </a:lnTo>
                  <a:lnTo>
                    <a:pt x="182500" y="3158031"/>
                  </a:lnTo>
                  <a:lnTo>
                    <a:pt x="184463" y="3157862"/>
                  </a:lnTo>
                  <a:lnTo>
                    <a:pt x="223814" y="3138371"/>
                  </a:lnTo>
                  <a:lnTo>
                    <a:pt x="267282" y="3109326"/>
                  </a:lnTo>
                  <a:lnTo>
                    <a:pt x="307861" y="3078791"/>
                  </a:lnTo>
                  <a:lnTo>
                    <a:pt x="339277" y="3056809"/>
                  </a:lnTo>
                  <a:lnTo>
                    <a:pt x="374830" y="3034339"/>
                  </a:lnTo>
                  <a:lnTo>
                    <a:pt x="432331" y="3000269"/>
                  </a:lnTo>
                  <a:lnTo>
                    <a:pt x="472702" y="2977461"/>
                  </a:lnTo>
                  <a:lnTo>
                    <a:pt x="516045" y="2954623"/>
                  </a:lnTo>
                  <a:lnTo>
                    <a:pt x="583287" y="2920347"/>
                  </a:lnTo>
                  <a:lnTo>
                    <a:pt x="628694" y="2900029"/>
                  </a:lnTo>
                  <a:lnTo>
                    <a:pt x="674275" y="2881475"/>
                  </a:lnTo>
                  <a:lnTo>
                    <a:pt x="788478" y="2837633"/>
                  </a:lnTo>
                  <a:lnTo>
                    <a:pt x="831650" y="2822945"/>
                  </a:lnTo>
                  <a:lnTo>
                    <a:pt x="872110" y="2811020"/>
                  </a:lnTo>
                  <a:lnTo>
                    <a:pt x="909142" y="2802545"/>
                  </a:lnTo>
                  <a:lnTo>
                    <a:pt x="957570" y="2792418"/>
                  </a:lnTo>
                  <a:lnTo>
                    <a:pt x="1002082" y="2787936"/>
                  </a:lnTo>
                  <a:lnTo>
                    <a:pt x="1044196" y="2787375"/>
                  </a:lnTo>
                  <a:lnTo>
                    <a:pt x="1055475" y="2790766"/>
                  </a:lnTo>
                  <a:lnTo>
                    <a:pt x="1063663" y="2795448"/>
                  </a:lnTo>
                  <a:lnTo>
                    <a:pt x="1067180" y="2798030"/>
                  </a:lnTo>
                  <a:lnTo>
                    <a:pt x="1069524" y="2802609"/>
                  </a:lnTo>
                  <a:lnTo>
                    <a:pt x="1072129" y="2815317"/>
                  </a:lnTo>
                  <a:lnTo>
                    <a:pt x="1070919" y="2822706"/>
                  </a:lnTo>
                  <a:lnTo>
                    <a:pt x="1064494" y="2838536"/>
                  </a:lnTo>
                  <a:lnTo>
                    <a:pt x="1017375" y="2898113"/>
                  </a:lnTo>
                  <a:lnTo>
                    <a:pt x="975775" y="2938527"/>
                  </a:lnTo>
                  <a:lnTo>
                    <a:pt x="943785" y="2966530"/>
                  </a:lnTo>
                  <a:lnTo>
                    <a:pt x="872131" y="3027863"/>
                  </a:lnTo>
                  <a:lnTo>
                    <a:pt x="833269" y="3063702"/>
                  </a:lnTo>
                  <a:lnTo>
                    <a:pt x="792820" y="3100903"/>
                  </a:lnTo>
                  <a:lnTo>
                    <a:pt x="682181" y="3193201"/>
                  </a:lnTo>
                  <a:lnTo>
                    <a:pt x="639309" y="3232435"/>
                  </a:lnTo>
                  <a:lnTo>
                    <a:pt x="577688" y="3292009"/>
                  </a:lnTo>
                  <a:lnTo>
                    <a:pt x="538258" y="3331913"/>
                  </a:lnTo>
                  <a:lnTo>
                    <a:pt x="466378" y="3409318"/>
                  </a:lnTo>
                  <a:lnTo>
                    <a:pt x="432590" y="3445010"/>
                  </a:lnTo>
                  <a:lnTo>
                    <a:pt x="387744" y="3495329"/>
                  </a:lnTo>
                  <a:lnTo>
                    <a:pt x="350856" y="3535215"/>
                  </a:lnTo>
                  <a:lnTo>
                    <a:pt x="312489" y="3585310"/>
                  </a:lnTo>
                  <a:lnTo>
                    <a:pt x="296168" y="3613870"/>
                  </a:lnTo>
                  <a:lnTo>
                    <a:pt x="296436" y="3615108"/>
                  </a:lnTo>
                  <a:lnTo>
                    <a:pt x="297568" y="3615933"/>
                  </a:lnTo>
                  <a:lnTo>
                    <a:pt x="299275" y="3616482"/>
                  </a:lnTo>
                  <a:lnTo>
                    <a:pt x="306251" y="3614553"/>
                  </a:lnTo>
                  <a:lnTo>
                    <a:pt x="310779" y="3612705"/>
                  </a:lnTo>
                  <a:lnTo>
                    <a:pt x="349156" y="3581521"/>
                  </a:lnTo>
                  <a:lnTo>
                    <a:pt x="430323" y="3518630"/>
                  </a:lnTo>
                  <a:lnTo>
                    <a:pt x="521692" y="3444308"/>
                  </a:lnTo>
                  <a:lnTo>
                    <a:pt x="555916" y="3418334"/>
                  </a:lnTo>
                  <a:lnTo>
                    <a:pt x="593351" y="3391867"/>
                  </a:lnTo>
                  <a:lnTo>
                    <a:pt x="687028" y="3332211"/>
                  </a:lnTo>
                  <a:lnTo>
                    <a:pt x="722109" y="3311681"/>
                  </a:lnTo>
                  <a:lnTo>
                    <a:pt x="755798" y="3293031"/>
                  </a:lnTo>
                  <a:lnTo>
                    <a:pt x="801539" y="3267418"/>
                  </a:lnTo>
                  <a:lnTo>
                    <a:pt x="869478" y="3235225"/>
                  </a:lnTo>
                  <a:lnTo>
                    <a:pt x="913827" y="3219721"/>
                  </a:lnTo>
                  <a:lnTo>
                    <a:pt x="931653" y="3216169"/>
                  </a:lnTo>
                  <a:lnTo>
                    <a:pt x="942908" y="3215339"/>
                  </a:lnTo>
                  <a:lnTo>
                    <a:pt x="946672" y="3216070"/>
                  </a:lnTo>
                  <a:lnTo>
                    <a:pt x="949181" y="3217510"/>
                  </a:lnTo>
                  <a:lnTo>
                    <a:pt x="950853" y="3219422"/>
                  </a:lnTo>
                  <a:lnTo>
                    <a:pt x="951968" y="3222602"/>
                  </a:lnTo>
                  <a:lnTo>
                    <a:pt x="953207" y="3231215"/>
                  </a:lnTo>
                  <a:lnTo>
                    <a:pt x="951633" y="3236179"/>
                  </a:lnTo>
                  <a:lnTo>
                    <a:pt x="904769" y="3301489"/>
                  </a:lnTo>
                  <a:lnTo>
                    <a:pt x="835022" y="3380783"/>
                  </a:lnTo>
                  <a:lnTo>
                    <a:pt x="789029" y="3429944"/>
                  </a:lnTo>
                  <a:lnTo>
                    <a:pt x="743758" y="3476155"/>
                  </a:lnTo>
                  <a:lnTo>
                    <a:pt x="712079" y="3510593"/>
                  </a:lnTo>
                  <a:lnTo>
                    <a:pt x="679903" y="3547171"/>
                  </a:lnTo>
                  <a:lnTo>
                    <a:pt x="635012" y="3598942"/>
                  </a:lnTo>
                  <a:lnTo>
                    <a:pt x="592501" y="3644867"/>
                  </a:lnTo>
                  <a:lnTo>
                    <a:pt x="555352" y="3687685"/>
                  </a:lnTo>
                  <a:lnTo>
                    <a:pt x="513746" y="3734229"/>
                  </a:lnTo>
                  <a:lnTo>
                    <a:pt x="479443" y="3774896"/>
                  </a:lnTo>
                  <a:lnTo>
                    <a:pt x="479580" y="3774845"/>
                  </a:lnTo>
                  <a:lnTo>
                    <a:pt x="480624" y="3773859"/>
                  </a:lnTo>
                  <a:lnTo>
                    <a:pt x="491194" y="3767921"/>
                  </a:lnTo>
                  <a:lnTo>
                    <a:pt x="501086" y="3757741"/>
                  </a:lnTo>
                  <a:lnTo>
                    <a:pt x="546119" y="3708850"/>
                  </a:lnTo>
                  <a:lnTo>
                    <a:pt x="580556" y="3676692"/>
                  </a:lnTo>
                  <a:lnTo>
                    <a:pt x="618382" y="3640493"/>
                  </a:lnTo>
                  <a:lnTo>
                    <a:pt x="643974" y="3614430"/>
                  </a:lnTo>
                  <a:lnTo>
                    <a:pt x="689560" y="3577383"/>
                  </a:lnTo>
                  <a:lnTo>
                    <a:pt x="733653" y="3537620"/>
                  </a:lnTo>
                  <a:lnTo>
                    <a:pt x="776880" y="3502238"/>
                  </a:lnTo>
                  <a:lnTo>
                    <a:pt x="818898" y="3472281"/>
                  </a:lnTo>
                  <a:lnTo>
                    <a:pt x="855901" y="3441603"/>
                  </a:lnTo>
                  <a:lnTo>
                    <a:pt x="902538" y="3413205"/>
                  </a:lnTo>
                  <a:lnTo>
                    <a:pt x="945244" y="3390290"/>
                  </a:lnTo>
                  <a:lnTo>
                    <a:pt x="960275" y="3379418"/>
                  </a:lnTo>
                  <a:lnTo>
                    <a:pt x="961107" y="3379748"/>
                  </a:lnTo>
                  <a:lnTo>
                    <a:pt x="961661" y="3380921"/>
                  </a:lnTo>
                  <a:lnTo>
                    <a:pt x="962031" y="3382655"/>
                  </a:lnTo>
                  <a:lnTo>
                    <a:pt x="960373" y="3384764"/>
                  </a:lnTo>
                  <a:lnTo>
                    <a:pt x="913601" y="3424547"/>
                  </a:lnTo>
                  <a:lnTo>
                    <a:pt x="856962" y="3471501"/>
                  </a:lnTo>
                  <a:lnTo>
                    <a:pt x="821765" y="3498682"/>
                  </a:lnTo>
                  <a:lnTo>
                    <a:pt x="784849" y="3526638"/>
                  </a:lnTo>
                  <a:lnTo>
                    <a:pt x="701851" y="3593094"/>
                  </a:lnTo>
                  <a:lnTo>
                    <a:pt x="657602" y="3623979"/>
                  </a:lnTo>
                  <a:lnTo>
                    <a:pt x="618880" y="3642126"/>
                  </a:lnTo>
                  <a:lnTo>
                    <a:pt x="592378" y="3648984"/>
                  </a:lnTo>
                  <a:lnTo>
                    <a:pt x="585350" y="3648041"/>
                  </a:lnTo>
                  <a:lnTo>
                    <a:pt x="578759" y="3645508"/>
                  </a:lnTo>
                  <a:lnTo>
                    <a:pt x="572461" y="3641915"/>
                  </a:lnTo>
                  <a:lnTo>
                    <a:pt x="567309" y="3635709"/>
                  </a:lnTo>
                  <a:lnTo>
                    <a:pt x="559045" y="3618653"/>
                  </a:lnTo>
                  <a:lnTo>
                    <a:pt x="554737" y="3598373"/>
                  </a:lnTo>
                  <a:lnTo>
                    <a:pt x="553588" y="3587631"/>
                  </a:lnTo>
                  <a:lnTo>
                    <a:pt x="561073" y="3540656"/>
                  </a:lnTo>
                  <a:lnTo>
                    <a:pt x="599034" y="3421096"/>
                  </a:lnTo>
                  <a:lnTo>
                    <a:pt x="637204" y="3330450"/>
                  </a:lnTo>
                  <a:lnTo>
                    <a:pt x="675912" y="3256280"/>
                  </a:lnTo>
                  <a:lnTo>
                    <a:pt x="718497" y="3180012"/>
                  </a:lnTo>
                  <a:lnTo>
                    <a:pt x="750382" y="3128784"/>
                  </a:lnTo>
                  <a:lnTo>
                    <a:pt x="783603" y="3079981"/>
                  </a:lnTo>
                  <a:lnTo>
                    <a:pt x="818371" y="3032891"/>
                  </a:lnTo>
                  <a:lnTo>
                    <a:pt x="892479" y="2940571"/>
                  </a:lnTo>
                  <a:lnTo>
                    <a:pt x="928672" y="2894730"/>
                  </a:lnTo>
                  <a:lnTo>
                    <a:pt x="966983" y="2848957"/>
                  </a:lnTo>
                  <a:lnTo>
                    <a:pt x="1026038" y="2780347"/>
                  </a:lnTo>
                  <a:lnTo>
                    <a:pt x="1065819" y="2737159"/>
                  </a:lnTo>
                  <a:lnTo>
                    <a:pt x="1125702" y="2675361"/>
                  </a:lnTo>
                  <a:lnTo>
                    <a:pt x="1253737" y="2546565"/>
                  </a:lnTo>
                  <a:lnTo>
                    <a:pt x="1288305" y="2514512"/>
                  </a:lnTo>
                  <a:lnTo>
                    <a:pt x="1332276" y="2472231"/>
                  </a:lnTo>
                  <a:lnTo>
                    <a:pt x="1386750" y="2413112"/>
                  </a:lnTo>
                  <a:lnTo>
                    <a:pt x="1402349" y="2393604"/>
                  </a:lnTo>
                  <a:lnTo>
                    <a:pt x="1410552" y="2377949"/>
                  </a:lnTo>
                  <a:lnTo>
                    <a:pt x="1414197" y="2364641"/>
                  </a:lnTo>
                  <a:lnTo>
                    <a:pt x="1415817" y="2352377"/>
                  </a:lnTo>
                  <a:lnTo>
                    <a:pt x="1414345" y="2348344"/>
                  </a:lnTo>
                  <a:lnTo>
                    <a:pt x="1411457" y="2345656"/>
                  </a:lnTo>
                  <a:lnTo>
                    <a:pt x="1407628" y="2343864"/>
                  </a:lnTo>
                  <a:lnTo>
                    <a:pt x="1384035" y="2341341"/>
                  </a:lnTo>
                  <a:lnTo>
                    <a:pt x="1348363" y="2345145"/>
                  </a:lnTo>
                  <a:lnTo>
                    <a:pt x="1307632" y="2356856"/>
                  </a:lnTo>
                  <a:lnTo>
                    <a:pt x="1271935" y="2367014"/>
                  </a:lnTo>
                  <a:lnTo>
                    <a:pt x="1230669" y="2378831"/>
                  </a:lnTo>
                  <a:lnTo>
                    <a:pt x="1165550" y="2400597"/>
                  </a:lnTo>
                  <a:lnTo>
                    <a:pt x="1124015" y="2413442"/>
                  </a:lnTo>
                  <a:lnTo>
                    <a:pt x="1083330" y="2420421"/>
                  </a:lnTo>
                  <a:lnTo>
                    <a:pt x="1044928" y="2423523"/>
                  </a:lnTo>
                  <a:lnTo>
                    <a:pt x="1011985" y="2424901"/>
                  </a:lnTo>
                  <a:lnTo>
                    <a:pt x="999390" y="2423364"/>
                  </a:lnTo>
                  <a:lnTo>
                    <a:pt x="980316" y="2416576"/>
                  </a:lnTo>
                  <a:lnTo>
                    <a:pt x="965489" y="2404668"/>
                  </a:lnTo>
                  <a:lnTo>
                    <a:pt x="958868" y="2397493"/>
                  </a:lnTo>
                  <a:lnTo>
                    <a:pt x="955407" y="2388899"/>
                  </a:lnTo>
                  <a:lnTo>
                    <a:pt x="954101" y="2369190"/>
                  </a:lnTo>
                  <a:lnTo>
                    <a:pt x="959235" y="2347731"/>
                  </a:lnTo>
                  <a:lnTo>
                    <a:pt x="985342" y="2284710"/>
                  </a:lnTo>
                  <a:lnTo>
                    <a:pt x="1024415" y="2228584"/>
                  </a:lnTo>
                  <a:lnTo>
                    <a:pt x="1068822" y="2167086"/>
                  </a:lnTo>
                  <a:lnTo>
                    <a:pt x="1108391" y="2113592"/>
                  </a:lnTo>
                  <a:lnTo>
                    <a:pt x="1149368" y="2066337"/>
                  </a:lnTo>
                  <a:lnTo>
                    <a:pt x="1193301" y="2006737"/>
                  </a:lnTo>
                  <a:lnTo>
                    <a:pt x="1203341" y="1990109"/>
                  </a:lnTo>
                  <a:lnTo>
                    <a:pt x="1207804" y="1976368"/>
                  </a:lnTo>
                  <a:lnTo>
                    <a:pt x="1208041" y="1970989"/>
                  </a:lnTo>
                  <a:lnTo>
                    <a:pt x="1207247" y="1966451"/>
                  </a:lnTo>
                  <a:lnTo>
                    <a:pt x="1205765" y="1962473"/>
                  </a:lnTo>
                  <a:lnTo>
                    <a:pt x="1202872" y="1958868"/>
                  </a:lnTo>
                  <a:lnTo>
                    <a:pt x="1194578" y="1952323"/>
                  </a:lnTo>
                  <a:lnTo>
                    <a:pt x="1179461" y="1948779"/>
                  </a:lnTo>
                  <a:lnTo>
                    <a:pt x="1159090" y="1948157"/>
                  </a:lnTo>
                  <a:lnTo>
                    <a:pt x="1119894" y="1954114"/>
                  </a:lnTo>
                  <a:lnTo>
                    <a:pt x="989186" y="1989117"/>
                  </a:lnTo>
                  <a:lnTo>
                    <a:pt x="949746" y="2000375"/>
                  </a:lnTo>
                  <a:lnTo>
                    <a:pt x="913167" y="2011728"/>
                  </a:lnTo>
                  <a:lnTo>
                    <a:pt x="875320" y="2020584"/>
                  </a:lnTo>
                  <a:lnTo>
                    <a:pt x="805797" y="2034030"/>
                  </a:lnTo>
                  <a:lnTo>
                    <a:pt x="780610" y="2034941"/>
                  </a:lnTo>
                  <a:lnTo>
                    <a:pt x="760843" y="2032171"/>
                  </a:lnTo>
                  <a:lnTo>
                    <a:pt x="745708" y="2027764"/>
                  </a:lnTo>
                  <a:lnTo>
                    <a:pt x="740910" y="2024304"/>
                  </a:lnTo>
                  <a:lnTo>
                    <a:pt x="737711" y="2020091"/>
                  </a:lnTo>
                  <a:lnTo>
                    <a:pt x="735578" y="2015378"/>
                  </a:lnTo>
                  <a:lnTo>
                    <a:pt x="733209" y="2005061"/>
                  </a:lnTo>
                  <a:lnTo>
                    <a:pt x="732577" y="1999643"/>
                  </a:lnTo>
                  <a:lnTo>
                    <a:pt x="734415" y="1986003"/>
                  </a:lnTo>
                  <a:lnTo>
                    <a:pt x="740805" y="1964798"/>
                  </a:lnTo>
                  <a:lnTo>
                    <a:pt x="745057" y="1952419"/>
                  </a:lnTo>
                  <a:lnTo>
                    <a:pt x="750327" y="1928949"/>
                  </a:lnTo>
                  <a:lnTo>
                    <a:pt x="752562" y="1923184"/>
                  </a:lnTo>
                  <a:lnTo>
                    <a:pt x="753099" y="1919341"/>
                  </a:lnTo>
                  <a:lnTo>
                    <a:pt x="752504" y="1916778"/>
                  </a:lnTo>
                  <a:lnTo>
                    <a:pt x="751156" y="1915070"/>
                  </a:lnTo>
                  <a:lnTo>
                    <a:pt x="749304" y="1913932"/>
                  </a:lnTo>
                  <a:lnTo>
                    <a:pt x="744707" y="1912666"/>
                  </a:lnTo>
                  <a:lnTo>
                    <a:pt x="732213" y="1911954"/>
                  </a:lnTo>
                  <a:lnTo>
                    <a:pt x="727151" y="1913759"/>
                  </a:lnTo>
                  <a:lnTo>
                    <a:pt x="686057" y="1940095"/>
                  </a:lnTo>
                  <a:lnTo>
                    <a:pt x="646890" y="1968447"/>
                  </a:lnTo>
                  <a:lnTo>
                    <a:pt x="600572" y="2005528"/>
                  </a:lnTo>
                  <a:lnTo>
                    <a:pt x="567478" y="2035291"/>
                  </a:lnTo>
                  <a:lnTo>
                    <a:pt x="533720" y="2067569"/>
                  </a:lnTo>
                  <a:lnTo>
                    <a:pt x="499667" y="2100965"/>
                  </a:lnTo>
                  <a:lnTo>
                    <a:pt x="465482" y="2132317"/>
                  </a:lnTo>
                  <a:lnTo>
                    <a:pt x="432191" y="2162127"/>
                  </a:lnTo>
                  <a:lnTo>
                    <a:pt x="387626" y="2204731"/>
                  </a:lnTo>
                  <a:lnTo>
                    <a:pt x="330748" y="2260893"/>
                  </a:lnTo>
                  <a:lnTo>
                    <a:pt x="301040" y="2297883"/>
                  </a:lnTo>
                  <a:lnTo>
                    <a:pt x="298732" y="2302490"/>
                  </a:lnTo>
                  <a:lnTo>
                    <a:pt x="296167" y="2312689"/>
                  </a:lnTo>
                  <a:lnTo>
                    <a:pt x="293569" y="2334758"/>
                  </a:lnTo>
                  <a:lnTo>
                    <a:pt x="259014" y="2438319"/>
                  </a:lnTo>
                  <a:lnTo>
                    <a:pt x="216140" y="2540315"/>
                  </a:lnTo>
                  <a:lnTo>
                    <a:pt x="179884" y="2644681"/>
                  </a:lnTo>
                  <a:lnTo>
                    <a:pt x="143994" y="2757673"/>
                  </a:lnTo>
                  <a:lnTo>
                    <a:pt x="123593" y="2845530"/>
                  </a:lnTo>
                  <a:lnTo>
                    <a:pt x="114093" y="28803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8457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81000"/>
            <a:ext cx="5600700" cy="6044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153"/>
          <p:cNvSpPr/>
          <p:nvPr/>
        </p:nvSpPr>
        <p:spPr>
          <a:xfrm>
            <a:off x="4040504" y="548640"/>
            <a:ext cx="1843089" cy="651508"/>
          </a:xfrm>
          <a:custGeom>
            <a:avLst/>
            <a:gdLst/>
            <a:ahLst/>
            <a:cxnLst/>
            <a:rect l="0" t="0" r="0" b="0"/>
            <a:pathLst>
              <a:path w="1843089" h="651508">
                <a:moveTo>
                  <a:pt x="0" y="0"/>
                </a:moveTo>
                <a:lnTo>
                  <a:pt x="7382" y="0"/>
                </a:lnTo>
                <a:lnTo>
                  <a:pt x="7779" y="952"/>
                </a:lnTo>
                <a:lnTo>
                  <a:pt x="8220" y="4550"/>
                </a:lnTo>
                <a:lnTo>
                  <a:pt x="9290" y="5891"/>
                </a:lnTo>
                <a:lnTo>
                  <a:pt x="10956" y="6785"/>
                </a:lnTo>
                <a:lnTo>
                  <a:pt x="15923" y="8219"/>
                </a:lnTo>
                <a:lnTo>
                  <a:pt x="21334" y="8467"/>
                </a:lnTo>
                <a:lnTo>
                  <a:pt x="23748" y="9455"/>
                </a:lnTo>
                <a:lnTo>
                  <a:pt x="31696" y="14443"/>
                </a:lnTo>
                <a:lnTo>
                  <a:pt x="37265" y="15944"/>
                </a:lnTo>
                <a:lnTo>
                  <a:pt x="92465" y="17140"/>
                </a:lnTo>
                <a:lnTo>
                  <a:pt x="335917" y="17144"/>
                </a:lnTo>
                <a:lnTo>
                  <a:pt x="349639" y="19685"/>
                </a:lnTo>
                <a:lnTo>
                  <a:pt x="363040" y="23036"/>
                </a:lnTo>
                <a:lnTo>
                  <a:pt x="413443" y="25560"/>
                </a:lnTo>
                <a:lnTo>
                  <a:pt x="464222" y="25708"/>
                </a:lnTo>
                <a:lnTo>
                  <a:pt x="517108" y="33495"/>
                </a:lnTo>
                <a:lnTo>
                  <a:pt x="571979" y="34243"/>
                </a:lnTo>
                <a:lnTo>
                  <a:pt x="651618" y="34289"/>
                </a:lnTo>
                <a:lnTo>
                  <a:pt x="666163" y="36829"/>
                </a:lnTo>
                <a:lnTo>
                  <a:pt x="679930" y="40181"/>
                </a:lnTo>
                <a:lnTo>
                  <a:pt x="734854" y="42705"/>
                </a:lnTo>
                <a:lnTo>
                  <a:pt x="748560" y="43745"/>
                </a:lnTo>
                <a:lnTo>
                  <a:pt x="784482" y="50234"/>
                </a:lnTo>
                <a:lnTo>
                  <a:pt x="839410" y="52317"/>
                </a:lnTo>
                <a:lnTo>
                  <a:pt x="867661" y="58206"/>
                </a:lnTo>
                <a:lnTo>
                  <a:pt x="917420" y="62389"/>
                </a:lnTo>
                <a:lnTo>
                  <a:pt x="947029" y="67357"/>
                </a:lnTo>
                <a:lnTo>
                  <a:pt x="997329" y="69460"/>
                </a:lnTo>
                <a:lnTo>
                  <a:pt x="1047804" y="79158"/>
                </a:lnTo>
                <a:lnTo>
                  <a:pt x="1069603" y="83779"/>
                </a:lnTo>
                <a:lnTo>
                  <a:pt x="1123385" y="90161"/>
                </a:lnTo>
                <a:lnTo>
                  <a:pt x="1156586" y="93752"/>
                </a:lnTo>
                <a:lnTo>
                  <a:pt x="1169359" y="95007"/>
                </a:lnTo>
                <a:lnTo>
                  <a:pt x="1219288" y="104866"/>
                </a:lnTo>
                <a:lnTo>
                  <a:pt x="1287454" y="124098"/>
                </a:lnTo>
                <a:lnTo>
                  <a:pt x="1298643" y="129132"/>
                </a:lnTo>
                <a:lnTo>
                  <a:pt x="1302959" y="131808"/>
                </a:lnTo>
                <a:lnTo>
                  <a:pt x="1315376" y="134781"/>
                </a:lnTo>
                <a:lnTo>
                  <a:pt x="1329467" y="137055"/>
                </a:lnTo>
                <a:lnTo>
                  <a:pt x="1342080" y="141241"/>
                </a:lnTo>
                <a:lnTo>
                  <a:pt x="1351495" y="146276"/>
                </a:lnTo>
                <a:lnTo>
                  <a:pt x="1369852" y="157269"/>
                </a:lnTo>
                <a:lnTo>
                  <a:pt x="1380666" y="160385"/>
                </a:lnTo>
                <a:lnTo>
                  <a:pt x="1386217" y="161215"/>
                </a:lnTo>
                <a:lnTo>
                  <a:pt x="1394924" y="164679"/>
                </a:lnTo>
                <a:lnTo>
                  <a:pt x="1401969" y="168440"/>
                </a:lnTo>
                <a:lnTo>
                  <a:pt x="1411290" y="171510"/>
                </a:lnTo>
                <a:lnTo>
                  <a:pt x="1420085" y="178029"/>
                </a:lnTo>
                <a:lnTo>
                  <a:pt x="1434453" y="191566"/>
                </a:lnTo>
                <a:lnTo>
                  <a:pt x="1436362" y="194385"/>
                </a:lnTo>
                <a:lnTo>
                  <a:pt x="1440002" y="202905"/>
                </a:lnTo>
                <a:lnTo>
                  <a:pt x="1445737" y="211461"/>
                </a:lnTo>
                <a:lnTo>
                  <a:pt x="1448812" y="220029"/>
                </a:lnTo>
                <a:lnTo>
                  <a:pt x="1454380" y="228600"/>
                </a:lnTo>
                <a:lnTo>
                  <a:pt x="1457406" y="237172"/>
                </a:lnTo>
                <a:lnTo>
                  <a:pt x="1461488" y="242887"/>
                </a:lnTo>
                <a:lnTo>
                  <a:pt x="1462958" y="246697"/>
                </a:lnTo>
                <a:lnTo>
                  <a:pt x="1465317" y="263960"/>
                </a:lnTo>
                <a:lnTo>
                  <a:pt x="1465847" y="282735"/>
                </a:lnTo>
                <a:lnTo>
                  <a:pt x="1465898" y="344565"/>
                </a:lnTo>
                <a:lnTo>
                  <a:pt x="1464946" y="347820"/>
                </a:lnTo>
                <a:lnTo>
                  <a:pt x="1460007" y="356952"/>
                </a:lnTo>
                <a:lnTo>
                  <a:pt x="1457167" y="365690"/>
                </a:lnTo>
                <a:lnTo>
                  <a:pt x="1451670" y="374311"/>
                </a:lnTo>
                <a:lnTo>
                  <a:pt x="1450050" y="380038"/>
                </a:lnTo>
                <a:lnTo>
                  <a:pt x="1448057" y="397367"/>
                </a:lnTo>
                <a:lnTo>
                  <a:pt x="1442019" y="410950"/>
                </a:lnTo>
                <a:lnTo>
                  <a:pt x="1440544" y="422805"/>
                </a:lnTo>
                <a:lnTo>
                  <a:pt x="1440288" y="431451"/>
                </a:lnTo>
                <a:lnTo>
                  <a:pt x="1439300" y="434319"/>
                </a:lnTo>
                <a:lnTo>
                  <a:pt x="1434311" y="442906"/>
                </a:lnTo>
                <a:lnTo>
                  <a:pt x="1432809" y="448624"/>
                </a:lnTo>
                <a:lnTo>
                  <a:pt x="1431714" y="465772"/>
                </a:lnTo>
                <a:lnTo>
                  <a:pt x="1432631" y="468629"/>
                </a:lnTo>
                <a:lnTo>
                  <a:pt x="1437520" y="477202"/>
                </a:lnTo>
                <a:lnTo>
                  <a:pt x="1438999" y="482917"/>
                </a:lnTo>
                <a:lnTo>
                  <a:pt x="1440077" y="500062"/>
                </a:lnTo>
                <a:lnTo>
                  <a:pt x="1441064" y="502920"/>
                </a:lnTo>
                <a:lnTo>
                  <a:pt x="1446052" y="511492"/>
                </a:lnTo>
                <a:lnTo>
                  <a:pt x="1448905" y="520065"/>
                </a:lnTo>
                <a:lnTo>
                  <a:pt x="1455360" y="528637"/>
                </a:lnTo>
                <a:lnTo>
                  <a:pt x="1460579" y="534352"/>
                </a:lnTo>
                <a:lnTo>
                  <a:pt x="1462352" y="537210"/>
                </a:lnTo>
                <a:lnTo>
                  <a:pt x="1465800" y="545782"/>
                </a:lnTo>
                <a:lnTo>
                  <a:pt x="1475016" y="557212"/>
                </a:lnTo>
                <a:lnTo>
                  <a:pt x="1477692" y="560069"/>
                </a:lnTo>
                <a:lnTo>
                  <a:pt x="1480428" y="561975"/>
                </a:lnTo>
                <a:lnTo>
                  <a:pt x="1486008" y="564091"/>
                </a:lnTo>
                <a:lnTo>
                  <a:pt x="1487877" y="565608"/>
                </a:lnTo>
                <a:lnTo>
                  <a:pt x="1489123" y="567572"/>
                </a:lnTo>
                <a:lnTo>
                  <a:pt x="1489954" y="569834"/>
                </a:lnTo>
                <a:lnTo>
                  <a:pt x="1493417" y="574887"/>
                </a:lnTo>
                <a:lnTo>
                  <a:pt x="1503402" y="585892"/>
                </a:lnTo>
                <a:lnTo>
                  <a:pt x="1506140" y="587762"/>
                </a:lnTo>
                <a:lnTo>
                  <a:pt x="1514546" y="591346"/>
                </a:lnTo>
                <a:lnTo>
                  <a:pt x="1533323" y="603288"/>
                </a:lnTo>
                <a:lnTo>
                  <a:pt x="1541267" y="606265"/>
                </a:lnTo>
                <a:lnTo>
                  <a:pt x="1544719" y="607059"/>
                </a:lnTo>
                <a:lnTo>
                  <a:pt x="1551095" y="610481"/>
                </a:lnTo>
                <a:lnTo>
                  <a:pt x="1554128" y="612727"/>
                </a:lnTo>
                <a:lnTo>
                  <a:pt x="1562579" y="615223"/>
                </a:lnTo>
                <a:lnTo>
                  <a:pt x="1567500" y="615889"/>
                </a:lnTo>
                <a:lnTo>
                  <a:pt x="1575507" y="619168"/>
                </a:lnTo>
                <a:lnTo>
                  <a:pt x="1592959" y="629034"/>
                </a:lnTo>
                <a:lnTo>
                  <a:pt x="1601110" y="631996"/>
                </a:lnTo>
                <a:lnTo>
                  <a:pt x="1622572" y="636697"/>
                </a:lnTo>
                <a:lnTo>
                  <a:pt x="1631733" y="640164"/>
                </a:lnTo>
                <a:lnTo>
                  <a:pt x="1642246" y="642115"/>
                </a:lnTo>
                <a:lnTo>
                  <a:pt x="1666980" y="643817"/>
                </a:lnTo>
                <a:lnTo>
                  <a:pt x="1688992" y="649708"/>
                </a:lnTo>
                <a:lnTo>
                  <a:pt x="1742164" y="651496"/>
                </a:lnTo>
                <a:lnTo>
                  <a:pt x="1758912" y="651507"/>
                </a:lnTo>
                <a:lnTo>
                  <a:pt x="1762205" y="650555"/>
                </a:lnTo>
                <a:lnTo>
                  <a:pt x="1771392" y="645618"/>
                </a:lnTo>
                <a:lnTo>
                  <a:pt x="1777251" y="644128"/>
                </a:lnTo>
                <a:lnTo>
                  <a:pt x="1834514" y="642937"/>
                </a:lnTo>
                <a:lnTo>
                  <a:pt x="1843088" y="6343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54"/>
          <p:cNvSpPr/>
          <p:nvPr/>
        </p:nvSpPr>
        <p:spPr>
          <a:xfrm>
            <a:off x="5857875" y="1114425"/>
            <a:ext cx="180010" cy="162878"/>
          </a:xfrm>
          <a:custGeom>
            <a:avLst/>
            <a:gdLst/>
            <a:ahLst/>
            <a:cxnLst/>
            <a:rect l="0" t="0" r="0" b="0"/>
            <a:pathLst>
              <a:path w="180010" h="162878">
                <a:moveTo>
                  <a:pt x="25717" y="0"/>
                </a:moveTo>
                <a:lnTo>
                  <a:pt x="25717" y="7380"/>
                </a:lnTo>
                <a:lnTo>
                  <a:pt x="23177" y="10582"/>
                </a:lnTo>
                <a:lnTo>
                  <a:pt x="18336" y="15848"/>
                </a:lnTo>
                <a:lnTo>
                  <a:pt x="17674" y="19108"/>
                </a:lnTo>
                <a:lnTo>
                  <a:pt x="17380" y="23732"/>
                </a:lnTo>
                <a:lnTo>
                  <a:pt x="17249" y="28962"/>
                </a:lnTo>
                <a:lnTo>
                  <a:pt x="18167" y="31691"/>
                </a:lnTo>
                <a:lnTo>
                  <a:pt x="19731" y="34462"/>
                </a:lnTo>
                <a:lnTo>
                  <a:pt x="21726" y="37262"/>
                </a:lnTo>
                <a:lnTo>
                  <a:pt x="23057" y="40081"/>
                </a:lnTo>
                <a:lnTo>
                  <a:pt x="23944" y="42913"/>
                </a:lnTo>
                <a:lnTo>
                  <a:pt x="24535" y="45754"/>
                </a:lnTo>
                <a:lnTo>
                  <a:pt x="24929" y="49552"/>
                </a:lnTo>
                <a:lnTo>
                  <a:pt x="25192" y="53990"/>
                </a:lnTo>
                <a:lnTo>
                  <a:pt x="25484" y="63048"/>
                </a:lnTo>
                <a:lnTo>
                  <a:pt x="25671" y="76624"/>
                </a:lnTo>
                <a:lnTo>
                  <a:pt x="25717" y="135890"/>
                </a:lnTo>
                <a:lnTo>
                  <a:pt x="24765" y="139171"/>
                </a:lnTo>
                <a:lnTo>
                  <a:pt x="23177" y="141358"/>
                </a:lnTo>
                <a:lnTo>
                  <a:pt x="21166" y="142816"/>
                </a:lnTo>
                <a:lnTo>
                  <a:pt x="19825" y="144740"/>
                </a:lnTo>
                <a:lnTo>
                  <a:pt x="18336" y="149419"/>
                </a:lnTo>
                <a:lnTo>
                  <a:pt x="17498" y="152857"/>
                </a:lnTo>
                <a:lnTo>
                  <a:pt x="17302" y="156201"/>
                </a:lnTo>
                <a:lnTo>
                  <a:pt x="17147" y="162761"/>
                </a:lnTo>
                <a:lnTo>
                  <a:pt x="17145" y="100011"/>
                </a:lnTo>
                <a:lnTo>
                  <a:pt x="18097" y="96201"/>
                </a:lnTo>
                <a:lnTo>
                  <a:pt x="19685" y="91757"/>
                </a:lnTo>
                <a:lnTo>
                  <a:pt x="21695" y="86888"/>
                </a:lnTo>
                <a:lnTo>
                  <a:pt x="23036" y="82690"/>
                </a:lnTo>
                <a:lnTo>
                  <a:pt x="23930" y="78939"/>
                </a:lnTo>
                <a:lnTo>
                  <a:pt x="24526" y="75486"/>
                </a:lnTo>
                <a:lnTo>
                  <a:pt x="24923" y="72231"/>
                </a:lnTo>
                <a:lnTo>
                  <a:pt x="25187" y="69109"/>
                </a:lnTo>
                <a:lnTo>
                  <a:pt x="25364" y="66075"/>
                </a:lnTo>
                <a:lnTo>
                  <a:pt x="25560" y="60164"/>
                </a:lnTo>
                <a:lnTo>
                  <a:pt x="25686" y="48608"/>
                </a:lnTo>
                <a:lnTo>
                  <a:pt x="25716" y="27411"/>
                </a:lnTo>
                <a:lnTo>
                  <a:pt x="23177" y="23930"/>
                </a:lnTo>
                <a:lnTo>
                  <a:pt x="17175" y="17179"/>
                </a:lnTo>
                <a:lnTo>
                  <a:pt x="17147" y="17147"/>
                </a:lnTo>
                <a:lnTo>
                  <a:pt x="17145" y="17145"/>
                </a:lnTo>
                <a:lnTo>
                  <a:pt x="17145" y="29915"/>
                </a:lnTo>
                <a:lnTo>
                  <a:pt x="18097" y="31373"/>
                </a:lnTo>
                <a:lnTo>
                  <a:pt x="19685" y="32345"/>
                </a:lnTo>
                <a:lnTo>
                  <a:pt x="21695" y="32993"/>
                </a:lnTo>
                <a:lnTo>
                  <a:pt x="26469" y="36253"/>
                </a:lnTo>
                <a:lnTo>
                  <a:pt x="31767" y="40877"/>
                </a:lnTo>
                <a:lnTo>
                  <a:pt x="37296" y="46107"/>
                </a:lnTo>
                <a:lnTo>
                  <a:pt x="40104" y="47883"/>
                </a:lnTo>
                <a:lnTo>
                  <a:pt x="42928" y="49067"/>
                </a:lnTo>
                <a:lnTo>
                  <a:pt x="45764" y="49856"/>
                </a:lnTo>
                <a:lnTo>
                  <a:pt x="49559" y="51335"/>
                </a:lnTo>
                <a:lnTo>
                  <a:pt x="53994" y="53273"/>
                </a:lnTo>
                <a:lnTo>
                  <a:pt x="58856" y="55518"/>
                </a:lnTo>
                <a:lnTo>
                  <a:pt x="63050" y="57014"/>
                </a:lnTo>
                <a:lnTo>
                  <a:pt x="66798" y="58012"/>
                </a:lnTo>
                <a:lnTo>
                  <a:pt x="70249" y="58677"/>
                </a:lnTo>
                <a:lnTo>
                  <a:pt x="74455" y="59120"/>
                </a:lnTo>
                <a:lnTo>
                  <a:pt x="79164" y="59416"/>
                </a:lnTo>
                <a:lnTo>
                  <a:pt x="84209" y="59613"/>
                </a:lnTo>
                <a:lnTo>
                  <a:pt x="89477" y="60697"/>
                </a:lnTo>
                <a:lnTo>
                  <a:pt x="94893" y="62372"/>
                </a:lnTo>
                <a:lnTo>
                  <a:pt x="100409" y="64441"/>
                </a:lnTo>
                <a:lnTo>
                  <a:pt x="105992" y="65821"/>
                </a:lnTo>
                <a:lnTo>
                  <a:pt x="111619" y="66740"/>
                </a:lnTo>
                <a:lnTo>
                  <a:pt x="117275" y="67353"/>
                </a:lnTo>
                <a:lnTo>
                  <a:pt x="121998" y="68714"/>
                </a:lnTo>
                <a:lnTo>
                  <a:pt x="126100" y="70575"/>
                </a:lnTo>
                <a:lnTo>
                  <a:pt x="129786" y="72767"/>
                </a:lnTo>
                <a:lnTo>
                  <a:pt x="134149" y="74229"/>
                </a:lnTo>
                <a:lnTo>
                  <a:pt x="138962" y="75203"/>
                </a:lnTo>
                <a:lnTo>
                  <a:pt x="144076" y="75853"/>
                </a:lnTo>
                <a:lnTo>
                  <a:pt x="148439" y="76286"/>
                </a:lnTo>
                <a:lnTo>
                  <a:pt x="152299" y="76575"/>
                </a:lnTo>
                <a:lnTo>
                  <a:pt x="155825" y="76767"/>
                </a:lnTo>
                <a:lnTo>
                  <a:pt x="159128" y="77848"/>
                </a:lnTo>
                <a:lnTo>
                  <a:pt x="162283" y="79521"/>
                </a:lnTo>
                <a:lnTo>
                  <a:pt x="165338" y="81589"/>
                </a:lnTo>
                <a:lnTo>
                  <a:pt x="168328" y="82967"/>
                </a:lnTo>
                <a:lnTo>
                  <a:pt x="171274" y="83886"/>
                </a:lnTo>
                <a:lnTo>
                  <a:pt x="174190" y="84499"/>
                </a:lnTo>
                <a:lnTo>
                  <a:pt x="176134" y="85860"/>
                </a:lnTo>
                <a:lnTo>
                  <a:pt x="177430" y="87720"/>
                </a:lnTo>
                <a:lnTo>
                  <a:pt x="179870" y="93912"/>
                </a:lnTo>
                <a:lnTo>
                  <a:pt x="179977" y="98734"/>
                </a:lnTo>
                <a:lnTo>
                  <a:pt x="180009" y="106195"/>
                </a:lnTo>
                <a:lnTo>
                  <a:pt x="179061" y="107944"/>
                </a:lnTo>
                <a:lnTo>
                  <a:pt x="177476" y="109110"/>
                </a:lnTo>
                <a:lnTo>
                  <a:pt x="175467" y="109887"/>
                </a:lnTo>
                <a:lnTo>
                  <a:pt x="170695" y="113291"/>
                </a:lnTo>
                <a:lnTo>
                  <a:pt x="165399" y="117979"/>
                </a:lnTo>
                <a:lnTo>
                  <a:pt x="159870" y="123237"/>
                </a:lnTo>
                <a:lnTo>
                  <a:pt x="156110" y="125020"/>
                </a:lnTo>
                <a:lnTo>
                  <a:pt x="151698" y="126209"/>
                </a:lnTo>
                <a:lnTo>
                  <a:pt x="146852" y="127002"/>
                </a:lnTo>
                <a:lnTo>
                  <a:pt x="141716" y="128483"/>
                </a:lnTo>
                <a:lnTo>
                  <a:pt x="136388" y="130422"/>
                </a:lnTo>
                <a:lnTo>
                  <a:pt x="130930" y="132668"/>
                </a:lnTo>
                <a:lnTo>
                  <a:pt x="125386" y="135118"/>
                </a:lnTo>
                <a:lnTo>
                  <a:pt x="114147" y="140380"/>
                </a:lnTo>
                <a:lnTo>
                  <a:pt x="109435" y="142164"/>
                </a:lnTo>
                <a:lnTo>
                  <a:pt x="105342" y="143353"/>
                </a:lnTo>
                <a:lnTo>
                  <a:pt x="101660" y="144146"/>
                </a:lnTo>
                <a:lnTo>
                  <a:pt x="97301" y="145627"/>
                </a:lnTo>
                <a:lnTo>
                  <a:pt x="92490" y="147567"/>
                </a:lnTo>
                <a:lnTo>
                  <a:pt x="87377" y="149813"/>
                </a:lnTo>
                <a:lnTo>
                  <a:pt x="82064" y="151310"/>
                </a:lnTo>
                <a:lnTo>
                  <a:pt x="76617" y="152308"/>
                </a:lnTo>
                <a:lnTo>
                  <a:pt x="71080" y="152974"/>
                </a:lnTo>
                <a:lnTo>
                  <a:pt x="65484" y="153417"/>
                </a:lnTo>
                <a:lnTo>
                  <a:pt x="59849" y="153713"/>
                </a:lnTo>
                <a:lnTo>
                  <a:pt x="54186" y="153910"/>
                </a:lnTo>
                <a:lnTo>
                  <a:pt x="49459" y="154994"/>
                </a:lnTo>
                <a:lnTo>
                  <a:pt x="45355" y="156669"/>
                </a:lnTo>
                <a:lnTo>
                  <a:pt x="41666" y="158739"/>
                </a:lnTo>
                <a:lnTo>
                  <a:pt x="38255" y="160118"/>
                </a:lnTo>
                <a:lnTo>
                  <a:pt x="35028" y="161038"/>
                </a:lnTo>
                <a:lnTo>
                  <a:pt x="31925" y="161651"/>
                </a:lnTo>
                <a:lnTo>
                  <a:pt x="28903" y="162060"/>
                </a:lnTo>
                <a:lnTo>
                  <a:pt x="25936" y="162332"/>
                </a:lnTo>
                <a:lnTo>
                  <a:pt x="18881" y="162769"/>
                </a:lnTo>
                <a:lnTo>
                  <a:pt x="15376" y="162829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55"/>
          <p:cNvSpPr/>
          <p:nvPr/>
        </p:nvSpPr>
        <p:spPr>
          <a:xfrm>
            <a:off x="6346507" y="1217294"/>
            <a:ext cx="222851" cy="342898"/>
          </a:xfrm>
          <a:custGeom>
            <a:avLst/>
            <a:gdLst/>
            <a:ahLst/>
            <a:cxnLst/>
            <a:rect l="0" t="0" r="0" b="0"/>
            <a:pathLst>
              <a:path w="222851" h="342898">
                <a:moveTo>
                  <a:pt x="25718" y="0"/>
                </a:moveTo>
                <a:lnTo>
                  <a:pt x="17146" y="0"/>
                </a:lnTo>
                <a:lnTo>
                  <a:pt x="17145" y="45828"/>
                </a:lnTo>
                <a:lnTo>
                  <a:pt x="18098" y="48650"/>
                </a:lnTo>
                <a:lnTo>
                  <a:pt x="21696" y="54325"/>
                </a:lnTo>
                <a:lnTo>
                  <a:pt x="23930" y="62562"/>
                </a:lnTo>
                <a:lnTo>
                  <a:pt x="24923" y="71621"/>
                </a:lnTo>
                <a:lnTo>
                  <a:pt x="25364" y="78822"/>
                </a:lnTo>
                <a:lnTo>
                  <a:pt x="26435" y="82076"/>
                </a:lnTo>
                <a:lnTo>
                  <a:pt x="30164" y="88231"/>
                </a:lnTo>
                <a:lnTo>
                  <a:pt x="32456" y="96681"/>
                </a:lnTo>
                <a:lnTo>
                  <a:pt x="33068" y="101602"/>
                </a:lnTo>
                <a:lnTo>
                  <a:pt x="36287" y="109609"/>
                </a:lnTo>
                <a:lnTo>
                  <a:pt x="39940" y="116343"/>
                </a:lnTo>
                <a:lnTo>
                  <a:pt x="42949" y="125489"/>
                </a:lnTo>
                <a:lnTo>
                  <a:pt x="47029" y="131338"/>
                </a:lnTo>
                <a:lnTo>
                  <a:pt x="49450" y="133279"/>
                </a:lnTo>
                <a:lnTo>
                  <a:pt x="52017" y="134573"/>
                </a:lnTo>
                <a:lnTo>
                  <a:pt x="54680" y="135435"/>
                </a:lnTo>
                <a:lnTo>
                  <a:pt x="60180" y="138934"/>
                </a:lnTo>
                <a:lnTo>
                  <a:pt x="62980" y="141200"/>
                </a:lnTo>
                <a:lnTo>
                  <a:pt x="64846" y="143664"/>
                </a:lnTo>
                <a:lnTo>
                  <a:pt x="66921" y="148941"/>
                </a:lnTo>
                <a:lnTo>
                  <a:pt x="69379" y="150729"/>
                </a:lnTo>
                <a:lnTo>
                  <a:pt x="72923" y="151921"/>
                </a:lnTo>
                <a:lnTo>
                  <a:pt x="77190" y="152716"/>
                </a:lnTo>
                <a:lnTo>
                  <a:pt x="80988" y="153246"/>
                </a:lnTo>
                <a:lnTo>
                  <a:pt x="87747" y="153835"/>
                </a:lnTo>
                <a:lnTo>
                  <a:pt x="92356" y="154166"/>
                </a:lnTo>
                <a:lnTo>
                  <a:pt x="102824" y="154264"/>
                </a:lnTo>
                <a:lnTo>
                  <a:pt x="105697" y="153326"/>
                </a:lnTo>
                <a:lnTo>
                  <a:pt x="107612" y="151747"/>
                </a:lnTo>
                <a:lnTo>
                  <a:pt x="108889" y="149743"/>
                </a:lnTo>
                <a:lnTo>
                  <a:pt x="115388" y="144975"/>
                </a:lnTo>
                <a:lnTo>
                  <a:pt x="119787" y="142370"/>
                </a:lnTo>
                <a:lnTo>
                  <a:pt x="123674" y="139681"/>
                </a:lnTo>
                <a:lnTo>
                  <a:pt x="130531" y="134153"/>
                </a:lnTo>
                <a:lnTo>
                  <a:pt x="136754" y="128522"/>
                </a:lnTo>
                <a:lnTo>
                  <a:pt x="142695" y="122843"/>
                </a:lnTo>
                <a:lnTo>
                  <a:pt x="148510" y="117145"/>
                </a:lnTo>
                <a:lnTo>
                  <a:pt x="154269" y="108897"/>
                </a:lnTo>
                <a:lnTo>
                  <a:pt x="160004" y="99834"/>
                </a:lnTo>
                <a:lnTo>
                  <a:pt x="165728" y="92631"/>
                </a:lnTo>
                <a:lnTo>
                  <a:pt x="168907" y="86255"/>
                </a:lnTo>
                <a:lnTo>
                  <a:pt x="171272" y="79293"/>
                </a:lnTo>
                <a:lnTo>
                  <a:pt x="175499" y="69849"/>
                </a:lnTo>
                <a:lnTo>
                  <a:pt x="178012" y="61842"/>
                </a:lnTo>
                <a:lnTo>
                  <a:pt x="179427" y="51979"/>
                </a:lnTo>
                <a:lnTo>
                  <a:pt x="179846" y="43024"/>
                </a:lnTo>
                <a:lnTo>
                  <a:pt x="179988" y="31465"/>
                </a:lnTo>
                <a:lnTo>
                  <a:pt x="180021" y="18487"/>
                </a:lnTo>
                <a:lnTo>
                  <a:pt x="173237" y="10537"/>
                </a:lnTo>
                <a:lnTo>
                  <a:pt x="171554" y="8688"/>
                </a:lnTo>
                <a:lnTo>
                  <a:pt x="171454" y="19160"/>
                </a:lnTo>
                <a:lnTo>
                  <a:pt x="171450" y="67426"/>
                </a:lnTo>
                <a:lnTo>
                  <a:pt x="172403" y="71621"/>
                </a:lnTo>
                <a:lnTo>
                  <a:pt x="176001" y="78822"/>
                </a:lnTo>
                <a:lnTo>
                  <a:pt x="178235" y="87737"/>
                </a:lnTo>
                <a:lnTo>
                  <a:pt x="178831" y="92782"/>
                </a:lnTo>
                <a:lnTo>
                  <a:pt x="180180" y="97097"/>
                </a:lnTo>
                <a:lnTo>
                  <a:pt x="184220" y="104432"/>
                </a:lnTo>
                <a:lnTo>
                  <a:pt x="189191" y="113407"/>
                </a:lnTo>
                <a:lnTo>
                  <a:pt x="194575" y="122793"/>
                </a:lnTo>
                <a:lnTo>
                  <a:pt x="200143" y="130140"/>
                </a:lnTo>
                <a:lnTo>
                  <a:pt x="205793" y="139120"/>
                </a:lnTo>
                <a:lnTo>
                  <a:pt x="210526" y="148509"/>
                </a:lnTo>
                <a:lnTo>
                  <a:pt x="212630" y="155857"/>
                </a:lnTo>
                <a:lnTo>
                  <a:pt x="216104" y="164838"/>
                </a:lnTo>
                <a:lnTo>
                  <a:pt x="219872" y="175179"/>
                </a:lnTo>
                <a:lnTo>
                  <a:pt x="220876" y="180604"/>
                </a:lnTo>
                <a:lnTo>
                  <a:pt x="221546" y="186125"/>
                </a:lnTo>
                <a:lnTo>
                  <a:pt x="221992" y="191711"/>
                </a:lnTo>
                <a:lnTo>
                  <a:pt x="222289" y="197340"/>
                </a:lnTo>
                <a:lnTo>
                  <a:pt x="222709" y="211824"/>
                </a:lnTo>
                <a:lnTo>
                  <a:pt x="222850" y="229802"/>
                </a:lnTo>
                <a:lnTo>
                  <a:pt x="221909" y="235117"/>
                </a:lnTo>
                <a:lnTo>
                  <a:pt x="220330" y="240565"/>
                </a:lnTo>
                <a:lnTo>
                  <a:pt x="216035" y="250746"/>
                </a:lnTo>
                <a:lnTo>
                  <a:pt x="208261" y="262784"/>
                </a:lnTo>
                <a:lnTo>
                  <a:pt x="202733" y="272686"/>
                </a:lnTo>
                <a:lnTo>
                  <a:pt x="199641" y="280897"/>
                </a:lnTo>
                <a:lnTo>
                  <a:pt x="197315" y="288673"/>
                </a:lnTo>
                <a:lnTo>
                  <a:pt x="193106" y="298479"/>
                </a:lnTo>
                <a:lnTo>
                  <a:pt x="188060" y="306648"/>
                </a:lnTo>
                <a:lnTo>
                  <a:pt x="185381" y="310160"/>
                </a:lnTo>
                <a:lnTo>
                  <a:pt x="181689" y="313453"/>
                </a:lnTo>
                <a:lnTo>
                  <a:pt x="177325" y="316602"/>
                </a:lnTo>
                <a:lnTo>
                  <a:pt x="172509" y="319653"/>
                </a:lnTo>
                <a:lnTo>
                  <a:pt x="168346" y="322640"/>
                </a:lnTo>
                <a:lnTo>
                  <a:pt x="164618" y="325583"/>
                </a:lnTo>
                <a:lnTo>
                  <a:pt x="156342" y="332601"/>
                </a:lnTo>
                <a:lnTo>
                  <a:pt x="150131" y="336100"/>
                </a:lnTo>
                <a:lnTo>
                  <a:pt x="145807" y="338367"/>
                </a:lnTo>
                <a:lnTo>
                  <a:pt x="141972" y="339878"/>
                </a:lnTo>
                <a:lnTo>
                  <a:pt x="135171" y="341557"/>
                </a:lnTo>
                <a:lnTo>
                  <a:pt x="128974" y="342304"/>
                </a:lnTo>
                <a:lnTo>
                  <a:pt x="123044" y="342635"/>
                </a:lnTo>
                <a:lnTo>
                  <a:pt x="117234" y="342783"/>
                </a:lnTo>
                <a:lnTo>
                  <a:pt x="84061" y="342897"/>
                </a:lnTo>
                <a:lnTo>
                  <a:pt x="80806" y="341946"/>
                </a:lnTo>
                <a:lnTo>
                  <a:pt x="74649" y="338349"/>
                </a:lnTo>
                <a:lnTo>
                  <a:pt x="68737" y="336115"/>
                </a:lnTo>
                <a:lnTo>
                  <a:pt x="61983" y="334170"/>
                </a:lnTo>
                <a:lnTo>
                  <a:pt x="57514" y="332318"/>
                </a:lnTo>
                <a:lnTo>
                  <a:pt x="52631" y="330130"/>
                </a:lnTo>
                <a:lnTo>
                  <a:pt x="48422" y="328672"/>
                </a:lnTo>
                <a:lnTo>
                  <a:pt x="44664" y="327700"/>
                </a:lnTo>
                <a:lnTo>
                  <a:pt x="41206" y="327052"/>
                </a:lnTo>
                <a:lnTo>
                  <a:pt x="34824" y="323792"/>
                </a:lnTo>
                <a:lnTo>
                  <a:pt x="31788" y="321589"/>
                </a:lnTo>
                <a:lnTo>
                  <a:pt x="25876" y="319141"/>
                </a:lnTo>
                <a:lnTo>
                  <a:pt x="22965" y="318489"/>
                </a:lnTo>
                <a:lnTo>
                  <a:pt x="17192" y="315223"/>
                </a:lnTo>
                <a:lnTo>
                  <a:pt x="14319" y="313019"/>
                </a:lnTo>
                <a:lnTo>
                  <a:pt x="12404" y="310597"/>
                </a:lnTo>
                <a:lnTo>
                  <a:pt x="11127" y="308030"/>
                </a:lnTo>
                <a:lnTo>
                  <a:pt x="10275" y="305366"/>
                </a:lnTo>
                <a:lnTo>
                  <a:pt x="8755" y="303590"/>
                </a:lnTo>
                <a:lnTo>
                  <a:pt x="6789" y="302406"/>
                </a:lnTo>
                <a:lnTo>
                  <a:pt x="0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6"/>
          <p:cNvSpPr/>
          <p:nvPr/>
        </p:nvSpPr>
        <p:spPr>
          <a:xfrm>
            <a:off x="6620827" y="1243012"/>
            <a:ext cx="247408" cy="187392"/>
          </a:xfrm>
          <a:custGeom>
            <a:avLst/>
            <a:gdLst/>
            <a:ahLst/>
            <a:cxnLst/>
            <a:rect l="0" t="0" r="0" b="0"/>
            <a:pathLst>
              <a:path w="247408" h="187392">
                <a:moveTo>
                  <a:pt x="0" y="0"/>
                </a:moveTo>
                <a:lnTo>
                  <a:pt x="13019" y="0"/>
                </a:lnTo>
                <a:lnTo>
                  <a:pt x="15347" y="953"/>
                </a:lnTo>
                <a:lnTo>
                  <a:pt x="20473" y="4551"/>
                </a:lnTo>
                <a:lnTo>
                  <a:pt x="24127" y="5891"/>
                </a:lnTo>
                <a:lnTo>
                  <a:pt x="28467" y="6785"/>
                </a:lnTo>
                <a:lnTo>
                  <a:pt x="33266" y="7381"/>
                </a:lnTo>
                <a:lnTo>
                  <a:pt x="37416" y="8731"/>
                </a:lnTo>
                <a:lnTo>
                  <a:pt x="44570" y="12770"/>
                </a:lnTo>
                <a:lnTo>
                  <a:pt x="50924" y="15201"/>
                </a:lnTo>
                <a:lnTo>
                  <a:pt x="57876" y="17233"/>
                </a:lnTo>
                <a:lnTo>
                  <a:pt x="62396" y="19109"/>
                </a:lnTo>
                <a:lnTo>
                  <a:pt x="67315" y="21312"/>
                </a:lnTo>
                <a:lnTo>
                  <a:pt x="71547" y="22780"/>
                </a:lnTo>
                <a:lnTo>
                  <a:pt x="78788" y="24412"/>
                </a:lnTo>
                <a:lnTo>
                  <a:pt x="85183" y="25137"/>
                </a:lnTo>
                <a:lnTo>
                  <a:pt x="88221" y="25331"/>
                </a:lnTo>
                <a:lnTo>
                  <a:pt x="91199" y="26412"/>
                </a:lnTo>
                <a:lnTo>
                  <a:pt x="97048" y="30154"/>
                </a:lnTo>
                <a:lnTo>
                  <a:pt x="100894" y="31532"/>
                </a:lnTo>
                <a:lnTo>
                  <a:pt x="105363" y="32452"/>
                </a:lnTo>
                <a:lnTo>
                  <a:pt x="110246" y="33064"/>
                </a:lnTo>
                <a:lnTo>
                  <a:pt x="115408" y="34426"/>
                </a:lnTo>
                <a:lnTo>
                  <a:pt x="120754" y="36285"/>
                </a:lnTo>
                <a:lnTo>
                  <a:pt x="126223" y="38478"/>
                </a:lnTo>
                <a:lnTo>
                  <a:pt x="130821" y="39939"/>
                </a:lnTo>
                <a:lnTo>
                  <a:pt x="138470" y="41563"/>
                </a:lnTo>
                <a:lnTo>
                  <a:pt x="142795" y="41996"/>
                </a:lnTo>
                <a:lnTo>
                  <a:pt x="147585" y="42285"/>
                </a:lnTo>
                <a:lnTo>
                  <a:pt x="157986" y="42606"/>
                </a:lnTo>
                <a:lnTo>
                  <a:pt x="168958" y="42748"/>
                </a:lnTo>
                <a:lnTo>
                  <a:pt x="173599" y="43739"/>
                </a:lnTo>
                <a:lnTo>
                  <a:pt x="181295" y="47380"/>
                </a:lnTo>
                <a:lnTo>
                  <a:pt x="185634" y="48731"/>
                </a:lnTo>
                <a:lnTo>
                  <a:pt x="190430" y="49633"/>
                </a:lnTo>
                <a:lnTo>
                  <a:pt x="195534" y="50233"/>
                </a:lnTo>
                <a:lnTo>
                  <a:pt x="199888" y="50634"/>
                </a:lnTo>
                <a:lnTo>
                  <a:pt x="207267" y="51079"/>
                </a:lnTo>
                <a:lnTo>
                  <a:pt x="213721" y="51277"/>
                </a:lnTo>
                <a:lnTo>
                  <a:pt x="225626" y="51404"/>
                </a:lnTo>
                <a:lnTo>
                  <a:pt x="228522" y="52367"/>
                </a:lnTo>
                <a:lnTo>
                  <a:pt x="236197" y="57320"/>
                </a:lnTo>
                <a:lnTo>
                  <a:pt x="239986" y="59976"/>
                </a:lnTo>
                <a:lnTo>
                  <a:pt x="244568" y="59998"/>
                </a:lnTo>
                <a:lnTo>
                  <a:pt x="245912" y="60954"/>
                </a:lnTo>
                <a:lnTo>
                  <a:pt x="246809" y="62543"/>
                </a:lnTo>
                <a:lnTo>
                  <a:pt x="247407" y="64556"/>
                </a:lnTo>
                <a:lnTo>
                  <a:pt x="246853" y="65897"/>
                </a:lnTo>
                <a:lnTo>
                  <a:pt x="245531" y="66791"/>
                </a:lnTo>
                <a:lnTo>
                  <a:pt x="241116" y="68227"/>
                </a:lnTo>
                <a:lnTo>
                  <a:pt x="240754" y="69297"/>
                </a:lnTo>
                <a:lnTo>
                  <a:pt x="240352" y="73026"/>
                </a:lnTo>
                <a:lnTo>
                  <a:pt x="239293" y="75354"/>
                </a:lnTo>
                <a:lnTo>
                  <a:pt x="235575" y="80481"/>
                </a:lnTo>
                <a:lnTo>
                  <a:pt x="230747" y="85934"/>
                </a:lnTo>
                <a:lnTo>
                  <a:pt x="228127" y="88722"/>
                </a:lnTo>
                <a:lnTo>
                  <a:pt x="225427" y="90581"/>
                </a:lnTo>
                <a:lnTo>
                  <a:pt x="219888" y="92646"/>
                </a:lnTo>
                <a:lnTo>
                  <a:pt x="216124" y="94149"/>
                </a:lnTo>
                <a:lnTo>
                  <a:pt x="211710" y="96103"/>
                </a:lnTo>
                <a:lnTo>
                  <a:pt x="206863" y="98359"/>
                </a:lnTo>
                <a:lnTo>
                  <a:pt x="202678" y="100815"/>
                </a:lnTo>
                <a:lnTo>
                  <a:pt x="195490" y="106084"/>
                </a:lnTo>
                <a:lnTo>
                  <a:pt x="189120" y="111601"/>
                </a:lnTo>
                <a:lnTo>
                  <a:pt x="182160" y="117228"/>
                </a:lnTo>
                <a:lnTo>
                  <a:pt x="177638" y="120062"/>
                </a:lnTo>
                <a:lnTo>
                  <a:pt x="172718" y="122904"/>
                </a:lnTo>
                <a:lnTo>
                  <a:pt x="168485" y="125751"/>
                </a:lnTo>
                <a:lnTo>
                  <a:pt x="161242" y="131454"/>
                </a:lnTo>
                <a:lnTo>
                  <a:pt x="157025" y="134309"/>
                </a:lnTo>
                <a:lnTo>
                  <a:pt x="152309" y="137164"/>
                </a:lnTo>
                <a:lnTo>
                  <a:pt x="147259" y="140020"/>
                </a:lnTo>
                <a:lnTo>
                  <a:pt x="142940" y="142877"/>
                </a:lnTo>
                <a:lnTo>
                  <a:pt x="135601" y="148591"/>
                </a:lnTo>
                <a:lnTo>
                  <a:pt x="131359" y="151448"/>
                </a:lnTo>
                <a:lnTo>
                  <a:pt x="126625" y="154305"/>
                </a:lnTo>
                <a:lnTo>
                  <a:pt x="121564" y="157163"/>
                </a:lnTo>
                <a:lnTo>
                  <a:pt x="117238" y="159068"/>
                </a:lnTo>
                <a:lnTo>
                  <a:pt x="109890" y="161184"/>
                </a:lnTo>
                <a:lnTo>
                  <a:pt x="103450" y="164665"/>
                </a:lnTo>
                <a:lnTo>
                  <a:pt x="100399" y="166927"/>
                </a:lnTo>
                <a:lnTo>
                  <a:pt x="98365" y="169387"/>
                </a:lnTo>
                <a:lnTo>
                  <a:pt x="97010" y="171980"/>
                </a:lnTo>
                <a:lnTo>
                  <a:pt x="96106" y="174661"/>
                </a:lnTo>
                <a:lnTo>
                  <a:pt x="94550" y="176448"/>
                </a:lnTo>
                <a:lnTo>
                  <a:pt x="92561" y="177640"/>
                </a:lnTo>
                <a:lnTo>
                  <a:pt x="87810" y="178963"/>
                </a:lnTo>
                <a:lnTo>
                  <a:pt x="80734" y="179709"/>
                </a:lnTo>
                <a:lnTo>
                  <a:pt x="78744" y="179883"/>
                </a:lnTo>
                <a:lnTo>
                  <a:pt x="78214" y="180882"/>
                </a:lnTo>
                <a:lnTo>
                  <a:pt x="77467" y="185886"/>
                </a:lnTo>
                <a:lnTo>
                  <a:pt x="77292" y="187391"/>
                </a:lnTo>
                <a:lnTo>
                  <a:pt x="77171" y="181651"/>
                </a:lnTo>
                <a:lnTo>
                  <a:pt x="77153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7"/>
          <p:cNvSpPr/>
          <p:nvPr/>
        </p:nvSpPr>
        <p:spPr>
          <a:xfrm>
            <a:off x="7049452" y="1328737"/>
            <a:ext cx="154306" cy="25614"/>
          </a:xfrm>
          <a:custGeom>
            <a:avLst/>
            <a:gdLst/>
            <a:ahLst/>
            <a:cxnLst/>
            <a:rect l="0" t="0" r="0" b="0"/>
            <a:pathLst>
              <a:path w="154306" h="25614">
                <a:moveTo>
                  <a:pt x="0" y="17145"/>
                </a:moveTo>
                <a:lnTo>
                  <a:pt x="12771" y="17145"/>
                </a:lnTo>
                <a:lnTo>
                  <a:pt x="15181" y="18098"/>
                </a:lnTo>
                <a:lnTo>
                  <a:pt x="17741" y="19685"/>
                </a:lnTo>
                <a:lnTo>
                  <a:pt x="20400" y="21696"/>
                </a:lnTo>
                <a:lnTo>
                  <a:pt x="24078" y="23036"/>
                </a:lnTo>
                <a:lnTo>
                  <a:pt x="28434" y="23930"/>
                </a:lnTo>
                <a:lnTo>
                  <a:pt x="33244" y="24526"/>
                </a:lnTo>
                <a:lnTo>
                  <a:pt x="37403" y="24923"/>
                </a:lnTo>
                <a:lnTo>
                  <a:pt x="41128" y="25188"/>
                </a:lnTo>
                <a:lnTo>
                  <a:pt x="44563" y="25364"/>
                </a:lnTo>
                <a:lnTo>
                  <a:pt x="53461" y="25561"/>
                </a:lnTo>
                <a:lnTo>
                  <a:pt x="58500" y="25613"/>
                </a:lnTo>
                <a:lnTo>
                  <a:pt x="62813" y="24695"/>
                </a:lnTo>
                <a:lnTo>
                  <a:pt x="66640" y="23131"/>
                </a:lnTo>
                <a:lnTo>
                  <a:pt x="70145" y="21136"/>
                </a:lnTo>
                <a:lnTo>
                  <a:pt x="74386" y="19805"/>
                </a:lnTo>
                <a:lnTo>
                  <a:pt x="79118" y="18919"/>
                </a:lnTo>
                <a:lnTo>
                  <a:pt x="84178" y="18327"/>
                </a:lnTo>
                <a:lnTo>
                  <a:pt x="88504" y="17933"/>
                </a:lnTo>
                <a:lnTo>
                  <a:pt x="92340" y="17671"/>
                </a:lnTo>
                <a:lnTo>
                  <a:pt x="95850" y="17495"/>
                </a:lnTo>
                <a:lnTo>
                  <a:pt x="102290" y="17301"/>
                </a:lnTo>
                <a:lnTo>
                  <a:pt x="118736" y="17176"/>
                </a:lnTo>
                <a:lnTo>
                  <a:pt x="122972" y="16213"/>
                </a:lnTo>
                <a:lnTo>
                  <a:pt x="126750" y="14619"/>
                </a:lnTo>
                <a:lnTo>
                  <a:pt x="130220" y="12603"/>
                </a:lnTo>
                <a:lnTo>
                  <a:pt x="133485" y="11260"/>
                </a:lnTo>
                <a:lnTo>
                  <a:pt x="136615" y="10364"/>
                </a:lnTo>
                <a:lnTo>
                  <a:pt x="139654" y="9767"/>
                </a:lnTo>
                <a:lnTo>
                  <a:pt x="142633" y="8416"/>
                </a:lnTo>
                <a:lnTo>
                  <a:pt x="145571" y="6563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8"/>
          <p:cNvSpPr/>
          <p:nvPr/>
        </p:nvSpPr>
        <p:spPr>
          <a:xfrm>
            <a:off x="7255192" y="1294450"/>
            <a:ext cx="188085" cy="195939"/>
          </a:xfrm>
          <a:custGeom>
            <a:avLst/>
            <a:gdLst/>
            <a:ahLst/>
            <a:cxnLst/>
            <a:rect l="0" t="0" r="0" b="0"/>
            <a:pathLst>
              <a:path w="188085" h="195939">
                <a:moveTo>
                  <a:pt x="0" y="8569"/>
                </a:moveTo>
                <a:lnTo>
                  <a:pt x="4551" y="4019"/>
                </a:lnTo>
                <a:lnTo>
                  <a:pt x="6844" y="2678"/>
                </a:lnTo>
                <a:lnTo>
                  <a:pt x="11931" y="1189"/>
                </a:lnTo>
                <a:lnTo>
                  <a:pt x="17368" y="527"/>
                </a:lnTo>
                <a:lnTo>
                  <a:pt x="20152" y="350"/>
                </a:lnTo>
                <a:lnTo>
                  <a:pt x="28323" y="154"/>
                </a:lnTo>
                <a:lnTo>
                  <a:pt x="82913" y="0"/>
                </a:lnTo>
                <a:lnTo>
                  <a:pt x="87660" y="951"/>
                </a:lnTo>
                <a:lnTo>
                  <a:pt x="91778" y="2538"/>
                </a:lnTo>
                <a:lnTo>
                  <a:pt x="95475" y="4549"/>
                </a:lnTo>
                <a:lnTo>
                  <a:pt x="98893" y="6841"/>
                </a:lnTo>
                <a:lnTo>
                  <a:pt x="102124" y="9322"/>
                </a:lnTo>
                <a:lnTo>
                  <a:pt x="105230" y="11929"/>
                </a:lnTo>
                <a:lnTo>
                  <a:pt x="108253" y="13667"/>
                </a:lnTo>
                <a:lnTo>
                  <a:pt x="111221" y="14825"/>
                </a:lnTo>
                <a:lnTo>
                  <a:pt x="114152" y="15597"/>
                </a:lnTo>
                <a:lnTo>
                  <a:pt x="119950" y="18996"/>
                </a:lnTo>
                <a:lnTo>
                  <a:pt x="122829" y="21235"/>
                </a:lnTo>
                <a:lnTo>
                  <a:pt x="124749" y="23681"/>
                </a:lnTo>
                <a:lnTo>
                  <a:pt x="126028" y="26264"/>
                </a:lnTo>
                <a:lnTo>
                  <a:pt x="127450" y="31674"/>
                </a:lnTo>
                <a:lnTo>
                  <a:pt x="128082" y="37253"/>
                </a:lnTo>
                <a:lnTo>
                  <a:pt x="127298" y="40074"/>
                </a:lnTo>
                <a:lnTo>
                  <a:pt x="123887" y="45749"/>
                </a:lnTo>
                <a:lnTo>
                  <a:pt x="119196" y="51446"/>
                </a:lnTo>
                <a:lnTo>
                  <a:pt x="113936" y="57153"/>
                </a:lnTo>
                <a:lnTo>
                  <a:pt x="105619" y="65721"/>
                </a:lnTo>
                <a:lnTo>
                  <a:pt x="99965" y="71435"/>
                </a:lnTo>
                <a:lnTo>
                  <a:pt x="97124" y="73340"/>
                </a:lnTo>
                <a:lnTo>
                  <a:pt x="91426" y="75456"/>
                </a:lnTo>
                <a:lnTo>
                  <a:pt x="89526" y="76973"/>
                </a:lnTo>
                <a:lnTo>
                  <a:pt x="88259" y="78937"/>
                </a:lnTo>
                <a:lnTo>
                  <a:pt x="85745" y="85670"/>
                </a:lnTo>
                <a:lnTo>
                  <a:pt x="85738" y="85687"/>
                </a:lnTo>
                <a:lnTo>
                  <a:pt x="97658" y="85719"/>
                </a:lnTo>
                <a:lnTo>
                  <a:pt x="100348" y="86672"/>
                </a:lnTo>
                <a:lnTo>
                  <a:pt x="105877" y="90272"/>
                </a:lnTo>
                <a:lnTo>
                  <a:pt x="109637" y="91613"/>
                </a:lnTo>
                <a:lnTo>
                  <a:pt x="114048" y="92507"/>
                </a:lnTo>
                <a:lnTo>
                  <a:pt x="118895" y="93103"/>
                </a:lnTo>
                <a:lnTo>
                  <a:pt x="123079" y="93500"/>
                </a:lnTo>
                <a:lnTo>
                  <a:pt x="126820" y="93765"/>
                </a:lnTo>
                <a:lnTo>
                  <a:pt x="130267" y="93941"/>
                </a:lnTo>
                <a:lnTo>
                  <a:pt x="136636" y="94138"/>
                </a:lnTo>
                <a:lnTo>
                  <a:pt x="139669" y="94190"/>
                </a:lnTo>
                <a:lnTo>
                  <a:pt x="143595" y="95177"/>
                </a:lnTo>
                <a:lnTo>
                  <a:pt x="148118" y="96788"/>
                </a:lnTo>
                <a:lnTo>
                  <a:pt x="153037" y="98814"/>
                </a:lnTo>
                <a:lnTo>
                  <a:pt x="157270" y="100165"/>
                </a:lnTo>
                <a:lnTo>
                  <a:pt x="161044" y="101066"/>
                </a:lnTo>
                <a:lnTo>
                  <a:pt x="164513" y="101666"/>
                </a:lnTo>
                <a:lnTo>
                  <a:pt x="167778" y="103019"/>
                </a:lnTo>
                <a:lnTo>
                  <a:pt x="170907" y="104873"/>
                </a:lnTo>
                <a:lnTo>
                  <a:pt x="173946" y="107062"/>
                </a:lnTo>
                <a:lnTo>
                  <a:pt x="176924" y="109474"/>
                </a:lnTo>
                <a:lnTo>
                  <a:pt x="182773" y="114693"/>
                </a:lnTo>
                <a:lnTo>
                  <a:pt x="184714" y="117419"/>
                </a:lnTo>
                <a:lnTo>
                  <a:pt x="186870" y="122987"/>
                </a:lnTo>
                <a:lnTo>
                  <a:pt x="187445" y="126758"/>
                </a:lnTo>
                <a:lnTo>
                  <a:pt x="187828" y="131177"/>
                </a:lnTo>
                <a:lnTo>
                  <a:pt x="188084" y="136028"/>
                </a:lnTo>
                <a:lnTo>
                  <a:pt x="187302" y="140214"/>
                </a:lnTo>
                <a:lnTo>
                  <a:pt x="185829" y="143958"/>
                </a:lnTo>
                <a:lnTo>
                  <a:pt x="183893" y="147406"/>
                </a:lnTo>
                <a:lnTo>
                  <a:pt x="181650" y="150657"/>
                </a:lnTo>
                <a:lnTo>
                  <a:pt x="179203" y="153777"/>
                </a:lnTo>
                <a:lnTo>
                  <a:pt x="173943" y="159784"/>
                </a:lnTo>
                <a:lnTo>
                  <a:pt x="168430" y="165628"/>
                </a:lnTo>
                <a:lnTo>
                  <a:pt x="164675" y="168520"/>
                </a:lnTo>
                <a:lnTo>
                  <a:pt x="160266" y="171401"/>
                </a:lnTo>
                <a:lnTo>
                  <a:pt x="155421" y="174274"/>
                </a:lnTo>
                <a:lnTo>
                  <a:pt x="151239" y="176189"/>
                </a:lnTo>
                <a:lnTo>
                  <a:pt x="147499" y="177466"/>
                </a:lnTo>
                <a:lnTo>
                  <a:pt x="144053" y="178317"/>
                </a:lnTo>
                <a:lnTo>
                  <a:pt x="139850" y="179837"/>
                </a:lnTo>
                <a:lnTo>
                  <a:pt x="135143" y="181803"/>
                </a:lnTo>
                <a:lnTo>
                  <a:pt x="130101" y="184066"/>
                </a:lnTo>
                <a:lnTo>
                  <a:pt x="124834" y="185575"/>
                </a:lnTo>
                <a:lnTo>
                  <a:pt x="119418" y="186581"/>
                </a:lnTo>
                <a:lnTo>
                  <a:pt x="113902" y="187251"/>
                </a:lnTo>
                <a:lnTo>
                  <a:pt x="109272" y="187698"/>
                </a:lnTo>
                <a:lnTo>
                  <a:pt x="105233" y="187996"/>
                </a:lnTo>
                <a:lnTo>
                  <a:pt x="101588" y="188195"/>
                </a:lnTo>
                <a:lnTo>
                  <a:pt x="97253" y="189280"/>
                </a:lnTo>
                <a:lnTo>
                  <a:pt x="92458" y="190955"/>
                </a:lnTo>
                <a:lnTo>
                  <a:pt x="87356" y="193025"/>
                </a:lnTo>
                <a:lnTo>
                  <a:pt x="82050" y="194405"/>
                </a:lnTo>
                <a:lnTo>
                  <a:pt x="76607" y="195325"/>
                </a:lnTo>
                <a:lnTo>
                  <a:pt x="71074" y="195938"/>
                </a:lnTo>
                <a:lnTo>
                  <a:pt x="66433" y="195394"/>
                </a:lnTo>
                <a:lnTo>
                  <a:pt x="62386" y="194079"/>
                </a:lnTo>
                <a:lnTo>
                  <a:pt x="53598" y="189676"/>
                </a:lnTo>
                <a:lnTo>
                  <a:pt x="49856" y="189074"/>
                </a:lnTo>
                <a:lnTo>
                  <a:pt x="43271" y="188620"/>
                </a:lnTo>
                <a:lnTo>
                  <a:pt x="42943" y="182706"/>
                </a:lnTo>
                <a:lnTo>
                  <a:pt x="42863" y="18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9"/>
          <p:cNvSpPr/>
          <p:nvPr/>
        </p:nvSpPr>
        <p:spPr>
          <a:xfrm>
            <a:off x="7589519" y="1337310"/>
            <a:ext cx="214314" cy="162878"/>
          </a:xfrm>
          <a:custGeom>
            <a:avLst/>
            <a:gdLst/>
            <a:ahLst/>
            <a:cxnLst/>
            <a:rect l="0" t="0" r="0" b="0"/>
            <a:pathLst>
              <a:path w="214314" h="162878">
                <a:moveTo>
                  <a:pt x="0" y="0"/>
                </a:moveTo>
                <a:lnTo>
                  <a:pt x="4552" y="4550"/>
                </a:lnTo>
                <a:lnTo>
                  <a:pt x="5892" y="6843"/>
                </a:lnTo>
                <a:lnTo>
                  <a:pt x="7382" y="11931"/>
                </a:lnTo>
                <a:lnTo>
                  <a:pt x="8731" y="13669"/>
                </a:lnTo>
                <a:lnTo>
                  <a:pt x="10584" y="14828"/>
                </a:lnTo>
                <a:lnTo>
                  <a:pt x="12772" y="15600"/>
                </a:lnTo>
                <a:lnTo>
                  <a:pt x="14230" y="17067"/>
                </a:lnTo>
                <a:lnTo>
                  <a:pt x="15202" y="18998"/>
                </a:lnTo>
                <a:lnTo>
                  <a:pt x="15850" y="21238"/>
                </a:lnTo>
                <a:lnTo>
                  <a:pt x="19110" y="26266"/>
                </a:lnTo>
                <a:lnTo>
                  <a:pt x="21312" y="28941"/>
                </a:lnTo>
                <a:lnTo>
                  <a:pt x="23734" y="32629"/>
                </a:lnTo>
                <a:lnTo>
                  <a:pt x="26300" y="36992"/>
                </a:lnTo>
                <a:lnTo>
                  <a:pt x="28964" y="41806"/>
                </a:lnTo>
                <a:lnTo>
                  <a:pt x="32645" y="45968"/>
                </a:lnTo>
                <a:lnTo>
                  <a:pt x="37003" y="49695"/>
                </a:lnTo>
                <a:lnTo>
                  <a:pt x="41814" y="53133"/>
                </a:lnTo>
                <a:lnTo>
                  <a:pt x="45973" y="56377"/>
                </a:lnTo>
                <a:lnTo>
                  <a:pt x="49699" y="59492"/>
                </a:lnTo>
                <a:lnTo>
                  <a:pt x="53136" y="62521"/>
                </a:lnTo>
                <a:lnTo>
                  <a:pt x="56379" y="66446"/>
                </a:lnTo>
                <a:lnTo>
                  <a:pt x="59493" y="70967"/>
                </a:lnTo>
                <a:lnTo>
                  <a:pt x="62523" y="75886"/>
                </a:lnTo>
                <a:lnTo>
                  <a:pt x="66447" y="80118"/>
                </a:lnTo>
                <a:lnTo>
                  <a:pt x="70968" y="83892"/>
                </a:lnTo>
                <a:lnTo>
                  <a:pt x="75887" y="87360"/>
                </a:lnTo>
                <a:lnTo>
                  <a:pt x="81072" y="90625"/>
                </a:lnTo>
                <a:lnTo>
                  <a:pt x="86433" y="93754"/>
                </a:lnTo>
                <a:lnTo>
                  <a:pt x="91912" y="96793"/>
                </a:lnTo>
                <a:lnTo>
                  <a:pt x="97470" y="100723"/>
                </a:lnTo>
                <a:lnTo>
                  <a:pt x="103081" y="105249"/>
                </a:lnTo>
                <a:lnTo>
                  <a:pt x="108726" y="110171"/>
                </a:lnTo>
                <a:lnTo>
                  <a:pt x="114394" y="114404"/>
                </a:lnTo>
                <a:lnTo>
                  <a:pt x="120078" y="118179"/>
                </a:lnTo>
                <a:lnTo>
                  <a:pt x="125772" y="121649"/>
                </a:lnTo>
                <a:lnTo>
                  <a:pt x="130521" y="124914"/>
                </a:lnTo>
                <a:lnTo>
                  <a:pt x="134639" y="128043"/>
                </a:lnTo>
                <a:lnTo>
                  <a:pt x="138337" y="131082"/>
                </a:lnTo>
                <a:lnTo>
                  <a:pt x="142707" y="134060"/>
                </a:lnTo>
                <a:lnTo>
                  <a:pt x="147526" y="136999"/>
                </a:lnTo>
                <a:lnTo>
                  <a:pt x="152644" y="139910"/>
                </a:lnTo>
                <a:lnTo>
                  <a:pt x="157008" y="141850"/>
                </a:lnTo>
                <a:lnTo>
                  <a:pt x="160869" y="143144"/>
                </a:lnTo>
                <a:lnTo>
                  <a:pt x="164396" y="144007"/>
                </a:lnTo>
                <a:lnTo>
                  <a:pt x="168653" y="145534"/>
                </a:lnTo>
                <a:lnTo>
                  <a:pt x="173395" y="147505"/>
                </a:lnTo>
                <a:lnTo>
                  <a:pt x="178462" y="149772"/>
                </a:lnTo>
                <a:lnTo>
                  <a:pt x="182792" y="151283"/>
                </a:lnTo>
                <a:lnTo>
                  <a:pt x="186632" y="152290"/>
                </a:lnTo>
                <a:lnTo>
                  <a:pt x="190144" y="152962"/>
                </a:lnTo>
                <a:lnTo>
                  <a:pt x="196586" y="153708"/>
                </a:lnTo>
                <a:lnTo>
                  <a:pt x="199638" y="153907"/>
                </a:lnTo>
                <a:lnTo>
                  <a:pt x="201672" y="154992"/>
                </a:lnTo>
                <a:lnTo>
                  <a:pt x="203029" y="156668"/>
                </a:lnTo>
                <a:lnTo>
                  <a:pt x="203932" y="158737"/>
                </a:lnTo>
                <a:lnTo>
                  <a:pt x="205488" y="160117"/>
                </a:lnTo>
                <a:lnTo>
                  <a:pt x="207477" y="161037"/>
                </a:lnTo>
                <a:lnTo>
                  <a:pt x="214313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0"/>
          <p:cNvSpPr/>
          <p:nvPr/>
        </p:nvSpPr>
        <p:spPr>
          <a:xfrm>
            <a:off x="7580947" y="1363027"/>
            <a:ext cx="188596" cy="145734"/>
          </a:xfrm>
          <a:custGeom>
            <a:avLst/>
            <a:gdLst/>
            <a:ahLst/>
            <a:cxnLst/>
            <a:rect l="0" t="0" r="0" b="0"/>
            <a:pathLst>
              <a:path w="188596" h="145734">
                <a:moveTo>
                  <a:pt x="188595" y="0"/>
                </a:moveTo>
                <a:lnTo>
                  <a:pt x="184044" y="4551"/>
                </a:lnTo>
                <a:lnTo>
                  <a:pt x="182703" y="6844"/>
                </a:lnTo>
                <a:lnTo>
                  <a:pt x="181810" y="9325"/>
                </a:lnTo>
                <a:lnTo>
                  <a:pt x="181214" y="11932"/>
                </a:lnTo>
                <a:lnTo>
                  <a:pt x="179865" y="14622"/>
                </a:lnTo>
                <a:lnTo>
                  <a:pt x="178012" y="17368"/>
                </a:lnTo>
                <a:lnTo>
                  <a:pt x="175826" y="20151"/>
                </a:lnTo>
                <a:lnTo>
                  <a:pt x="172462" y="22959"/>
                </a:lnTo>
                <a:lnTo>
                  <a:pt x="168314" y="25784"/>
                </a:lnTo>
                <a:lnTo>
                  <a:pt x="163645" y="28619"/>
                </a:lnTo>
                <a:lnTo>
                  <a:pt x="158627" y="32414"/>
                </a:lnTo>
                <a:lnTo>
                  <a:pt x="153377" y="36850"/>
                </a:lnTo>
                <a:lnTo>
                  <a:pt x="147971" y="41711"/>
                </a:lnTo>
                <a:lnTo>
                  <a:pt x="136885" y="52193"/>
                </a:lnTo>
                <a:lnTo>
                  <a:pt x="131262" y="57656"/>
                </a:lnTo>
                <a:lnTo>
                  <a:pt x="125608" y="62250"/>
                </a:lnTo>
                <a:lnTo>
                  <a:pt x="119934" y="66265"/>
                </a:lnTo>
                <a:lnTo>
                  <a:pt x="114246" y="69894"/>
                </a:lnTo>
                <a:lnTo>
                  <a:pt x="108548" y="74219"/>
                </a:lnTo>
                <a:lnTo>
                  <a:pt x="102846" y="79007"/>
                </a:lnTo>
                <a:lnTo>
                  <a:pt x="97139" y="84104"/>
                </a:lnTo>
                <a:lnTo>
                  <a:pt x="85718" y="94847"/>
                </a:lnTo>
                <a:lnTo>
                  <a:pt x="80005" y="100379"/>
                </a:lnTo>
                <a:lnTo>
                  <a:pt x="73340" y="105019"/>
                </a:lnTo>
                <a:lnTo>
                  <a:pt x="66038" y="109065"/>
                </a:lnTo>
                <a:lnTo>
                  <a:pt x="58313" y="112715"/>
                </a:lnTo>
                <a:lnTo>
                  <a:pt x="52211" y="116101"/>
                </a:lnTo>
                <a:lnTo>
                  <a:pt x="47189" y="119311"/>
                </a:lnTo>
                <a:lnTo>
                  <a:pt x="42889" y="122403"/>
                </a:lnTo>
                <a:lnTo>
                  <a:pt x="39071" y="125417"/>
                </a:lnTo>
                <a:lnTo>
                  <a:pt x="35572" y="128379"/>
                </a:lnTo>
                <a:lnTo>
                  <a:pt x="32287" y="131306"/>
                </a:lnTo>
                <a:lnTo>
                  <a:pt x="28193" y="133257"/>
                </a:lnTo>
                <a:lnTo>
                  <a:pt x="23557" y="134558"/>
                </a:lnTo>
                <a:lnTo>
                  <a:pt x="18562" y="135426"/>
                </a:lnTo>
                <a:lnTo>
                  <a:pt x="15233" y="136956"/>
                </a:lnTo>
                <a:lnTo>
                  <a:pt x="13012" y="138929"/>
                </a:lnTo>
                <a:lnTo>
                  <a:pt x="9450" y="144389"/>
                </a:lnTo>
                <a:lnTo>
                  <a:pt x="8205" y="144837"/>
                </a:lnTo>
                <a:lnTo>
                  <a:pt x="3807" y="145467"/>
                </a:lnTo>
                <a:lnTo>
                  <a:pt x="5820" y="145615"/>
                </a:lnTo>
                <a:lnTo>
                  <a:pt x="5785" y="145654"/>
                </a:lnTo>
                <a:lnTo>
                  <a:pt x="0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1"/>
          <p:cNvSpPr/>
          <p:nvPr/>
        </p:nvSpPr>
        <p:spPr>
          <a:xfrm>
            <a:off x="7915275" y="1435241"/>
            <a:ext cx="180023" cy="13512"/>
          </a:xfrm>
          <a:custGeom>
            <a:avLst/>
            <a:gdLst/>
            <a:ahLst/>
            <a:cxnLst/>
            <a:rect l="0" t="0" r="0" b="0"/>
            <a:pathLst>
              <a:path w="180023" h="13512">
                <a:moveTo>
                  <a:pt x="0" y="13511"/>
                </a:moveTo>
                <a:lnTo>
                  <a:pt x="0" y="8960"/>
                </a:lnTo>
                <a:lnTo>
                  <a:pt x="952" y="7620"/>
                </a:lnTo>
                <a:lnTo>
                  <a:pt x="2539" y="6726"/>
                </a:lnTo>
                <a:lnTo>
                  <a:pt x="4550" y="6130"/>
                </a:lnTo>
                <a:lnTo>
                  <a:pt x="6843" y="5733"/>
                </a:lnTo>
                <a:lnTo>
                  <a:pt x="9325" y="5468"/>
                </a:lnTo>
                <a:lnTo>
                  <a:pt x="14622" y="5174"/>
                </a:lnTo>
                <a:lnTo>
                  <a:pt x="20151" y="5043"/>
                </a:lnTo>
                <a:lnTo>
                  <a:pt x="74445" y="4939"/>
                </a:lnTo>
                <a:lnTo>
                  <a:pt x="80109" y="3987"/>
                </a:lnTo>
                <a:lnTo>
                  <a:pt x="85791" y="2399"/>
                </a:lnTo>
                <a:lnTo>
                  <a:pt x="91484" y="388"/>
                </a:lnTo>
                <a:lnTo>
                  <a:pt x="96232" y="0"/>
                </a:lnTo>
                <a:lnTo>
                  <a:pt x="100350" y="694"/>
                </a:lnTo>
                <a:lnTo>
                  <a:pt x="104047" y="2109"/>
                </a:lnTo>
                <a:lnTo>
                  <a:pt x="108417" y="3052"/>
                </a:lnTo>
                <a:lnTo>
                  <a:pt x="113236" y="3681"/>
                </a:lnTo>
                <a:lnTo>
                  <a:pt x="118353" y="4100"/>
                </a:lnTo>
                <a:lnTo>
                  <a:pt x="123669" y="4380"/>
                </a:lnTo>
                <a:lnTo>
                  <a:pt x="134656" y="4690"/>
                </a:lnTo>
                <a:lnTo>
                  <a:pt x="151341" y="4889"/>
                </a:lnTo>
                <a:lnTo>
                  <a:pt x="180022" y="49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2"/>
          <p:cNvSpPr/>
          <p:nvPr/>
        </p:nvSpPr>
        <p:spPr>
          <a:xfrm>
            <a:off x="8198167" y="1363058"/>
            <a:ext cx="203970" cy="196740"/>
          </a:xfrm>
          <a:custGeom>
            <a:avLst/>
            <a:gdLst/>
            <a:ahLst/>
            <a:cxnLst/>
            <a:rect l="0" t="0" r="0" b="0"/>
            <a:pathLst>
              <a:path w="203970" h="196740">
                <a:moveTo>
                  <a:pt x="0" y="8542"/>
                </a:moveTo>
                <a:lnTo>
                  <a:pt x="11931" y="8542"/>
                </a:lnTo>
                <a:lnTo>
                  <a:pt x="13670" y="7589"/>
                </a:lnTo>
                <a:lnTo>
                  <a:pt x="14828" y="6002"/>
                </a:lnTo>
                <a:lnTo>
                  <a:pt x="15600" y="3991"/>
                </a:lnTo>
                <a:lnTo>
                  <a:pt x="18020" y="2650"/>
                </a:lnTo>
                <a:lnTo>
                  <a:pt x="21539" y="1756"/>
                </a:lnTo>
                <a:lnTo>
                  <a:pt x="25789" y="1161"/>
                </a:lnTo>
                <a:lnTo>
                  <a:pt x="31481" y="763"/>
                </a:lnTo>
                <a:lnTo>
                  <a:pt x="38131" y="499"/>
                </a:lnTo>
                <a:lnTo>
                  <a:pt x="60237" y="74"/>
                </a:lnTo>
                <a:lnTo>
                  <a:pt x="79761" y="0"/>
                </a:lnTo>
                <a:lnTo>
                  <a:pt x="85559" y="942"/>
                </a:lnTo>
                <a:lnTo>
                  <a:pt x="90376" y="2523"/>
                </a:lnTo>
                <a:lnTo>
                  <a:pt x="94541" y="4529"/>
                </a:lnTo>
                <a:lnTo>
                  <a:pt x="99222" y="5867"/>
                </a:lnTo>
                <a:lnTo>
                  <a:pt x="104248" y="6758"/>
                </a:lnTo>
                <a:lnTo>
                  <a:pt x="109504" y="7353"/>
                </a:lnTo>
                <a:lnTo>
                  <a:pt x="113960" y="8701"/>
                </a:lnTo>
                <a:lnTo>
                  <a:pt x="117883" y="10553"/>
                </a:lnTo>
                <a:lnTo>
                  <a:pt x="121452" y="12740"/>
                </a:lnTo>
                <a:lnTo>
                  <a:pt x="124783" y="15151"/>
                </a:lnTo>
                <a:lnTo>
                  <a:pt x="131023" y="20369"/>
                </a:lnTo>
                <a:lnTo>
                  <a:pt x="135342" y="24111"/>
                </a:lnTo>
                <a:lnTo>
                  <a:pt x="135949" y="25589"/>
                </a:lnTo>
                <a:lnTo>
                  <a:pt x="136621" y="29771"/>
                </a:lnTo>
                <a:lnTo>
                  <a:pt x="134895" y="32219"/>
                </a:lnTo>
                <a:lnTo>
                  <a:pt x="131841" y="34804"/>
                </a:lnTo>
                <a:lnTo>
                  <a:pt x="127899" y="37480"/>
                </a:lnTo>
                <a:lnTo>
                  <a:pt x="124318" y="40216"/>
                </a:lnTo>
                <a:lnTo>
                  <a:pt x="120979" y="42993"/>
                </a:lnTo>
                <a:lnTo>
                  <a:pt x="117799" y="45797"/>
                </a:lnTo>
                <a:lnTo>
                  <a:pt x="113776" y="48618"/>
                </a:lnTo>
                <a:lnTo>
                  <a:pt x="109188" y="51452"/>
                </a:lnTo>
                <a:lnTo>
                  <a:pt x="104224" y="54294"/>
                </a:lnTo>
                <a:lnTo>
                  <a:pt x="99011" y="56188"/>
                </a:lnTo>
                <a:lnTo>
                  <a:pt x="93630" y="57451"/>
                </a:lnTo>
                <a:lnTo>
                  <a:pt x="88137" y="58293"/>
                </a:lnTo>
                <a:lnTo>
                  <a:pt x="83523" y="59806"/>
                </a:lnTo>
                <a:lnTo>
                  <a:pt x="79495" y="61768"/>
                </a:lnTo>
                <a:lnTo>
                  <a:pt x="75857" y="64029"/>
                </a:lnTo>
                <a:lnTo>
                  <a:pt x="72478" y="66488"/>
                </a:lnTo>
                <a:lnTo>
                  <a:pt x="66185" y="71760"/>
                </a:lnTo>
                <a:lnTo>
                  <a:pt x="63173" y="73548"/>
                </a:lnTo>
                <a:lnTo>
                  <a:pt x="57287" y="75533"/>
                </a:lnTo>
                <a:lnTo>
                  <a:pt x="51588" y="77080"/>
                </a:lnTo>
                <a:lnTo>
                  <a:pt x="58829" y="77118"/>
                </a:lnTo>
                <a:lnTo>
                  <a:pt x="83767" y="77121"/>
                </a:lnTo>
                <a:lnTo>
                  <a:pt x="89182" y="78074"/>
                </a:lnTo>
                <a:lnTo>
                  <a:pt x="94698" y="79661"/>
                </a:lnTo>
                <a:lnTo>
                  <a:pt x="100279" y="81672"/>
                </a:lnTo>
                <a:lnTo>
                  <a:pt x="106858" y="83013"/>
                </a:lnTo>
                <a:lnTo>
                  <a:pt x="114102" y="83907"/>
                </a:lnTo>
                <a:lnTo>
                  <a:pt x="121787" y="84502"/>
                </a:lnTo>
                <a:lnTo>
                  <a:pt x="128816" y="85852"/>
                </a:lnTo>
                <a:lnTo>
                  <a:pt x="135408" y="87704"/>
                </a:lnTo>
                <a:lnTo>
                  <a:pt x="164225" y="97521"/>
                </a:lnTo>
                <a:lnTo>
                  <a:pt x="170443" y="100246"/>
                </a:lnTo>
                <a:lnTo>
                  <a:pt x="175542" y="103015"/>
                </a:lnTo>
                <a:lnTo>
                  <a:pt x="179892" y="105814"/>
                </a:lnTo>
                <a:lnTo>
                  <a:pt x="183746" y="108632"/>
                </a:lnTo>
                <a:lnTo>
                  <a:pt x="187267" y="111464"/>
                </a:lnTo>
                <a:lnTo>
                  <a:pt x="190568" y="114304"/>
                </a:lnTo>
                <a:lnTo>
                  <a:pt x="196774" y="120000"/>
                </a:lnTo>
                <a:lnTo>
                  <a:pt x="199763" y="122852"/>
                </a:lnTo>
                <a:lnTo>
                  <a:pt x="201755" y="125706"/>
                </a:lnTo>
                <a:lnTo>
                  <a:pt x="203969" y="131417"/>
                </a:lnTo>
                <a:lnTo>
                  <a:pt x="203607" y="135226"/>
                </a:lnTo>
                <a:lnTo>
                  <a:pt x="202414" y="139670"/>
                </a:lnTo>
                <a:lnTo>
                  <a:pt x="200665" y="144538"/>
                </a:lnTo>
                <a:lnTo>
                  <a:pt x="198547" y="148736"/>
                </a:lnTo>
                <a:lnTo>
                  <a:pt x="196182" y="152487"/>
                </a:lnTo>
                <a:lnTo>
                  <a:pt x="193653" y="155940"/>
                </a:lnTo>
                <a:lnTo>
                  <a:pt x="191014" y="159195"/>
                </a:lnTo>
                <a:lnTo>
                  <a:pt x="188303" y="162317"/>
                </a:lnTo>
                <a:lnTo>
                  <a:pt x="185542" y="165351"/>
                </a:lnTo>
                <a:lnTo>
                  <a:pt x="180845" y="168326"/>
                </a:lnTo>
                <a:lnTo>
                  <a:pt x="174856" y="171262"/>
                </a:lnTo>
                <a:lnTo>
                  <a:pt x="168006" y="174172"/>
                </a:lnTo>
                <a:lnTo>
                  <a:pt x="155315" y="179945"/>
                </a:lnTo>
                <a:lnTo>
                  <a:pt x="149263" y="182818"/>
                </a:lnTo>
                <a:lnTo>
                  <a:pt x="143323" y="184733"/>
                </a:lnTo>
                <a:lnTo>
                  <a:pt x="137459" y="186010"/>
                </a:lnTo>
                <a:lnTo>
                  <a:pt x="131645" y="186861"/>
                </a:lnTo>
                <a:lnTo>
                  <a:pt x="125864" y="188382"/>
                </a:lnTo>
                <a:lnTo>
                  <a:pt x="120104" y="190347"/>
                </a:lnTo>
                <a:lnTo>
                  <a:pt x="114359" y="192610"/>
                </a:lnTo>
                <a:lnTo>
                  <a:pt x="107672" y="194119"/>
                </a:lnTo>
                <a:lnTo>
                  <a:pt x="100356" y="195125"/>
                </a:lnTo>
                <a:lnTo>
                  <a:pt x="86513" y="196242"/>
                </a:lnTo>
                <a:lnTo>
                  <a:pt x="77185" y="196739"/>
                </a:lnTo>
                <a:lnTo>
                  <a:pt x="73364" y="195919"/>
                </a:lnTo>
                <a:lnTo>
                  <a:pt x="69865" y="194420"/>
                </a:lnTo>
                <a:lnTo>
                  <a:pt x="66579" y="192468"/>
                </a:lnTo>
                <a:lnTo>
                  <a:pt x="60388" y="190299"/>
                </a:lnTo>
                <a:lnTo>
                  <a:pt x="54461" y="189335"/>
                </a:lnTo>
                <a:lnTo>
                  <a:pt x="48652" y="188907"/>
                </a:lnTo>
                <a:lnTo>
                  <a:pt x="46723" y="187840"/>
                </a:lnTo>
                <a:lnTo>
                  <a:pt x="45436" y="186176"/>
                </a:lnTo>
                <a:lnTo>
                  <a:pt x="44579" y="184115"/>
                </a:lnTo>
                <a:lnTo>
                  <a:pt x="43054" y="182740"/>
                </a:lnTo>
                <a:lnTo>
                  <a:pt x="41085" y="181824"/>
                </a:lnTo>
                <a:lnTo>
                  <a:pt x="34290" y="1799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3"/>
          <p:cNvSpPr/>
          <p:nvPr/>
        </p:nvSpPr>
        <p:spPr>
          <a:xfrm>
            <a:off x="4366271" y="5006352"/>
            <a:ext cx="75833" cy="59962"/>
          </a:xfrm>
          <a:custGeom>
            <a:avLst/>
            <a:gdLst/>
            <a:ahLst/>
            <a:cxnLst/>
            <a:rect l="0" t="0" r="0" b="0"/>
            <a:pathLst>
              <a:path w="75833" h="59962">
                <a:moveTo>
                  <a:pt x="68569" y="34277"/>
                </a:moveTo>
                <a:lnTo>
                  <a:pt x="68569" y="38829"/>
                </a:lnTo>
                <a:lnTo>
                  <a:pt x="67616" y="40169"/>
                </a:lnTo>
                <a:lnTo>
                  <a:pt x="66029" y="41063"/>
                </a:lnTo>
                <a:lnTo>
                  <a:pt x="61187" y="42497"/>
                </a:lnTo>
                <a:lnTo>
                  <a:pt x="59838" y="42615"/>
                </a:lnTo>
                <a:lnTo>
                  <a:pt x="57986" y="42693"/>
                </a:lnTo>
                <a:lnTo>
                  <a:pt x="55798" y="42746"/>
                </a:lnTo>
                <a:lnTo>
                  <a:pt x="53388" y="43733"/>
                </a:lnTo>
                <a:lnTo>
                  <a:pt x="50828" y="45344"/>
                </a:lnTo>
                <a:lnTo>
                  <a:pt x="48169" y="47370"/>
                </a:lnTo>
                <a:lnTo>
                  <a:pt x="45444" y="48721"/>
                </a:lnTo>
                <a:lnTo>
                  <a:pt x="42674" y="49622"/>
                </a:lnTo>
                <a:lnTo>
                  <a:pt x="39876" y="50222"/>
                </a:lnTo>
                <a:lnTo>
                  <a:pt x="37058" y="50622"/>
                </a:lnTo>
                <a:lnTo>
                  <a:pt x="34226" y="50889"/>
                </a:lnTo>
                <a:lnTo>
                  <a:pt x="31386" y="51067"/>
                </a:lnTo>
                <a:lnTo>
                  <a:pt x="29493" y="50233"/>
                </a:lnTo>
                <a:lnTo>
                  <a:pt x="28230" y="48725"/>
                </a:lnTo>
                <a:lnTo>
                  <a:pt x="27389" y="46767"/>
                </a:lnTo>
                <a:lnTo>
                  <a:pt x="24923" y="45461"/>
                </a:lnTo>
                <a:lnTo>
                  <a:pt x="21374" y="44591"/>
                </a:lnTo>
                <a:lnTo>
                  <a:pt x="11092" y="43194"/>
                </a:lnTo>
                <a:lnTo>
                  <a:pt x="9296" y="43079"/>
                </a:lnTo>
                <a:lnTo>
                  <a:pt x="7146" y="43003"/>
                </a:lnTo>
                <a:lnTo>
                  <a:pt x="1402" y="42880"/>
                </a:lnTo>
                <a:lnTo>
                  <a:pt x="931" y="41918"/>
                </a:lnTo>
                <a:lnTo>
                  <a:pt x="617" y="40324"/>
                </a:lnTo>
                <a:lnTo>
                  <a:pt x="0" y="34382"/>
                </a:lnTo>
                <a:lnTo>
                  <a:pt x="2534" y="31785"/>
                </a:lnTo>
                <a:lnTo>
                  <a:pt x="4543" y="29758"/>
                </a:lnTo>
                <a:lnTo>
                  <a:pt x="5882" y="27454"/>
                </a:lnTo>
                <a:lnTo>
                  <a:pt x="6775" y="24966"/>
                </a:lnTo>
                <a:lnTo>
                  <a:pt x="7370" y="22355"/>
                </a:lnTo>
                <a:lnTo>
                  <a:pt x="8720" y="20614"/>
                </a:lnTo>
                <a:lnTo>
                  <a:pt x="10572" y="19454"/>
                </a:lnTo>
                <a:lnTo>
                  <a:pt x="12759" y="18680"/>
                </a:lnTo>
                <a:lnTo>
                  <a:pt x="15170" y="18164"/>
                </a:lnTo>
                <a:lnTo>
                  <a:pt x="17730" y="17821"/>
                </a:lnTo>
                <a:lnTo>
                  <a:pt x="20388" y="17592"/>
                </a:lnTo>
                <a:lnTo>
                  <a:pt x="23113" y="17438"/>
                </a:lnTo>
                <a:lnTo>
                  <a:pt x="28682" y="17269"/>
                </a:lnTo>
                <a:lnTo>
                  <a:pt x="45719" y="17145"/>
                </a:lnTo>
                <a:lnTo>
                  <a:pt x="58304" y="17134"/>
                </a:lnTo>
                <a:lnTo>
                  <a:pt x="59820" y="18086"/>
                </a:lnTo>
                <a:lnTo>
                  <a:pt x="61784" y="19673"/>
                </a:lnTo>
                <a:lnTo>
                  <a:pt x="67228" y="24514"/>
                </a:lnTo>
                <a:lnTo>
                  <a:pt x="75832" y="32981"/>
                </a:lnTo>
                <a:lnTo>
                  <a:pt x="75316" y="34366"/>
                </a:lnTo>
                <a:lnTo>
                  <a:pt x="74019" y="36242"/>
                </a:lnTo>
                <a:lnTo>
                  <a:pt x="69645" y="41545"/>
                </a:lnTo>
                <a:lnTo>
                  <a:pt x="69286" y="42932"/>
                </a:lnTo>
                <a:lnTo>
                  <a:pt x="69047" y="44810"/>
                </a:lnTo>
                <a:lnTo>
                  <a:pt x="68663" y="50116"/>
                </a:lnTo>
                <a:lnTo>
                  <a:pt x="67679" y="51504"/>
                </a:lnTo>
                <a:lnTo>
                  <a:pt x="66071" y="53382"/>
                </a:lnTo>
                <a:lnTo>
                  <a:pt x="64046" y="55587"/>
                </a:lnTo>
                <a:lnTo>
                  <a:pt x="61743" y="57056"/>
                </a:lnTo>
                <a:lnTo>
                  <a:pt x="59256" y="58036"/>
                </a:lnTo>
                <a:lnTo>
                  <a:pt x="56645" y="58689"/>
                </a:lnTo>
                <a:lnTo>
                  <a:pt x="53952" y="59124"/>
                </a:lnTo>
                <a:lnTo>
                  <a:pt x="51204" y="59415"/>
                </a:lnTo>
                <a:lnTo>
                  <a:pt x="44501" y="59881"/>
                </a:lnTo>
                <a:lnTo>
                  <a:pt x="41044" y="59944"/>
                </a:lnTo>
                <a:lnTo>
                  <a:pt x="38789" y="59961"/>
                </a:lnTo>
                <a:lnTo>
                  <a:pt x="36333" y="59020"/>
                </a:lnTo>
                <a:lnTo>
                  <a:pt x="33743" y="57440"/>
                </a:lnTo>
                <a:lnTo>
                  <a:pt x="31064" y="55434"/>
                </a:lnTo>
                <a:lnTo>
                  <a:pt x="28326" y="54097"/>
                </a:lnTo>
                <a:lnTo>
                  <a:pt x="25547" y="53206"/>
                </a:lnTo>
                <a:lnTo>
                  <a:pt x="22743" y="52611"/>
                </a:lnTo>
                <a:lnTo>
                  <a:pt x="19921" y="51262"/>
                </a:lnTo>
                <a:lnTo>
                  <a:pt x="17087" y="49411"/>
                </a:lnTo>
                <a:lnTo>
                  <a:pt x="10245" y="44146"/>
                </a:lnTo>
                <a:lnTo>
                  <a:pt x="8731" y="42762"/>
                </a:lnTo>
                <a:lnTo>
                  <a:pt x="1328" y="35583"/>
                </a:lnTo>
                <a:lnTo>
                  <a:pt x="882" y="34195"/>
                </a:lnTo>
                <a:lnTo>
                  <a:pt x="584" y="32317"/>
                </a:lnTo>
                <a:lnTo>
                  <a:pt x="386" y="30114"/>
                </a:lnTo>
                <a:lnTo>
                  <a:pt x="1205" y="27692"/>
                </a:lnTo>
                <a:lnTo>
                  <a:pt x="2705" y="25124"/>
                </a:lnTo>
                <a:lnTo>
                  <a:pt x="7404" y="18711"/>
                </a:lnTo>
                <a:lnTo>
                  <a:pt x="8742" y="17232"/>
                </a:lnTo>
                <a:lnTo>
                  <a:pt x="12769" y="13049"/>
                </a:lnTo>
                <a:lnTo>
                  <a:pt x="24131" y="1574"/>
                </a:lnTo>
                <a:lnTo>
                  <a:pt x="25608" y="1045"/>
                </a:lnTo>
                <a:lnTo>
                  <a:pt x="27546" y="692"/>
                </a:lnTo>
                <a:lnTo>
                  <a:pt x="29790" y="457"/>
                </a:lnTo>
                <a:lnTo>
                  <a:pt x="32239" y="301"/>
                </a:lnTo>
                <a:lnTo>
                  <a:pt x="34824" y="196"/>
                </a:lnTo>
                <a:lnTo>
                  <a:pt x="37500" y="127"/>
                </a:lnTo>
                <a:lnTo>
                  <a:pt x="40236" y="1033"/>
                </a:lnTo>
                <a:lnTo>
                  <a:pt x="43012" y="2589"/>
                </a:lnTo>
                <a:lnTo>
                  <a:pt x="45817" y="4579"/>
                </a:lnTo>
                <a:lnTo>
                  <a:pt x="48638" y="5906"/>
                </a:lnTo>
                <a:lnTo>
                  <a:pt x="51472" y="6791"/>
                </a:lnTo>
                <a:lnTo>
                  <a:pt x="54313" y="7381"/>
                </a:lnTo>
                <a:lnTo>
                  <a:pt x="56207" y="8727"/>
                </a:lnTo>
                <a:lnTo>
                  <a:pt x="57470" y="10576"/>
                </a:lnTo>
                <a:lnTo>
                  <a:pt x="58312" y="12762"/>
                </a:lnTo>
                <a:lnTo>
                  <a:pt x="59826" y="14218"/>
                </a:lnTo>
                <a:lnTo>
                  <a:pt x="61788" y="15190"/>
                </a:lnTo>
                <a:lnTo>
                  <a:pt x="64048" y="15837"/>
                </a:lnTo>
                <a:lnTo>
                  <a:pt x="65555" y="17221"/>
                </a:lnTo>
                <a:lnTo>
                  <a:pt x="66559" y="19097"/>
                </a:lnTo>
                <a:lnTo>
                  <a:pt x="67229" y="21300"/>
                </a:lnTo>
                <a:lnTo>
                  <a:pt x="67675" y="23720"/>
                </a:lnTo>
                <a:lnTo>
                  <a:pt x="67973" y="26288"/>
                </a:lnTo>
                <a:lnTo>
                  <a:pt x="68451" y="32700"/>
                </a:lnTo>
                <a:lnTo>
                  <a:pt x="68516" y="36116"/>
                </a:lnTo>
                <a:lnTo>
                  <a:pt x="68559" y="46071"/>
                </a:lnTo>
                <a:lnTo>
                  <a:pt x="67609" y="47855"/>
                </a:lnTo>
                <a:lnTo>
                  <a:pt x="66024" y="49044"/>
                </a:lnTo>
                <a:lnTo>
                  <a:pt x="61187" y="50953"/>
                </a:lnTo>
                <a:lnTo>
                  <a:pt x="59837" y="51110"/>
                </a:lnTo>
                <a:lnTo>
                  <a:pt x="57985" y="51214"/>
                </a:lnTo>
                <a:lnTo>
                  <a:pt x="53388" y="51330"/>
                </a:lnTo>
                <a:lnTo>
                  <a:pt x="44427" y="51410"/>
                </a:lnTo>
                <a:lnTo>
                  <a:pt x="42949" y="50462"/>
                </a:lnTo>
                <a:lnTo>
                  <a:pt x="41011" y="48877"/>
                </a:lnTo>
                <a:lnTo>
                  <a:pt x="35609" y="44041"/>
                </a:lnTo>
                <a:lnTo>
                  <a:pt x="27015" y="35574"/>
                </a:lnTo>
                <a:lnTo>
                  <a:pt x="26578" y="34189"/>
                </a:lnTo>
                <a:lnTo>
                  <a:pt x="26288" y="32314"/>
                </a:lnTo>
                <a:lnTo>
                  <a:pt x="26094" y="30111"/>
                </a:lnTo>
                <a:lnTo>
                  <a:pt x="25964" y="27690"/>
                </a:lnTo>
                <a:lnTo>
                  <a:pt x="25740" y="18711"/>
                </a:lnTo>
                <a:lnTo>
                  <a:pt x="25717" y="13049"/>
                </a:lnTo>
                <a:lnTo>
                  <a:pt x="26665" y="10601"/>
                </a:lnTo>
                <a:lnTo>
                  <a:pt x="28251" y="8015"/>
                </a:lnTo>
                <a:lnTo>
                  <a:pt x="33088" y="1574"/>
                </a:lnTo>
                <a:lnTo>
                  <a:pt x="34437" y="1045"/>
                </a:lnTo>
                <a:lnTo>
                  <a:pt x="36289" y="692"/>
                </a:lnTo>
                <a:lnTo>
                  <a:pt x="42467" y="29"/>
                </a:lnTo>
                <a:lnTo>
                  <a:pt x="47289" y="0"/>
                </a:lnTo>
                <a:lnTo>
                  <a:pt x="48667" y="948"/>
                </a:lnTo>
                <a:lnTo>
                  <a:pt x="49586" y="2533"/>
                </a:lnTo>
                <a:lnTo>
                  <a:pt x="50198" y="4542"/>
                </a:lnTo>
                <a:lnTo>
                  <a:pt x="51559" y="5881"/>
                </a:lnTo>
                <a:lnTo>
                  <a:pt x="53419" y="6774"/>
                </a:lnTo>
                <a:lnTo>
                  <a:pt x="58697" y="8207"/>
                </a:lnTo>
                <a:lnTo>
                  <a:pt x="60082" y="9277"/>
                </a:lnTo>
                <a:lnTo>
                  <a:pt x="61959" y="10943"/>
                </a:lnTo>
                <a:lnTo>
                  <a:pt x="68569" y="171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4"/>
          <p:cNvSpPr/>
          <p:nvPr/>
        </p:nvSpPr>
        <p:spPr>
          <a:xfrm>
            <a:off x="3989113" y="3763331"/>
            <a:ext cx="59964" cy="51429"/>
          </a:xfrm>
          <a:custGeom>
            <a:avLst/>
            <a:gdLst/>
            <a:ahLst/>
            <a:cxnLst/>
            <a:rect l="0" t="0" r="0" b="0"/>
            <a:pathLst>
              <a:path w="59964" h="51429">
                <a:moveTo>
                  <a:pt x="34246" y="17141"/>
                </a:moveTo>
                <a:lnTo>
                  <a:pt x="58637" y="17141"/>
                </a:lnTo>
                <a:lnTo>
                  <a:pt x="59079" y="18094"/>
                </a:lnTo>
                <a:lnTo>
                  <a:pt x="59374" y="19681"/>
                </a:lnTo>
                <a:lnTo>
                  <a:pt x="59571" y="21692"/>
                </a:lnTo>
                <a:lnTo>
                  <a:pt x="59702" y="23985"/>
                </a:lnTo>
                <a:lnTo>
                  <a:pt x="59929" y="32741"/>
                </a:lnTo>
                <a:lnTo>
                  <a:pt x="59963" y="49846"/>
                </a:lnTo>
                <a:lnTo>
                  <a:pt x="59011" y="50374"/>
                </a:lnTo>
                <a:lnTo>
                  <a:pt x="57424" y="50727"/>
                </a:lnTo>
                <a:lnTo>
                  <a:pt x="52583" y="51292"/>
                </a:lnTo>
                <a:lnTo>
                  <a:pt x="51233" y="51338"/>
                </a:lnTo>
                <a:lnTo>
                  <a:pt x="42223" y="51413"/>
                </a:lnTo>
                <a:lnTo>
                  <a:pt x="31271" y="51428"/>
                </a:lnTo>
                <a:lnTo>
                  <a:pt x="29406" y="50476"/>
                </a:lnTo>
                <a:lnTo>
                  <a:pt x="28162" y="48890"/>
                </a:lnTo>
                <a:lnTo>
                  <a:pt x="26165" y="44050"/>
                </a:lnTo>
                <a:lnTo>
                  <a:pt x="25049" y="42700"/>
                </a:lnTo>
                <a:lnTo>
                  <a:pt x="23352" y="40848"/>
                </a:lnTo>
                <a:lnTo>
                  <a:pt x="21269" y="38661"/>
                </a:lnTo>
                <a:lnTo>
                  <a:pt x="19880" y="36250"/>
                </a:lnTo>
                <a:lnTo>
                  <a:pt x="18954" y="33690"/>
                </a:lnTo>
                <a:lnTo>
                  <a:pt x="18336" y="31031"/>
                </a:lnTo>
                <a:lnTo>
                  <a:pt x="17924" y="28306"/>
                </a:lnTo>
                <a:lnTo>
                  <a:pt x="17650" y="25537"/>
                </a:lnTo>
                <a:lnTo>
                  <a:pt x="17467" y="22739"/>
                </a:lnTo>
                <a:lnTo>
                  <a:pt x="17345" y="19920"/>
                </a:lnTo>
                <a:lnTo>
                  <a:pt x="17210" y="14249"/>
                </a:lnTo>
                <a:lnTo>
                  <a:pt x="17134" y="5701"/>
                </a:lnTo>
                <a:lnTo>
                  <a:pt x="18076" y="3799"/>
                </a:lnTo>
                <a:lnTo>
                  <a:pt x="19656" y="2532"/>
                </a:lnTo>
                <a:lnTo>
                  <a:pt x="24485" y="497"/>
                </a:lnTo>
                <a:lnTo>
                  <a:pt x="25834" y="330"/>
                </a:lnTo>
                <a:lnTo>
                  <a:pt x="27686" y="219"/>
                </a:lnTo>
                <a:lnTo>
                  <a:pt x="32950" y="40"/>
                </a:lnTo>
                <a:lnTo>
                  <a:pt x="46065" y="0"/>
                </a:lnTo>
                <a:lnTo>
                  <a:pt x="47840" y="951"/>
                </a:lnTo>
                <a:lnTo>
                  <a:pt x="49024" y="2538"/>
                </a:lnTo>
                <a:lnTo>
                  <a:pt x="49813" y="4548"/>
                </a:lnTo>
                <a:lnTo>
                  <a:pt x="51291" y="6841"/>
                </a:lnTo>
                <a:lnTo>
                  <a:pt x="53230" y="9322"/>
                </a:lnTo>
                <a:lnTo>
                  <a:pt x="55475" y="11928"/>
                </a:lnTo>
                <a:lnTo>
                  <a:pt x="56971" y="14619"/>
                </a:lnTo>
                <a:lnTo>
                  <a:pt x="57969" y="17364"/>
                </a:lnTo>
                <a:lnTo>
                  <a:pt x="59570" y="24064"/>
                </a:lnTo>
                <a:lnTo>
                  <a:pt x="58749" y="25567"/>
                </a:lnTo>
                <a:lnTo>
                  <a:pt x="57249" y="27520"/>
                </a:lnTo>
                <a:lnTo>
                  <a:pt x="55296" y="29776"/>
                </a:lnTo>
                <a:lnTo>
                  <a:pt x="53994" y="32232"/>
                </a:lnTo>
                <a:lnTo>
                  <a:pt x="53127" y="34822"/>
                </a:lnTo>
                <a:lnTo>
                  <a:pt x="51734" y="41271"/>
                </a:lnTo>
                <a:lnTo>
                  <a:pt x="51620" y="42753"/>
                </a:lnTo>
                <a:lnTo>
                  <a:pt x="51544" y="44693"/>
                </a:lnTo>
                <a:lnTo>
                  <a:pt x="51493" y="46939"/>
                </a:lnTo>
                <a:lnTo>
                  <a:pt x="50507" y="48436"/>
                </a:lnTo>
                <a:lnTo>
                  <a:pt x="48897" y="49435"/>
                </a:lnTo>
                <a:lnTo>
                  <a:pt x="46871" y="50100"/>
                </a:lnTo>
                <a:lnTo>
                  <a:pt x="44567" y="50544"/>
                </a:lnTo>
                <a:lnTo>
                  <a:pt x="42080" y="50840"/>
                </a:lnTo>
                <a:lnTo>
                  <a:pt x="39469" y="51037"/>
                </a:lnTo>
                <a:lnTo>
                  <a:pt x="36776" y="51168"/>
                </a:lnTo>
                <a:lnTo>
                  <a:pt x="27324" y="51397"/>
                </a:lnTo>
                <a:lnTo>
                  <a:pt x="25822" y="50455"/>
                </a:lnTo>
                <a:lnTo>
                  <a:pt x="23867" y="48876"/>
                </a:lnTo>
                <a:lnTo>
                  <a:pt x="21612" y="46870"/>
                </a:lnTo>
                <a:lnTo>
                  <a:pt x="19156" y="45533"/>
                </a:lnTo>
                <a:lnTo>
                  <a:pt x="16566" y="44641"/>
                </a:lnTo>
                <a:lnTo>
                  <a:pt x="13887" y="44047"/>
                </a:lnTo>
                <a:lnTo>
                  <a:pt x="11149" y="42699"/>
                </a:lnTo>
                <a:lnTo>
                  <a:pt x="8370" y="40847"/>
                </a:lnTo>
                <a:lnTo>
                  <a:pt x="5566" y="38660"/>
                </a:lnTo>
                <a:lnTo>
                  <a:pt x="3696" y="36249"/>
                </a:lnTo>
                <a:lnTo>
                  <a:pt x="2449" y="33690"/>
                </a:lnTo>
                <a:lnTo>
                  <a:pt x="1618" y="31031"/>
                </a:lnTo>
                <a:lnTo>
                  <a:pt x="1065" y="28306"/>
                </a:lnTo>
                <a:lnTo>
                  <a:pt x="695" y="25537"/>
                </a:lnTo>
                <a:lnTo>
                  <a:pt x="449" y="22739"/>
                </a:lnTo>
                <a:lnTo>
                  <a:pt x="284" y="19920"/>
                </a:lnTo>
                <a:lnTo>
                  <a:pt x="0" y="10251"/>
                </a:lnTo>
                <a:lnTo>
                  <a:pt x="938" y="8738"/>
                </a:lnTo>
                <a:lnTo>
                  <a:pt x="2516" y="6776"/>
                </a:lnTo>
                <a:lnTo>
                  <a:pt x="8177" y="393"/>
                </a:lnTo>
                <a:lnTo>
                  <a:pt x="9247" y="260"/>
                </a:lnTo>
                <a:lnTo>
                  <a:pt x="10913" y="173"/>
                </a:lnTo>
                <a:lnTo>
                  <a:pt x="16739" y="7"/>
                </a:lnTo>
                <a:lnTo>
                  <a:pt x="17812" y="955"/>
                </a:lnTo>
                <a:lnTo>
                  <a:pt x="24451" y="7378"/>
                </a:lnTo>
                <a:lnTo>
                  <a:pt x="23906" y="8727"/>
                </a:lnTo>
                <a:lnTo>
                  <a:pt x="22590" y="10580"/>
                </a:lnTo>
                <a:lnTo>
                  <a:pt x="17102" y="1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5"/>
          <p:cNvSpPr/>
          <p:nvPr/>
        </p:nvSpPr>
        <p:spPr>
          <a:xfrm>
            <a:off x="3620818" y="2554605"/>
            <a:ext cx="42381" cy="77143"/>
          </a:xfrm>
          <a:custGeom>
            <a:avLst/>
            <a:gdLst/>
            <a:ahLst/>
            <a:cxnLst/>
            <a:rect l="0" t="0" r="0" b="0"/>
            <a:pathLst>
              <a:path w="42381" h="77143">
                <a:moveTo>
                  <a:pt x="8207" y="51434"/>
                </a:moveTo>
                <a:lnTo>
                  <a:pt x="16426" y="51434"/>
                </a:lnTo>
                <a:lnTo>
                  <a:pt x="17496" y="52387"/>
                </a:lnTo>
                <a:lnTo>
                  <a:pt x="24989" y="59654"/>
                </a:lnTo>
                <a:lnTo>
                  <a:pt x="25110" y="60724"/>
                </a:lnTo>
                <a:lnTo>
                  <a:pt x="25191" y="62390"/>
                </a:lnTo>
                <a:lnTo>
                  <a:pt x="25320" y="67357"/>
                </a:lnTo>
                <a:lnTo>
                  <a:pt x="25349" y="75853"/>
                </a:lnTo>
                <a:lnTo>
                  <a:pt x="24397" y="76286"/>
                </a:lnTo>
                <a:lnTo>
                  <a:pt x="22810" y="76575"/>
                </a:lnTo>
                <a:lnTo>
                  <a:pt x="16883" y="77142"/>
                </a:lnTo>
                <a:lnTo>
                  <a:pt x="14285" y="74608"/>
                </a:lnTo>
                <a:lnTo>
                  <a:pt x="9407" y="69770"/>
                </a:lnTo>
                <a:lnTo>
                  <a:pt x="9007" y="68421"/>
                </a:lnTo>
                <a:lnTo>
                  <a:pt x="8740" y="66569"/>
                </a:lnTo>
                <a:lnTo>
                  <a:pt x="8562" y="64382"/>
                </a:lnTo>
                <a:lnTo>
                  <a:pt x="8444" y="61971"/>
                </a:lnTo>
                <a:lnTo>
                  <a:pt x="8312" y="56752"/>
                </a:lnTo>
                <a:lnTo>
                  <a:pt x="8207" y="26188"/>
                </a:lnTo>
                <a:lnTo>
                  <a:pt x="9159" y="26031"/>
                </a:lnTo>
                <a:lnTo>
                  <a:pt x="10747" y="25926"/>
                </a:lnTo>
                <a:lnTo>
                  <a:pt x="15587" y="25758"/>
                </a:lnTo>
                <a:lnTo>
                  <a:pt x="20977" y="25729"/>
                </a:lnTo>
                <a:lnTo>
                  <a:pt x="23388" y="26678"/>
                </a:lnTo>
                <a:lnTo>
                  <a:pt x="25947" y="28263"/>
                </a:lnTo>
                <a:lnTo>
                  <a:pt x="28606" y="30271"/>
                </a:lnTo>
                <a:lnTo>
                  <a:pt x="30378" y="32564"/>
                </a:lnTo>
                <a:lnTo>
                  <a:pt x="31561" y="35044"/>
                </a:lnTo>
                <a:lnTo>
                  <a:pt x="32348" y="37650"/>
                </a:lnTo>
                <a:lnTo>
                  <a:pt x="33826" y="39387"/>
                </a:lnTo>
                <a:lnTo>
                  <a:pt x="35764" y="40545"/>
                </a:lnTo>
                <a:lnTo>
                  <a:pt x="41167" y="42404"/>
                </a:lnTo>
                <a:lnTo>
                  <a:pt x="41610" y="43510"/>
                </a:lnTo>
                <a:lnTo>
                  <a:pt x="41906" y="45199"/>
                </a:lnTo>
                <a:lnTo>
                  <a:pt x="42380" y="50203"/>
                </a:lnTo>
                <a:lnTo>
                  <a:pt x="41466" y="50613"/>
                </a:lnTo>
                <a:lnTo>
                  <a:pt x="39905" y="50887"/>
                </a:lnTo>
                <a:lnTo>
                  <a:pt x="34274" y="51403"/>
                </a:lnTo>
                <a:lnTo>
                  <a:pt x="9858" y="51434"/>
                </a:lnTo>
                <a:lnTo>
                  <a:pt x="9308" y="50482"/>
                </a:lnTo>
                <a:lnTo>
                  <a:pt x="8941" y="48895"/>
                </a:lnTo>
                <a:lnTo>
                  <a:pt x="8696" y="46884"/>
                </a:lnTo>
                <a:lnTo>
                  <a:pt x="7580" y="44590"/>
                </a:lnTo>
                <a:lnTo>
                  <a:pt x="5884" y="42109"/>
                </a:lnTo>
                <a:lnTo>
                  <a:pt x="3801" y="39503"/>
                </a:lnTo>
                <a:lnTo>
                  <a:pt x="2412" y="36812"/>
                </a:lnTo>
                <a:lnTo>
                  <a:pt x="1486" y="34067"/>
                </a:lnTo>
                <a:lnTo>
                  <a:pt x="0" y="27367"/>
                </a:lnTo>
                <a:lnTo>
                  <a:pt x="831" y="25864"/>
                </a:lnTo>
                <a:lnTo>
                  <a:pt x="2336" y="23910"/>
                </a:lnTo>
                <a:lnTo>
                  <a:pt x="4293" y="21655"/>
                </a:lnTo>
                <a:lnTo>
                  <a:pt x="5598" y="19199"/>
                </a:lnTo>
                <a:lnTo>
                  <a:pt x="6467" y="16609"/>
                </a:lnTo>
                <a:lnTo>
                  <a:pt x="7047" y="13930"/>
                </a:lnTo>
                <a:lnTo>
                  <a:pt x="7434" y="11192"/>
                </a:lnTo>
                <a:lnTo>
                  <a:pt x="7691" y="8413"/>
                </a:lnTo>
                <a:lnTo>
                  <a:pt x="82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6"/>
          <p:cNvSpPr/>
          <p:nvPr/>
        </p:nvSpPr>
        <p:spPr>
          <a:xfrm>
            <a:off x="4683442" y="5717857"/>
            <a:ext cx="60009" cy="248604"/>
          </a:xfrm>
          <a:custGeom>
            <a:avLst/>
            <a:gdLst/>
            <a:ahLst/>
            <a:cxnLst/>
            <a:rect l="0" t="0" r="0" b="0"/>
            <a:pathLst>
              <a:path w="60009" h="248604">
                <a:moveTo>
                  <a:pt x="60008" y="248603"/>
                </a:moveTo>
                <a:lnTo>
                  <a:pt x="60008" y="168583"/>
                </a:lnTo>
                <a:lnTo>
                  <a:pt x="59055" y="165729"/>
                </a:lnTo>
                <a:lnTo>
                  <a:pt x="57468" y="162873"/>
                </a:lnTo>
                <a:lnTo>
                  <a:pt x="55457" y="160017"/>
                </a:lnTo>
                <a:lnTo>
                  <a:pt x="54116" y="157161"/>
                </a:lnTo>
                <a:lnTo>
                  <a:pt x="52626" y="151447"/>
                </a:lnTo>
                <a:lnTo>
                  <a:pt x="51277" y="148589"/>
                </a:lnTo>
                <a:lnTo>
                  <a:pt x="49425" y="145732"/>
                </a:lnTo>
                <a:lnTo>
                  <a:pt x="47237" y="142875"/>
                </a:lnTo>
                <a:lnTo>
                  <a:pt x="45779" y="140018"/>
                </a:lnTo>
                <a:lnTo>
                  <a:pt x="44159" y="134303"/>
                </a:lnTo>
                <a:lnTo>
                  <a:pt x="43438" y="128588"/>
                </a:lnTo>
                <a:lnTo>
                  <a:pt x="43247" y="125730"/>
                </a:lnTo>
                <a:lnTo>
                  <a:pt x="42166" y="121920"/>
                </a:lnTo>
                <a:lnTo>
                  <a:pt x="40493" y="117475"/>
                </a:lnTo>
                <a:lnTo>
                  <a:pt x="38425" y="112607"/>
                </a:lnTo>
                <a:lnTo>
                  <a:pt x="37047" y="108409"/>
                </a:lnTo>
                <a:lnTo>
                  <a:pt x="35515" y="101204"/>
                </a:lnTo>
                <a:lnTo>
                  <a:pt x="34154" y="97950"/>
                </a:lnTo>
                <a:lnTo>
                  <a:pt x="32294" y="94827"/>
                </a:lnTo>
                <a:lnTo>
                  <a:pt x="30103" y="91793"/>
                </a:lnTo>
                <a:lnTo>
                  <a:pt x="28641" y="88818"/>
                </a:lnTo>
                <a:lnTo>
                  <a:pt x="27016" y="82973"/>
                </a:lnTo>
                <a:lnTo>
                  <a:pt x="25631" y="80080"/>
                </a:lnTo>
                <a:lnTo>
                  <a:pt x="23755" y="77199"/>
                </a:lnTo>
                <a:lnTo>
                  <a:pt x="21552" y="74326"/>
                </a:lnTo>
                <a:lnTo>
                  <a:pt x="20083" y="71459"/>
                </a:lnTo>
                <a:lnTo>
                  <a:pt x="18450" y="65732"/>
                </a:lnTo>
                <a:lnTo>
                  <a:pt x="17725" y="60012"/>
                </a:lnTo>
                <a:lnTo>
                  <a:pt x="17532" y="57153"/>
                </a:lnTo>
                <a:lnTo>
                  <a:pt x="16450" y="54294"/>
                </a:lnTo>
                <a:lnTo>
                  <a:pt x="14777" y="51437"/>
                </a:lnTo>
                <a:lnTo>
                  <a:pt x="9799" y="44556"/>
                </a:lnTo>
                <a:lnTo>
                  <a:pt x="9117" y="41075"/>
                </a:lnTo>
                <a:lnTo>
                  <a:pt x="8734" y="33760"/>
                </a:lnTo>
                <a:lnTo>
                  <a:pt x="8604" y="27307"/>
                </a:lnTo>
                <a:lnTo>
                  <a:pt x="7641" y="25824"/>
                </a:lnTo>
                <a:lnTo>
                  <a:pt x="6047" y="23884"/>
                </a:lnTo>
                <a:lnTo>
                  <a:pt x="105" y="17262"/>
                </a:lnTo>
                <a:lnTo>
                  <a:pt x="21" y="1032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7"/>
          <p:cNvSpPr/>
          <p:nvPr/>
        </p:nvSpPr>
        <p:spPr>
          <a:xfrm>
            <a:off x="4529137" y="5340667"/>
            <a:ext cx="111443" cy="291466"/>
          </a:xfrm>
          <a:custGeom>
            <a:avLst/>
            <a:gdLst/>
            <a:ahLst/>
            <a:cxnLst/>
            <a:rect l="0" t="0" r="0" b="0"/>
            <a:pathLst>
              <a:path w="111443" h="291466">
                <a:moveTo>
                  <a:pt x="111442" y="291465"/>
                </a:moveTo>
                <a:lnTo>
                  <a:pt x="111442" y="267293"/>
                </a:lnTo>
                <a:lnTo>
                  <a:pt x="108903" y="263895"/>
                </a:lnTo>
                <a:lnTo>
                  <a:pt x="106892" y="261655"/>
                </a:lnTo>
                <a:lnTo>
                  <a:pt x="105551" y="259209"/>
                </a:lnTo>
                <a:lnTo>
                  <a:pt x="104061" y="253951"/>
                </a:lnTo>
                <a:lnTo>
                  <a:pt x="103400" y="245900"/>
                </a:lnTo>
                <a:lnTo>
                  <a:pt x="103223" y="241086"/>
                </a:lnTo>
                <a:lnTo>
                  <a:pt x="102153" y="236924"/>
                </a:lnTo>
                <a:lnTo>
                  <a:pt x="100487" y="233197"/>
                </a:lnTo>
                <a:lnTo>
                  <a:pt x="97049" y="226516"/>
                </a:lnTo>
                <a:lnTo>
                  <a:pt x="95520" y="220371"/>
                </a:lnTo>
                <a:lnTo>
                  <a:pt x="94841" y="211925"/>
                </a:lnTo>
                <a:lnTo>
                  <a:pt x="94660" y="207006"/>
                </a:lnTo>
                <a:lnTo>
                  <a:pt x="93587" y="202774"/>
                </a:lnTo>
                <a:lnTo>
                  <a:pt x="91918" y="199001"/>
                </a:lnTo>
                <a:lnTo>
                  <a:pt x="89854" y="195532"/>
                </a:lnTo>
                <a:lnTo>
                  <a:pt x="87561" y="186599"/>
                </a:lnTo>
                <a:lnTo>
                  <a:pt x="86948" y="181549"/>
                </a:lnTo>
                <a:lnTo>
                  <a:pt x="85589" y="176278"/>
                </a:lnTo>
                <a:lnTo>
                  <a:pt x="83729" y="170858"/>
                </a:lnTo>
                <a:lnTo>
                  <a:pt x="81536" y="165341"/>
                </a:lnTo>
                <a:lnTo>
                  <a:pt x="79123" y="160710"/>
                </a:lnTo>
                <a:lnTo>
                  <a:pt x="76561" y="156670"/>
                </a:lnTo>
                <a:lnTo>
                  <a:pt x="73901" y="153024"/>
                </a:lnTo>
                <a:lnTo>
                  <a:pt x="72127" y="148689"/>
                </a:lnTo>
                <a:lnTo>
                  <a:pt x="70945" y="143893"/>
                </a:lnTo>
                <a:lnTo>
                  <a:pt x="70157" y="138791"/>
                </a:lnTo>
                <a:lnTo>
                  <a:pt x="68679" y="133485"/>
                </a:lnTo>
                <a:lnTo>
                  <a:pt x="66741" y="128043"/>
                </a:lnTo>
                <a:lnTo>
                  <a:pt x="64496" y="122509"/>
                </a:lnTo>
                <a:lnTo>
                  <a:pt x="62047" y="117868"/>
                </a:lnTo>
                <a:lnTo>
                  <a:pt x="59463" y="113821"/>
                </a:lnTo>
                <a:lnTo>
                  <a:pt x="56786" y="110171"/>
                </a:lnTo>
                <a:lnTo>
                  <a:pt x="54050" y="106785"/>
                </a:lnTo>
                <a:lnTo>
                  <a:pt x="51273" y="103575"/>
                </a:lnTo>
                <a:lnTo>
                  <a:pt x="48470" y="100483"/>
                </a:lnTo>
                <a:lnTo>
                  <a:pt x="46601" y="96515"/>
                </a:lnTo>
                <a:lnTo>
                  <a:pt x="45355" y="91967"/>
                </a:lnTo>
                <a:lnTo>
                  <a:pt x="44524" y="87028"/>
                </a:lnTo>
                <a:lnTo>
                  <a:pt x="41061" y="79002"/>
                </a:lnTo>
                <a:lnTo>
                  <a:pt x="38804" y="75528"/>
                </a:lnTo>
                <a:lnTo>
                  <a:pt x="36297" y="69128"/>
                </a:lnTo>
                <a:lnTo>
                  <a:pt x="35628" y="66088"/>
                </a:lnTo>
                <a:lnTo>
                  <a:pt x="32345" y="60170"/>
                </a:lnTo>
                <a:lnTo>
                  <a:pt x="30136" y="57258"/>
                </a:lnTo>
                <a:lnTo>
                  <a:pt x="27710" y="54364"/>
                </a:lnTo>
                <a:lnTo>
                  <a:pt x="25141" y="51483"/>
                </a:lnTo>
                <a:lnTo>
                  <a:pt x="22476" y="48610"/>
                </a:lnTo>
                <a:lnTo>
                  <a:pt x="20699" y="45741"/>
                </a:lnTo>
                <a:lnTo>
                  <a:pt x="18724" y="40015"/>
                </a:lnTo>
                <a:lnTo>
                  <a:pt x="17613" y="31435"/>
                </a:lnTo>
                <a:lnTo>
                  <a:pt x="16504" y="29529"/>
                </a:lnTo>
                <a:lnTo>
                  <a:pt x="14813" y="28259"/>
                </a:lnTo>
                <a:lnTo>
                  <a:pt x="12733" y="27412"/>
                </a:lnTo>
                <a:lnTo>
                  <a:pt x="11346" y="25894"/>
                </a:lnTo>
                <a:lnTo>
                  <a:pt x="10421" y="23931"/>
                </a:lnTo>
                <a:lnTo>
                  <a:pt x="9805" y="21669"/>
                </a:lnTo>
                <a:lnTo>
                  <a:pt x="6581" y="16616"/>
                </a:lnTo>
                <a:lnTo>
                  <a:pt x="1300" y="10162"/>
                </a:lnTo>
                <a:lnTo>
                  <a:pt x="577" y="673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8"/>
          <p:cNvSpPr/>
          <p:nvPr/>
        </p:nvSpPr>
        <p:spPr>
          <a:xfrm>
            <a:off x="4391977" y="5014912"/>
            <a:ext cx="77153" cy="171451"/>
          </a:xfrm>
          <a:custGeom>
            <a:avLst/>
            <a:gdLst/>
            <a:ahLst/>
            <a:cxnLst/>
            <a:rect l="0" t="0" r="0" b="0"/>
            <a:pathLst>
              <a:path w="77153" h="171451">
                <a:moveTo>
                  <a:pt x="77152" y="171450"/>
                </a:moveTo>
                <a:lnTo>
                  <a:pt x="69771" y="164069"/>
                </a:lnTo>
                <a:lnTo>
                  <a:pt x="69110" y="160867"/>
                </a:lnTo>
                <a:lnTo>
                  <a:pt x="68933" y="158680"/>
                </a:lnTo>
                <a:lnTo>
                  <a:pt x="67863" y="157221"/>
                </a:lnTo>
                <a:lnTo>
                  <a:pt x="66197" y="156249"/>
                </a:lnTo>
                <a:lnTo>
                  <a:pt x="64133" y="155602"/>
                </a:lnTo>
                <a:lnTo>
                  <a:pt x="62759" y="154217"/>
                </a:lnTo>
                <a:lnTo>
                  <a:pt x="61841" y="152341"/>
                </a:lnTo>
                <a:lnTo>
                  <a:pt x="60823" y="147717"/>
                </a:lnTo>
                <a:lnTo>
                  <a:pt x="60370" y="142487"/>
                </a:lnTo>
                <a:lnTo>
                  <a:pt x="60249" y="139759"/>
                </a:lnTo>
                <a:lnTo>
                  <a:pt x="60115" y="134188"/>
                </a:lnTo>
                <a:lnTo>
                  <a:pt x="59126" y="132321"/>
                </a:lnTo>
                <a:lnTo>
                  <a:pt x="57515" y="131076"/>
                </a:lnTo>
                <a:lnTo>
                  <a:pt x="55488" y="130247"/>
                </a:lnTo>
                <a:lnTo>
                  <a:pt x="53185" y="128741"/>
                </a:lnTo>
                <a:lnTo>
                  <a:pt x="50697" y="126785"/>
                </a:lnTo>
                <a:lnTo>
                  <a:pt x="48085" y="124528"/>
                </a:lnTo>
                <a:lnTo>
                  <a:pt x="46344" y="122071"/>
                </a:lnTo>
                <a:lnTo>
                  <a:pt x="44410" y="116801"/>
                </a:lnTo>
                <a:lnTo>
                  <a:pt x="42941" y="113110"/>
                </a:lnTo>
                <a:lnTo>
                  <a:pt x="41010" y="108744"/>
                </a:lnTo>
                <a:lnTo>
                  <a:pt x="38770" y="103929"/>
                </a:lnTo>
                <a:lnTo>
                  <a:pt x="36324" y="99766"/>
                </a:lnTo>
                <a:lnTo>
                  <a:pt x="33741" y="96038"/>
                </a:lnTo>
                <a:lnTo>
                  <a:pt x="31066" y="92601"/>
                </a:lnTo>
                <a:lnTo>
                  <a:pt x="29284" y="89356"/>
                </a:lnTo>
                <a:lnTo>
                  <a:pt x="28095" y="86241"/>
                </a:lnTo>
                <a:lnTo>
                  <a:pt x="27302" y="83212"/>
                </a:lnTo>
                <a:lnTo>
                  <a:pt x="25821" y="80240"/>
                </a:lnTo>
                <a:lnTo>
                  <a:pt x="23882" y="77305"/>
                </a:lnTo>
                <a:lnTo>
                  <a:pt x="21636" y="74397"/>
                </a:lnTo>
                <a:lnTo>
                  <a:pt x="20139" y="71505"/>
                </a:lnTo>
                <a:lnTo>
                  <a:pt x="19141" y="68626"/>
                </a:lnTo>
                <a:lnTo>
                  <a:pt x="18475" y="65753"/>
                </a:lnTo>
                <a:lnTo>
                  <a:pt x="18032" y="62885"/>
                </a:lnTo>
                <a:lnTo>
                  <a:pt x="17737" y="60021"/>
                </a:lnTo>
                <a:lnTo>
                  <a:pt x="17539" y="57159"/>
                </a:lnTo>
                <a:lnTo>
                  <a:pt x="16455" y="54299"/>
                </a:lnTo>
                <a:lnTo>
                  <a:pt x="14781" y="51439"/>
                </a:lnTo>
                <a:lnTo>
                  <a:pt x="12711" y="48580"/>
                </a:lnTo>
                <a:lnTo>
                  <a:pt x="11331" y="45722"/>
                </a:lnTo>
                <a:lnTo>
                  <a:pt x="10412" y="42864"/>
                </a:lnTo>
                <a:lnTo>
                  <a:pt x="9799" y="40006"/>
                </a:lnTo>
                <a:lnTo>
                  <a:pt x="9390" y="37149"/>
                </a:lnTo>
                <a:lnTo>
                  <a:pt x="9118" y="34291"/>
                </a:lnTo>
                <a:lnTo>
                  <a:pt x="8936" y="31433"/>
                </a:lnTo>
                <a:lnTo>
                  <a:pt x="8815" y="28575"/>
                </a:lnTo>
                <a:lnTo>
                  <a:pt x="8680" y="22860"/>
                </a:lnTo>
                <a:lnTo>
                  <a:pt x="7692" y="20002"/>
                </a:lnTo>
                <a:lnTo>
                  <a:pt x="6080" y="17145"/>
                </a:lnTo>
                <a:lnTo>
                  <a:pt x="4054" y="14288"/>
                </a:lnTo>
                <a:lnTo>
                  <a:pt x="2702" y="11430"/>
                </a:lnTo>
                <a:lnTo>
                  <a:pt x="1802" y="857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9"/>
          <p:cNvSpPr/>
          <p:nvPr/>
        </p:nvSpPr>
        <p:spPr>
          <a:xfrm>
            <a:off x="4237672" y="4646295"/>
            <a:ext cx="94299" cy="240031"/>
          </a:xfrm>
          <a:custGeom>
            <a:avLst/>
            <a:gdLst/>
            <a:ahLst/>
            <a:cxnLst/>
            <a:rect l="0" t="0" r="0" b="0"/>
            <a:pathLst>
              <a:path w="94299" h="240031">
                <a:moveTo>
                  <a:pt x="94298" y="240030"/>
                </a:moveTo>
                <a:lnTo>
                  <a:pt x="94298" y="227011"/>
                </a:lnTo>
                <a:lnTo>
                  <a:pt x="93345" y="224683"/>
                </a:lnTo>
                <a:lnTo>
                  <a:pt x="91758" y="222179"/>
                </a:lnTo>
                <a:lnTo>
                  <a:pt x="89747" y="219556"/>
                </a:lnTo>
                <a:lnTo>
                  <a:pt x="87512" y="214103"/>
                </a:lnTo>
                <a:lnTo>
                  <a:pt x="86916" y="211315"/>
                </a:lnTo>
                <a:lnTo>
                  <a:pt x="85567" y="208504"/>
                </a:lnTo>
                <a:lnTo>
                  <a:pt x="83715" y="205678"/>
                </a:lnTo>
                <a:lnTo>
                  <a:pt x="81527" y="202841"/>
                </a:lnTo>
                <a:lnTo>
                  <a:pt x="79097" y="197149"/>
                </a:lnTo>
                <a:lnTo>
                  <a:pt x="78017" y="191444"/>
                </a:lnTo>
                <a:lnTo>
                  <a:pt x="77537" y="185734"/>
                </a:lnTo>
                <a:lnTo>
                  <a:pt x="77323" y="180020"/>
                </a:lnTo>
                <a:lnTo>
                  <a:pt x="77266" y="177164"/>
                </a:lnTo>
                <a:lnTo>
                  <a:pt x="76276" y="173354"/>
                </a:lnTo>
                <a:lnTo>
                  <a:pt x="74663" y="168909"/>
                </a:lnTo>
                <a:lnTo>
                  <a:pt x="72635" y="164041"/>
                </a:lnTo>
                <a:lnTo>
                  <a:pt x="70331" y="159843"/>
                </a:lnTo>
                <a:lnTo>
                  <a:pt x="67842" y="156092"/>
                </a:lnTo>
                <a:lnTo>
                  <a:pt x="65231" y="152639"/>
                </a:lnTo>
                <a:lnTo>
                  <a:pt x="62537" y="148431"/>
                </a:lnTo>
                <a:lnTo>
                  <a:pt x="59789" y="143722"/>
                </a:lnTo>
                <a:lnTo>
                  <a:pt x="57004" y="138677"/>
                </a:lnTo>
                <a:lnTo>
                  <a:pt x="55148" y="134361"/>
                </a:lnTo>
                <a:lnTo>
                  <a:pt x="53085" y="127026"/>
                </a:lnTo>
                <a:lnTo>
                  <a:pt x="51582" y="122784"/>
                </a:lnTo>
                <a:lnTo>
                  <a:pt x="49628" y="118051"/>
                </a:lnTo>
                <a:lnTo>
                  <a:pt x="47373" y="112990"/>
                </a:lnTo>
                <a:lnTo>
                  <a:pt x="44917" y="108664"/>
                </a:lnTo>
                <a:lnTo>
                  <a:pt x="42327" y="104828"/>
                </a:lnTo>
                <a:lnTo>
                  <a:pt x="39648" y="101318"/>
                </a:lnTo>
                <a:lnTo>
                  <a:pt x="37862" y="98025"/>
                </a:lnTo>
                <a:lnTo>
                  <a:pt x="34396" y="87888"/>
                </a:lnTo>
                <a:lnTo>
                  <a:pt x="32456" y="83357"/>
                </a:lnTo>
                <a:lnTo>
                  <a:pt x="30210" y="78431"/>
                </a:lnTo>
                <a:lnTo>
                  <a:pt x="28712" y="74195"/>
                </a:lnTo>
                <a:lnTo>
                  <a:pt x="27049" y="66948"/>
                </a:lnTo>
                <a:lnTo>
                  <a:pt x="25653" y="63682"/>
                </a:lnTo>
                <a:lnTo>
                  <a:pt x="23769" y="60552"/>
                </a:lnTo>
                <a:lnTo>
                  <a:pt x="21561" y="57513"/>
                </a:lnTo>
                <a:lnTo>
                  <a:pt x="20089" y="53582"/>
                </a:lnTo>
                <a:lnTo>
                  <a:pt x="19108" y="49056"/>
                </a:lnTo>
                <a:lnTo>
                  <a:pt x="18453" y="44134"/>
                </a:lnTo>
                <a:lnTo>
                  <a:pt x="17065" y="39900"/>
                </a:lnTo>
                <a:lnTo>
                  <a:pt x="15187" y="36125"/>
                </a:lnTo>
                <a:lnTo>
                  <a:pt x="12982" y="32656"/>
                </a:lnTo>
                <a:lnTo>
                  <a:pt x="10533" y="26261"/>
                </a:lnTo>
                <a:lnTo>
                  <a:pt x="8491" y="19291"/>
                </a:lnTo>
                <a:lnTo>
                  <a:pt x="6613" y="14765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0"/>
          <p:cNvSpPr/>
          <p:nvPr/>
        </p:nvSpPr>
        <p:spPr>
          <a:xfrm>
            <a:off x="4100512" y="4209097"/>
            <a:ext cx="85726" cy="265749"/>
          </a:xfrm>
          <a:custGeom>
            <a:avLst/>
            <a:gdLst/>
            <a:ahLst/>
            <a:cxnLst/>
            <a:rect l="0" t="0" r="0" b="0"/>
            <a:pathLst>
              <a:path w="85726" h="265749">
                <a:moveTo>
                  <a:pt x="85725" y="265748"/>
                </a:moveTo>
                <a:lnTo>
                  <a:pt x="85725" y="252977"/>
                </a:lnTo>
                <a:lnTo>
                  <a:pt x="84773" y="250567"/>
                </a:lnTo>
                <a:lnTo>
                  <a:pt x="83185" y="248007"/>
                </a:lnTo>
                <a:lnTo>
                  <a:pt x="81175" y="245348"/>
                </a:lnTo>
                <a:lnTo>
                  <a:pt x="78940" y="239854"/>
                </a:lnTo>
                <a:lnTo>
                  <a:pt x="78344" y="237055"/>
                </a:lnTo>
                <a:lnTo>
                  <a:pt x="76995" y="234237"/>
                </a:lnTo>
                <a:lnTo>
                  <a:pt x="75142" y="231405"/>
                </a:lnTo>
                <a:lnTo>
                  <a:pt x="72954" y="228565"/>
                </a:lnTo>
                <a:lnTo>
                  <a:pt x="70524" y="222870"/>
                </a:lnTo>
                <a:lnTo>
                  <a:pt x="69876" y="220017"/>
                </a:lnTo>
                <a:lnTo>
                  <a:pt x="68492" y="217163"/>
                </a:lnTo>
                <a:lnTo>
                  <a:pt x="66616" y="214308"/>
                </a:lnTo>
                <a:lnTo>
                  <a:pt x="64414" y="211452"/>
                </a:lnTo>
                <a:lnTo>
                  <a:pt x="62945" y="207643"/>
                </a:lnTo>
                <a:lnTo>
                  <a:pt x="61966" y="203199"/>
                </a:lnTo>
                <a:lnTo>
                  <a:pt x="61313" y="198331"/>
                </a:lnTo>
                <a:lnTo>
                  <a:pt x="59925" y="194133"/>
                </a:lnTo>
                <a:lnTo>
                  <a:pt x="58048" y="190382"/>
                </a:lnTo>
                <a:lnTo>
                  <a:pt x="55843" y="186929"/>
                </a:lnTo>
                <a:lnTo>
                  <a:pt x="54374" y="182722"/>
                </a:lnTo>
                <a:lnTo>
                  <a:pt x="53394" y="178012"/>
                </a:lnTo>
                <a:lnTo>
                  <a:pt x="52741" y="172967"/>
                </a:lnTo>
                <a:lnTo>
                  <a:pt x="51353" y="168652"/>
                </a:lnTo>
                <a:lnTo>
                  <a:pt x="49476" y="164822"/>
                </a:lnTo>
                <a:lnTo>
                  <a:pt x="47271" y="161316"/>
                </a:lnTo>
                <a:lnTo>
                  <a:pt x="44822" y="154881"/>
                </a:lnTo>
                <a:lnTo>
                  <a:pt x="43733" y="148846"/>
                </a:lnTo>
                <a:lnTo>
                  <a:pt x="43250" y="142989"/>
                </a:lnTo>
                <a:lnTo>
                  <a:pt x="42168" y="139141"/>
                </a:lnTo>
                <a:lnTo>
                  <a:pt x="40494" y="134671"/>
                </a:lnTo>
                <a:lnTo>
                  <a:pt x="38427" y="129785"/>
                </a:lnTo>
                <a:lnTo>
                  <a:pt x="36128" y="121818"/>
                </a:lnTo>
                <a:lnTo>
                  <a:pt x="35516" y="118359"/>
                </a:lnTo>
                <a:lnTo>
                  <a:pt x="34155" y="115101"/>
                </a:lnTo>
                <a:lnTo>
                  <a:pt x="32295" y="111976"/>
                </a:lnTo>
                <a:lnTo>
                  <a:pt x="30102" y="108941"/>
                </a:lnTo>
                <a:lnTo>
                  <a:pt x="27667" y="103028"/>
                </a:lnTo>
                <a:lnTo>
                  <a:pt x="25631" y="96273"/>
                </a:lnTo>
                <a:lnTo>
                  <a:pt x="23755" y="91804"/>
                </a:lnTo>
                <a:lnTo>
                  <a:pt x="21551" y="86921"/>
                </a:lnTo>
                <a:lnTo>
                  <a:pt x="19103" y="78954"/>
                </a:lnTo>
                <a:lnTo>
                  <a:pt x="18450" y="75496"/>
                </a:lnTo>
                <a:lnTo>
                  <a:pt x="17063" y="72238"/>
                </a:lnTo>
                <a:lnTo>
                  <a:pt x="15186" y="69114"/>
                </a:lnTo>
                <a:lnTo>
                  <a:pt x="12981" y="66078"/>
                </a:lnTo>
                <a:lnTo>
                  <a:pt x="11511" y="62150"/>
                </a:lnTo>
                <a:lnTo>
                  <a:pt x="10532" y="57626"/>
                </a:lnTo>
                <a:lnTo>
                  <a:pt x="9879" y="52705"/>
                </a:lnTo>
                <a:lnTo>
                  <a:pt x="8491" y="48472"/>
                </a:lnTo>
                <a:lnTo>
                  <a:pt x="6613" y="44697"/>
                </a:lnTo>
                <a:lnTo>
                  <a:pt x="4409" y="41228"/>
                </a:lnTo>
                <a:lnTo>
                  <a:pt x="2939" y="37010"/>
                </a:lnTo>
                <a:lnTo>
                  <a:pt x="1960" y="32294"/>
                </a:lnTo>
                <a:lnTo>
                  <a:pt x="1307" y="27244"/>
                </a:lnTo>
                <a:lnTo>
                  <a:pt x="870" y="21973"/>
                </a:lnTo>
                <a:lnTo>
                  <a:pt x="581" y="1655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1"/>
          <p:cNvSpPr/>
          <p:nvPr/>
        </p:nvSpPr>
        <p:spPr>
          <a:xfrm>
            <a:off x="4014787" y="3789045"/>
            <a:ext cx="42864" cy="240031"/>
          </a:xfrm>
          <a:custGeom>
            <a:avLst/>
            <a:gdLst/>
            <a:ahLst/>
            <a:cxnLst/>
            <a:rect l="0" t="0" r="0" b="0"/>
            <a:pathLst>
              <a:path w="42864" h="240031">
                <a:moveTo>
                  <a:pt x="42863" y="240030"/>
                </a:moveTo>
                <a:lnTo>
                  <a:pt x="38312" y="235479"/>
                </a:lnTo>
                <a:lnTo>
                  <a:pt x="37924" y="234138"/>
                </a:lnTo>
                <a:lnTo>
                  <a:pt x="38617" y="233245"/>
                </a:lnTo>
                <a:lnTo>
                  <a:pt x="40032" y="232649"/>
                </a:lnTo>
                <a:lnTo>
                  <a:pt x="40976" y="231299"/>
                </a:lnTo>
                <a:lnTo>
                  <a:pt x="42024" y="227259"/>
                </a:lnTo>
                <a:lnTo>
                  <a:pt x="42490" y="222289"/>
                </a:lnTo>
                <a:lnTo>
                  <a:pt x="42697" y="215952"/>
                </a:lnTo>
                <a:lnTo>
                  <a:pt x="42789" y="206786"/>
                </a:lnTo>
                <a:lnTo>
                  <a:pt x="41861" y="202627"/>
                </a:lnTo>
                <a:lnTo>
                  <a:pt x="40290" y="198902"/>
                </a:lnTo>
                <a:lnTo>
                  <a:pt x="38290" y="195466"/>
                </a:lnTo>
                <a:lnTo>
                  <a:pt x="36957" y="192224"/>
                </a:lnTo>
                <a:lnTo>
                  <a:pt x="36068" y="189109"/>
                </a:lnTo>
                <a:lnTo>
                  <a:pt x="35080" y="182156"/>
                </a:lnTo>
                <a:lnTo>
                  <a:pt x="34817" y="177634"/>
                </a:lnTo>
                <a:lnTo>
                  <a:pt x="34524" y="168483"/>
                </a:lnTo>
                <a:lnTo>
                  <a:pt x="34360" y="157024"/>
                </a:lnTo>
                <a:lnTo>
                  <a:pt x="34299" y="135601"/>
                </a:lnTo>
                <a:lnTo>
                  <a:pt x="33343" y="132310"/>
                </a:lnTo>
                <a:lnTo>
                  <a:pt x="31754" y="129165"/>
                </a:lnTo>
                <a:lnTo>
                  <a:pt x="29742" y="126114"/>
                </a:lnTo>
                <a:lnTo>
                  <a:pt x="28401" y="122176"/>
                </a:lnTo>
                <a:lnTo>
                  <a:pt x="27506" y="117645"/>
                </a:lnTo>
                <a:lnTo>
                  <a:pt x="26910" y="112720"/>
                </a:lnTo>
                <a:lnTo>
                  <a:pt x="26512" y="108484"/>
                </a:lnTo>
                <a:lnTo>
                  <a:pt x="26071" y="101237"/>
                </a:lnTo>
                <a:lnTo>
                  <a:pt x="25874" y="92302"/>
                </a:lnTo>
                <a:lnTo>
                  <a:pt x="25822" y="87252"/>
                </a:lnTo>
                <a:lnTo>
                  <a:pt x="24835" y="82932"/>
                </a:lnTo>
                <a:lnTo>
                  <a:pt x="23224" y="79101"/>
                </a:lnTo>
                <a:lnTo>
                  <a:pt x="21198" y="75594"/>
                </a:lnTo>
                <a:lnTo>
                  <a:pt x="19847" y="72303"/>
                </a:lnTo>
                <a:lnTo>
                  <a:pt x="18947" y="69157"/>
                </a:lnTo>
                <a:lnTo>
                  <a:pt x="18346" y="66107"/>
                </a:lnTo>
                <a:lnTo>
                  <a:pt x="16993" y="62169"/>
                </a:lnTo>
                <a:lnTo>
                  <a:pt x="15139" y="57638"/>
                </a:lnTo>
                <a:lnTo>
                  <a:pt x="12950" y="52713"/>
                </a:lnTo>
                <a:lnTo>
                  <a:pt x="11491" y="48477"/>
                </a:lnTo>
                <a:lnTo>
                  <a:pt x="10518" y="44700"/>
                </a:lnTo>
                <a:lnTo>
                  <a:pt x="9437" y="37964"/>
                </a:lnTo>
                <a:lnTo>
                  <a:pt x="8956" y="31795"/>
                </a:lnTo>
                <a:lnTo>
                  <a:pt x="7876" y="28817"/>
                </a:lnTo>
                <a:lnTo>
                  <a:pt x="6203" y="25879"/>
                </a:lnTo>
                <a:lnTo>
                  <a:pt x="4135" y="22967"/>
                </a:lnTo>
                <a:lnTo>
                  <a:pt x="2757" y="20074"/>
                </a:lnTo>
                <a:lnTo>
                  <a:pt x="1838" y="17192"/>
                </a:lnTo>
                <a:lnTo>
                  <a:pt x="817" y="11451"/>
                </a:lnTo>
                <a:lnTo>
                  <a:pt x="545" y="8586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2"/>
          <p:cNvSpPr/>
          <p:nvPr/>
        </p:nvSpPr>
        <p:spPr>
          <a:xfrm>
            <a:off x="3851909" y="3497579"/>
            <a:ext cx="77154" cy="180024"/>
          </a:xfrm>
          <a:custGeom>
            <a:avLst/>
            <a:gdLst/>
            <a:ahLst/>
            <a:cxnLst/>
            <a:rect l="0" t="0" r="0" b="0"/>
            <a:pathLst>
              <a:path w="77154" h="180024">
                <a:moveTo>
                  <a:pt x="77153" y="180023"/>
                </a:moveTo>
                <a:lnTo>
                  <a:pt x="72603" y="180023"/>
                </a:lnTo>
                <a:lnTo>
                  <a:pt x="71261" y="179071"/>
                </a:lnTo>
                <a:lnTo>
                  <a:pt x="70368" y="177483"/>
                </a:lnTo>
                <a:lnTo>
                  <a:pt x="68934" y="172642"/>
                </a:lnTo>
                <a:lnTo>
                  <a:pt x="68816" y="170340"/>
                </a:lnTo>
                <a:lnTo>
                  <a:pt x="68685" y="162702"/>
                </a:lnTo>
                <a:lnTo>
                  <a:pt x="67698" y="158951"/>
                </a:lnTo>
                <a:lnTo>
                  <a:pt x="66087" y="155498"/>
                </a:lnTo>
                <a:lnTo>
                  <a:pt x="64061" y="152243"/>
                </a:lnTo>
                <a:lnTo>
                  <a:pt x="62710" y="149120"/>
                </a:lnTo>
                <a:lnTo>
                  <a:pt x="61809" y="146086"/>
                </a:lnTo>
                <a:lnTo>
                  <a:pt x="61209" y="143111"/>
                </a:lnTo>
                <a:lnTo>
                  <a:pt x="59856" y="139223"/>
                </a:lnTo>
                <a:lnTo>
                  <a:pt x="58002" y="134725"/>
                </a:lnTo>
                <a:lnTo>
                  <a:pt x="55813" y="129822"/>
                </a:lnTo>
                <a:lnTo>
                  <a:pt x="53401" y="125601"/>
                </a:lnTo>
                <a:lnTo>
                  <a:pt x="50841" y="121834"/>
                </a:lnTo>
                <a:lnTo>
                  <a:pt x="48182" y="118371"/>
                </a:lnTo>
                <a:lnTo>
                  <a:pt x="46409" y="114156"/>
                </a:lnTo>
                <a:lnTo>
                  <a:pt x="45227" y="109442"/>
                </a:lnTo>
                <a:lnTo>
                  <a:pt x="44439" y="104394"/>
                </a:lnTo>
                <a:lnTo>
                  <a:pt x="42961" y="100076"/>
                </a:lnTo>
                <a:lnTo>
                  <a:pt x="41023" y="96245"/>
                </a:lnTo>
                <a:lnTo>
                  <a:pt x="38779" y="92739"/>
                </a:lnTo>
                <a:lnTo>
                  <a:pt x="36331" y="89448"/>
                </a:lnTo>
                <a:lnTo>
                  <a:pt x="33745" y="86303"/>
                </a:lnTo>
                <a:lnTo>
                  <a:pt x="31069" y="83253"/>
                </a:lnTo>
                <a:lnTo>
                  <a:pt x="29286" y="80267"/>
                </a:lnTo>
                <a:lnTo>
                  <a:pt x="28097" y="77324"/>
                </a:lnTo>
                <a:lnTo>
                  <a:pt x="27304" y="74409"/>
                </a:lnTo>
                <a:lnTo>
                  <a:pt x="26775" y="71514"/>
                </a:lnTo>
                <a:lnTo>
                  <a:pt x="26423" y="68632"/>
                </a:lnTo>
                <a:lnTo>
                  <a:pt x="26188" y="65757"/>
                </a:lnTo>
                <a:lnTo>
                  <a:pt x="25079" y="61936"/>
                </a:lnTo>
                <a:lnTo>
                  <a:pt x="23387" y="57483"/>
                </a:lnTo>
                <a:lnTo>
                  <a:pt x="21307" y="52610"/>
                </a:lnTo>
                <a:lnTo>
                  <a:pt x="19920" y="48408"/>
                </a:lnTo>
                <a:lnTo>
                  <a:pt x="18995" y="44655"/>
                </a:lnTo>
                <a:lnTo>
                  <a:pt x="18378" y="41200"/>
                </a:lnTo>
                <a:lnTo>
                  <a:pt x="17967" y="37945"/>
                </a:lnTo>
                <a:lnTo>
                  <a:pt x="17693" y="34822"/>
                </a:lnTo>
                <a:lnTo>
                  <a:pt x="17511" y="31787"/>
                </a:lnTo>
                <a:lnTo>
                  <a:pt x="16437" y="27859"/>
                </a:lnTo>
                <a:lnTo>
                  <a:pt x="14768" y="23335"/>
                </a:lnTo>
                <a:lnTo>
                  <a:pt x="9797" y="11489"/>
                </a:lnTo>
                <a:lnTo>
                  <a:pt x="8436" y="9565"/>
                </a:lnTo>
                <a:lnTo>
                  <a:pt x="6577" y="732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3"/>
          <p:cNvSpPr/>
          <p:nvPr/>
        </p:nvSpPr>
        <p:spPr>
          <a:xfrm>
            <a:off x="3774757" y="3120389"/>
            <a:ext cx="68581" cy="240032"/>
          </a:xfrm>
          <a:custGeom>
            <a:avLst/>
            <a:gdLst/>
            <a:ahLst/>
            <a:cxnLst/>
            <a:rect l="0" t="0" r="0" b="0"/>
            <a:pathLst>
              <a:path w="68581" h="240032">
                <a:moveTo>
                  <a:pt x="68580" y="240031"/>
                </a:moveTo>
                <a:lnTo>
                  <a:pt x="61199" y="232650"/>
                </a:lnTo>
                <a:lnTo>
                  <a:pt x="60537" y="229448"/>
                </a:lnTo>
                <a:lnTo>
                  <a:pt x="60361" y="227260"/>
                </a:lnTo>
                <a:lnTo>
                  <a:pt x="59291" y="223897"/>
                </a:lnTo>
                <a:lnTo>
                  <a:pt x="57625" y="219750"/>
                </a:lnTo>
                <a:lnTo>
                  <a:pt x="55561" y="215080"/>
                </a:lnTo>
                <a:lnTo>
                  <a:pt x="54186" y="210062"/>
                </a:lnTo>
                <a:lnTo>
                  <a:pt x="53269" y="204811"/>
                </a:lnTo>
                <a:lnTo>
                  <a:pt x="52658" y="199406"/>
                </a:lnTo>
                <a:lnTo>
                  <a:pt x="51297" y="194850"/>
                </a:lnTo>
                <a:lnTo>
                  <a:pt x="49438" y="190860"/>
                </a:lnTo>
                <a:lnTo>
                  <a:pt x="47246" y="187248"/>
                </a:lnTo>
                <a:lnTo>
                  <a:pt x="45785" y="182934"/>
                </a:lnTo>
                <a:lnTo>
                  <a:pt x="44811" y="178154"/>
                </a:lnTo>
                <a:lnTo>
                  <a:pt x="44161" y="173062"/>
                </a:lnTo>
                <a:lnTo>
                  <a:pt x="42776" y="167763"/>
                </a:lnTo>
                <a:lnTo>
                  <a:pt x="40900" y="162324"/>
                </a:lnTo>
                <a:lnTo>
                  <a:pt x="38697" y="156794"/>
                </a:lnTo>
                <a:lnTo>
                  <a:pt x="37228" y="151202"/>
                </a:lnTo>
                <a:lnTo>
                  <a:pt x="36248" y="145569"/>
                </a:lnTo>
                <a:lnTo>
                  <a:pt x="35596" y="139909"/>
                </a:lnTo>
                <a:lnTo>
                  <a:pt x="34208" y="134230"/>
                </a:lnTo>
                <a:lnTo>
                  <a:pt x="32331" y="128540"/>
                </a:lnTo>
                <a:lnTo>
                  <a:pt x="30126" y="122841"/>
                </a:lnTo>
                <a:lnTo>
                  <a:pt x="28656" y="117137"/>
                </a:lnTo>
                <a:lnTo>
                  <a:pt x="27677" y="111429"/>
                </a:lnTo>
                <a:lnTo>
                  <a:pt x="27024" y="105718"/>
                </a:lnTo>
                <a:lnTo>
                  <a:pt x="25636" y="100007"/>
                </a:lnTo>
                <a:lnTo>
                  <a:pt x="23758" y="94294"/>
                </a:lnTo>
                <a:lnTo>
                  <a:pt x="21554" y="88580"/>
                </a:lnTo>
                <a:lnTo>
                  <a:pt x="20084" y="82866"/>
                </a:lnTo>
                <a:lnTo>
                  <a:pt x="19104" y="77152"/>
                </a:lnTo>
                <a:lnTo>
                  <a:pt x="18451" y="71437"/>
                </a:lnTo>
                <a:lnTo>
                  <a:pt x="17063" y="65722"/>
                </a:lnTo>
                <a:lnTo>
                  <a:pt x="15186" y="60008"/>
                </a:lnTo>
                <a:lnTo>
                  <a:pt x="12981" y="54293"/>
                </a:lnTo>
                <a:lnTo>
                  <a:pt x="11511" y="48578"/>
                </a:lnTo>
                <a:lnTo>
                  <a:pt x="10532" y="42863"/>
                </a:lnTo>
                <a:lnTo>
                  <a:pt x="9879" y="37148"/>
                </a:lnTo>
                <a:lnTo>
                  <a:pt x="9443" y="32386"/>
                </a:lnTo>
                <a:lnTo>
                  <a:pt x="9153" y="28258"/>
                </a:lnTo>
                <a:lnTo>
                  <a:pt x="8831" y="21132"/>
                </a:lnTo>
                <a:lnTo>
                  <a:pt x="8687" y="14790"/>
                </a:lnTo>
                <a:lnTo>
                  <a:pt x="7697" y="11765"/>
                </a:lnTo>
                <a:lnTo>
                  <a:pt x="6083" y="8796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4"/>
          <p:cNvSpPr/>
          <p:nvPr/>
        </p:nvSpPr>
        <p:spPr>
          <a:xfrm>
            <a:off x="3706177" y="2760345"/>
            <a:ext cx="51436" cy="214313"/>
          </a:xfrm>
          <a:custGeom>
            <a:avLst/>
            <a:gdLst/>
            <a:ahLst/>
            <a:cxnLst/>
            <a:rect l="0" t="0" r="0" b="0"/>
            <a:pathLst>
              <a:path w="51436" h="214313">
                <a:moveTo>
                  <a:pt x="51435" y="214312"/>
                </a:moveTo>
                <a:lnTo>
                  <a:pt x="51435" y="206931"/>
                </a:lnTo>
                <a:lnTo>
                  <a:pt x="50483" y="205582"/>
                </a:lnTo>
                <a:lnTo>
                  <a:pt x="48895" y="203729"/>
                </a:lnTo>
                <a:lnTo>
                  <a:pt x="46885" y="201542"/>
                </a:lnTo>
                <a:lnTo>
                  <a:pt x="45543" y="199131"/>
                </a:lnTo>
                <a:lnTo>
                  <a:pt x="44054" y="193913"/>
                </a:lnTo>
                <a:lnTo>
                  <a:pt x="43657" y="190235"/>
                </a:lnTo>
                <a:lnTo>
                  <a:pt x="43392" y="185878"/>
                </a:lnTo>
                <a:lnTo>
                  <a:pt x="43216" y="181069"/>
                </a:lnTo>
                <a:lnTo>
                  <a:pt x="42146" y="176910"/>
                </a:lnTo>
                <a:lnTo>
                  <a:pt x="40480" y="173185"/>
                </a:lnTo>
                <a:lnTo>
                  <a:pt x="38416" y="169749"/>
                </a:lnTo>
                <a:lnTo>
                  <a:pt x="37041" y="165553"/>
                </a:lnTo>
                <a:lnTo>
                  <a:pt x="36124" y="160851"/>
                </a:lnTo>
                <a:lnTo>
                  <a:pt x="35513" y="155811"/>
                </a:lnTo>
                <a:lnTo>
                  <a:pt x="35105" y="151499"/>
                </a:lnTo>
                <a:lnTo>
                  <a:pt x="34834" y="147672"/>
                </a:lnTo>
                <a:lnTo>
                  <a:pt x="34652" y="144168"/>
                </a:lnTo>
                <a:lnTo>
                  <a:pt x="34451" y="135194"/>
                </a:lnTo>
                <a:lnTo>
                  <a:pt x="34397" y="130134"/>
                </a:lnTo>
                <a:lnTo>
                  <a:pt x="33409" y="125809"/>
                </a:lnTo>
                <a:lnTo>
                  <a:pt x="31798" y="121972"/>
                </a:lnTo>
                <a:lnTo>
                  <a:pt x="29771" y="118462"/>
                </a:lnTo>
                <a:lnTo>
                  <a:pt x="28420" y="114217"/>
                </a:lnTo>
                <a:lnTo>
                  <a:pt x="27519" y="109482"/>
                </a:lnTo>
                <a:lnTo>
                  <a:pt x="26919" y="104420"/>
                </a:lnTo>
                <a:lnTo>
                  <a:pt x="25566" y="100094"/>
                </a:lnTo>
                <a:lnTo>
                  <a:pt x="23711" y="96256"/>
                </a:lnTo>
                <a:lnTo>
                  <a:pt x="21523" y="92746"/>
                </a:lnTo>
                <a:lnTo>
                  <a:pt x="20064" y="88501"/>
                </a:lnTo>
                <a:lnTo>
                  <a:pt x="19091" y="83765"/>
                </a:lnTo>
                <a:lnTo>
                  <a:pt x="18442" y="78703"/>
                </a:lnTo>
                <a:lnTo>
                  <a:pt x="18010" y="74376"/>
                </a:lnTo>
                <a:lnTo>
                  <a:pt x="17722" y="70539"/>
                </a:lnTo>
                <a:lnTo>
                  <a:pt x="17529" y="67028"/>
                </a:lnTo>
                <a:lnTo>
                  <a:pt x="16448" y="62783"/>
                </a:lnTo>
                <a:lnTo>
                  <a:pt x="14776" y="58048"/>
                </a:lnTo>
                <a:lnTo>
                  <a:pt x="12708" y="52986"/>
                </a:lnTo>
                <a:lnTo>
                  <a:pt x="11329" y="48659"/>
                </a:lnTo>
                <a:lnTo>
                  <a:pt x="10410" y="44821"/>
                </a:lnTo>
                <a:lnTo>
                  <a:pt x="9798" y="41311"/>
                </a:lnTo>
                <a:lnTo>
                  <a:pt x="9389" y="37066"/>
                </a:lnTo>
                <a:lnTo>
                  <a:pt x="9117" y="32330"/>
                </a:lnTo>
                <a:lnTo>
                  <a:pt x="8936" y="27268"/>
                </a:lnTo>
                <a:lnTo>
                  <a:pt x="7862" y="21989"/>
                </a:lnTo>
                <a:lnTo>
                  <a:pt x="6194" y="1656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5"/>
          <p:cNvSpPr/>
          <p:nvPr/>
        </p:nvSpPr>
        <p:spPr>
          <a:xfrm>
            <a:off x="3629025" y="2528887"/>
            <a:ext cx="51435" cy="145734"/>
          </a:xfrm>
          <a:custGeom>
            <a:avLst/>
            <a:gdLst/>
            <a:ahLst/>
            <a:cxnLst/>
            <a:rect l="0" t="0" r="0" b="0"/>
            <a:pathLst>
              <a:path w="51435" h="145734">
                <a:moveTo>
                  <a:pt x="51434" y="145733"/>
                </a:moveTo>
                <a:lnTo>
                  <a:pt x="51434" y="141182"/>
                </a:lnTo>
                <a:lnTo>
                  <a:pt x="50482" y="139841"/>
                </a:lnTo>
                <a:lnTo>
                  <a:pt x="48895" y="138947"/>
                </a:lnTo>
                <a:lnTo>
                  <a:pt x="46884" y="138352"/>
                </a:lnTo>
                <a:lnTo>
                  <a:pt x="45543" y="137002"/>
                </a:lnTo>
                <a:lnTo>
                  <a:pt x="44649" y="135150"/>
                </a:lnTo>
                <a:lnTo>
                  <a:pt x="43215" y="129884"/>
                </a:lnTo>
                <a:lnTo>
                  <a:pt x="43019" y="126624"/>
                </a:lnTo>
                <a:lnTo>
                  <a:pt x="42967" y="124421"/>
                </a:lnTo>
                <a:lnTo>
                  <a:pt x="41979" y="122000"/>
                </a:lnTo>
                <a:lnTo>
                  <a:pt x="40369" y="119433"/>
                </a:lnTo>
                <a:lnTo>
                  <a:pt x="35490" y="113021"/>
                </a:lnTo>
                <a:lnTo>
                  <a:pt x="34823" y="109604"/>
                </a:lnTo>
                <a:lnTo>
                  <a:pt x="34645" y="107359"/>
                </a:lnTo>
                <a:lnTo>
                  <a:pt x="33574" y="103958"/>
                </a:lnTo>
                <a:lnTo>
                  <a:pt x="31908" y="99785"/>
                </a:lnTo>
                <a:lnTo>
                  <a:pt x="29844" y="95099"/>
                </a:lnTo>
                <a:lnTo>
                  <a:pt x="28469" y="91022"/>
                </a:lnTo>
                <a:lnTo>
                  <a:pt x="27551" y="87351"/>
                </a:lnTo>
                <a:lnTo>
                  <a:pt x="26940" y="83952"/>
                </a:lnTo>
                <a:lnTo>
                  <a:pt x="26532" y="80733"/>
                </a:lnTo>
                <a:lnTo>
                  <a:pt x="26261" y="77634"/>
                </a:lnTo>
                <a:lnTo>
                  <a:pt x="26080" y="74616"/>
                </a:lnTo>
                <a:lnTo>
                  <a:pt x="25006" y="71652"/>
                </a:lnTo>
                <a:lnTo>
                  <a:pt x="23338" y="68723"/>
                </a:lnTo>
                <a:lnTo>
                  <a:pt x="21274" y="65818"/>
                </a:lnTo>
                <a:lnTo>
                  <a:pt x="19897" y="62929"/>
                </a:lnTo>
                <a:lnTo>
                  <a:pt x="18979" y="60050"/>
                </a:lnTo>
                <a:lnTo>
                  <a:pt x="18368" y="57178"/>
                </a:lnTo>
                <a:lnTo>
                  <a:pt x="17960" y="54311"/>
                </a:lnTo>
                <a:lnTo>
                  <a:pt x="17688" y="51448"/>
                </a:lnTo>
                <a:lnTo>
                  <a:pt x="17507" y="48586"/>
                </a:lnTo>
                <a:lnTo>
                  <a:pt x="16433" y="45726"/>
                </a:lnTo>
                <a:lnTo>
                  <a:pt x="14765" y="42866"/>
                </a:lnTo>
                <a:lnTo>
                  <a:pt x="12701" y="40008"/>
                </a:lnTo>
                <a:lnTo>
                  <a:pt x="11325" y="37149"/>
                </a:lnTo>
                <a:lnTo>
                  <a:pt x="10407" y="34291"/>
                </a:lnTo>
                <a:lnTo>
                  <a:pt x="9795" y="31433"/>
                </a:lnTo>
                <a:lnTo>
                  <a:pt x="9388" y="28576"/>
                </a:lnTo>
                <a:lnTo>
                  <a:pt x="9116" y="25718"/>
                </a:lnTo>
                <a:lnTo>
                  <a:pt x="8935" y="22860"/>
                </a:lnTo>
                <a:lnTo>
                  <a:pt x="7861" y="20003"/>
                </a:lnTo>
                <a:lnTo>
                  <a:pt x="6193" y="17145"/>
                </a:lnTo>
                <a:lnTo>
                  <a:pt x="4129" y="14288"/>
                </a:lnTo>
                <a:lnTo>
                  <a:pt x="2752" y="11430"/>
                </a:lnTo>
                <a:lnTo>
                  <a:pt x="1834" y="857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6"/>
          <p:cNvSpPr/>
          <p:nvPr/>
        </p:nvSpPr>
        <p:spPr>
          <a:xfrm>
            <a:off x="3594734" y="2323147"/>
            <a:ext cx="8574" cy="145734"/>
          </a:xfrm>
          <a:custGeom>
            <a:avLst/>
            <a:gdLst/>
            <a:ahLst/>
            <a:cxnLst/>
            <a:rect l="0" t="0" r="0" b="0"/>
            <a:pathLst>
              <a:path w="8574" h="145734">
                <a:moveTo>
                  <a:pt x="8573" y="145733"/>
                </a:moveTo>
                <a:lnTo>
                  <a:pt x="8573" y="129884"/>
                </a:lnTo>
                <a:lnTo>
                  <a:pt x="7621" y="127547"/>
                </a:lnTo>
                <a:lnTo>
                  <a:pt x="6033" y="124084"/>
                </a:lnTo>
                <a:lnTo>
                  <a:pt x="4023" y="119870"/>
                </a:lnTo>
                <a:lnTo>
                  <a:pt x="2682" y="116108"/>
                </a:lnTo>
                <a:lnTo>
                  <a:pt x="1788" y="112648"/>
                </a:lnTo>
                <a:lnTo>
                  <a:pt x="1192" y="109389"/>
                </a:lnTo>
                <a:lnTo>
                  <a:pt x="795" y="106263"/>
                </a:lnTo>
                <a:lnTo>
                  <a:pt x="530" y="103227"/>
                </a:lnTo>
                <a:lnTo>
                  <a:pt x="354" y="100251"/>
                </a:lnTo>
                <a:lnTo>
                  <a:pt x="157" y="94404"/>
                </a:lnTo>
                <a:lnTo>
                  <a:pt x="47" y="83216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7"/>
          <p:cNvSpPr/>
          <p:nvPr/>
        </p:nvSpPr>
        <p:spPr>
          <a:xfrm>
            <a:off x="3466147" y="1954530"/>
            <a:ext cx="77154" cy="205741"/>
          </a:xfrm>
          <a:custGeom>
            <a:avLst/>
            <a:gdLst/>
            <a:ahLst/>
            <a:cxnLst/>
            <a:rect l="0" t="0" r="0" b="0"/>
            <a:pathLst>
              <a:path w="77154" h="205741">
                <a:moveTo>
                  <a:pt x="77153" y="205740"/>
                </a:moveTo>
                <a:lnTo>
                  <a:pt x="62391" y="198359"/>
                </a:lnTo>
                <a:lnTo>
                  <a:pt x="61596" y="197009"/>
                </a:lnTo>
                <a:lnTo>
                  <a:pt x="60713" y="192969"/>
                </a:lnTo>
                <a:lnTo>
                  <a:pt x="59526" y="191511"/>
                </a:lnTo>
                <a:lnTo>
                  <a:pt x="57781" y="190539"/>
                </a:lnTo>
                <a:lnTo>
                  <a:pt x="55666" y="189891"/>
                </a:lnTo>
                <a:lnTo>
                  <a:pt x="54256" y="188506"/>
                </a:lnTo>
                <a:lnTo>
                  <a:pt x="53316" y="186631"/>
                </a:lnTo>
                <a:lnTo>
                  <a:pt x="51806" y="181328"/>
                </a:lnTo>
                <a:lnTo>
                  <a:pt x="50730" y="178987"/>
                </a:lnTo>
                <a:lnTo>
                  <a:pt x="46994" y="171307"/>
                </a:lnTo>
                <a:lnTo>
                  <a:pt x="44665" y="167545"/>
                </a:lnTo>
                <a:lnTo>
                  <a:pt x="42159" y="164084"/>
                </a:lnTo>
                <a:lnTo>
                  <a:pt x="39536" y="160824"/>
                </a:lnTo>
                <a:lnTo>
                  <a:pt x="37787" y="157698"/>
                </a:lnTo>
                <a:lnTo>
                  <a:pt x="35845" y="151686"/>
                </a:lnTo>
                <a:lnTo>
                  <a:pt x="35326" y="147796"/>
                </a:lnTo>
                <a:lnTo>
                  <a:pt x="34981" y="143298"/>
                </a:lnTo>
                <a:lnTo>
                  <a:pt x="34597" y="134173"/>
                </a:lnTo>
                <a:lnTo>
                  <a:pt x="34426" y="126942"/>
                </a:lnTo>
                <a:lnTo>
                  <a:pt x="33428" y="123680"/>
                </a:lnTo>
                <a:lnTo>
                  <a:pt x="31810" y="120553"/>
                </a:lnTo>
                <a:lnTo>
                  <a:pt x="29780" y="117516"/>
                </a:lnTo>
                <a:lnTo>
                  <a:pt x="27473" y="113586"/>
                </a:lnTo>
                <a:lnTo>
                  <a:pt x="24983" y="109062"/>
                </a:lnTo>
                <a:lnTo>
                  <a:pt x="22371" y="104140"/>
                </a:lnTo>
                <a:lnTo>
                  <a:pt x="19676" y="99907"/>
                </a:lnTo>
                <a:lnTo>
                  <a:pt x="16927" y="96132"/>
                </a:lnTo>
                <a:lnTo>
                  <a:pt x="14142" y="92663"/>
                </a:lnTo>
                <a:lnTo>
                  <a:pt x="12286" y="88445"/>
                </a:lnTo>
                <a:lnTo>
                  <a:pt x="11048" y="83728"/>
                </a:lnTo>
                <a:lnTo>
                  <a:pt x="10223" y="78679"/>
                </a:lnTo>
                <a:lnTo>
                  <a:pt x="9673" y="74360"/>
                </a:lnTo>
                <a:lnTo>
                  <a:pt x="9306" y="70528"/>
                </a:lnTo>
                <a:lnTo>
                  <a:pt x="9062" y="67021"/>
                </a:lnTo>
                <a:lnTo>
                  <a:pt x="7946" y="62778"/>
                </a:lnTo>
                <a:lnTo>
                  <a:pt x="6250" y="58044"/>
                </a:lnTo>
                <a:lnTo>
                  <a:pt x="4167" y="52984"/>
                </a:lnTo>
                <a:lnTo>
                  <a:pt x="2778" y="48657"/>
                </a:lnTo>
                <a:lnTo>
                  <a:pt x="1852" y="44821"/>
                </a:lnTo>
                <a:lnTo>
                  <a:pt x="1235" y="41310"/>
                </a:lnTo>
                <a:lnTo>
                  <a:pt x="823" y="37065"/>
                </a:lnTo>
                <a:lnTo>
                  <a:pt x="549" y="32330"/>
                </a:lnTo>
                <a:lnTo>
                  <a:pt x="244" y="22941"/>
                </a:lnTo>
                <a:lnTo>
                  <a:pt x="48" y="915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8"/>
          <p:cNvSpPr/>
          <p:nvPr/>
        </p:nvSpPr>
        <p:spPr>
          <a:xfrm>
            <a:off x="3406139" y="1577340"/>
            <a:ext cx="17146" cy="197168"/>
          </a:xfrm>
          <a:custGeom>
            <a:avLst/>
            <a:gdLst/>
            <a:ahLst/>
            <a:cxnLst/>
            <a:rect l="0" t="0" r="0" b="0"/>
            <a:pathLst>
              <a:path w="17146" h="197168">
                <a:moveTo>
                  <a:pt x="17145" y="197167"/>
                </a:moveTo>
                <a:lnTo>
                  <a:pt x="9764" y="197167"/>
                </a:lnTo>
                <a:lnTo>
                  <a:pt x="9368" y="196214"/>
                </a:lnTo>
                <a:lnTo>
                  <a:pt x="8926" y="192616"/>
                </a:lnTo>
                <a:lnTo>
                  <a:pt x="8678" y="189786"/>
                </a:lnTo>
                <a:lnTo>
                  <a:pt x="7690" y="188437"/>
                </a:lnTo>
                <a:lnTo>
                  <a:pt x="6079" y="186584"/>
                </a:lnTo>
                <a:lnTo>
                  <a:pt x="4054" y="184397"/>
                </a:lnTo>
                <a:lnTo>
                  <a:pt x="2702" y="181986"/>
                </a:lnTo>
                <a:lnTo>
                  <a:pt x="1802" y="179426"/>
                </a:lnTo>
                <a:lnTo>
                  <a:pt x="1201" y="176767"/>
                </a:lnTo>
                <a:lnTo>
                  <a:pt x="801" y="174042"/>
                </a:lnTo>
                <a:lnTo>
                  <a:pt x="356" y="168474"/>
                </a:lnTo>
                <a:lnTo>
                  <a:pt x="159" y="160285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9"/>
          <p:cNvSpPr/>
          <p:nvPr/>
        </p:nvSpPr>
        <p:spPr>
          <a:xfrm>
            <a:off x="6612289" y="1783080"/>
            <a:ext cx="265565" cy="273933"/>
          </a:xfrm>
          <a:custGeom>
            <a:avLst/>
            <a:gdLst/>
            <a:ahLst/>
            <a:cxnLst/>
            <a:rect l="0" t="0" r="0" b="0"/>
            <a:pathLst>
              <a:path w="265565" h="273933">
                <a:moveTo>
                  <a:pt x="128553" y="8572"/>
                </a:moveTo>
                <a:lnTo>
                  <a:pt x="104485" y="8572"/>
                </a:lnTo>
                <a:lnTo>
                  <a:pt x="101029" y="11112"/>
                </a:lnTo>
                <a:lnTo>
                  <a:pt x="93728" y="17897"/>
                </a:lnTo>
                <a:lnTo>
                  <a:pt x="74229" y="37191"/>
                </a:lnTo>
                <a:lnTo>
                  <a:pt x="65992" y="42882"/>
                </a:lnTo>
                <a:lnTo>
                  <a:pt x="61128" y="45732"/>
                </a:lnTo>
                <a:lnTo>
                  <a:pt x="53184" y="51440"/>
                </a:lnTo>
                <a:lnTo>
                  <a:pt x="46478" y="57152"/>
                </a:lnTo>
                <a:lnTo>
                  <a:pt x="40323" y="62866"/>
                </a:lnTo>
                <a:lnTo>
                  <a:pt x="26951" y="75988"/>
                </a:lnTo>
                <a:lnTo>
                  <a:pt x="21484" y="83937"/>
                </a:lnTo>
                <a:lnTo>
                  <a:pt x="18102" y="91598"/>
                </a:lnTo>
                <a:lnTo>
                  <a:pt x="13424" y="101352"/>
                </a:lnTo>
                <a:lnTo>
                  <a:pt x="10709" y="109498"/>
                </a:lnTo>
                <a:lnTo>
                  <a:pt x="8551" y="117245"/>
                </a:lnTo>
                <a:lnTo>
                  <a:pt x="6641" y="121978"/>
                </a:lnTo>
                <a:lnTo>
                  <a:pt x="4416" y="127039"/>
                </a:lnTo>
                <a:lnTo>
                  <a:pt x="1944" y="135201"/>
                </a:lnTo>
                <a:lnTo>
                  <a:pt x="845" y="142957"/>
                </a:lnTo>
                <a:lnTo>
                  <a:pt x="552" y="147692"/>
                </a:lnTo>
                <a:lnTo>
                  <a:pt x="226" y="157081"/>
                </a:lnTo>
                <a:lnTo>
                  <a:pt x="43" y="168674"/>
                </a:lnTo>
                <a:lnTo>
                  <a:pt x="0" y="178471"/>
                </a:lnTo>
                <a:lnTo>
                  <a:pt x="941" y="182798"/>
                </a:lnTo>
                <a:lnTo>
                  <a:pt x="5864" y="193439"/>
                </a:lnTo>
                <a:lnTo>
                  <a:pt x="7350" y="199637"/>
                </a:lnTo>
                <a:lnTo>
                  <a:pt x="10550" y="208107"/>
                </a:lnTo>
                <a:lnTo>
                  <a:pt x="12737" y="213033"/>
                </a:lnTo>
                <a:lnTo>
                  <a:pt x="17707" y="221046"/>
                </a:lnTo>
                <a:lnTo>
                  <a:pt x="23091" y="227783"/>
                </a:lnTo>
                <a:lnTo>
                  <a:pt x="28659" y="233951"/>
                </a:lnTo>
                <a:lnTo>
                  <a:pt x="34308" y="239868"/>
                </a:lnTo>
                <a:lnTo>
                  <a:pt x="45696" y="251427"/>
                </a:lnTo>
                <a:lnTo>
                  <a:pt x="48550" y="253343"/>
                </a:lnTo>
                <a:lnTo>
                  <a:pt x="54261" y="255472"/>
                </a:lnTo>
                <a:lnTo>
                  <a:pt x="62514" y="258958"/>
                </a:lnTo>
                <a:lnTo>
                  <a:pt x="67383" y="261221"/>
                </a:lnTo>
                <a:lnTo>
                  <a:pt x="75331" y="263735"/>
                </a:lnTo>
                <a:lnTo>
                  <a:pt x="82991" y="265805"/>
                </a:lnTo>
                <a:lnTo>
                  <a:pt x="87702" y="267691"/>
                </a:lnTo>
                <a:lnTo>
                  <a:pt x="92746" y="269900"/>
                </a:lnTo>
                <a:lnTo>
                  <a:pt x="100891" y="272355"/>
                </a:lnTo>
                <a:lnTo>
                  <a:pt x="107686" y="273447"/>
                </a:lnTo>
                <a:lnTo>
                  <a:pt x="113882" y="273932"/>
                </a:lnTo>
                <a:lnTo>
                  <a:pt x="116867" y="273108"/>
                </a:lnTo>
                <a:lnTo>
                  <a:pt x="122724" y="269654"/>
                </a:lnTo>
                <a:lnTo>
                  <a:pt x="128503" y="267483"/>
                </a:lnTo>
                <a:lnTo>
                  <a:pt x="135198" y="265566"/>
                </a:lnTo>
                <a:lnTo>
                  <a:pt x="139650" y="263722"/>
                </a:lnTo>
                <a:lnTo>
                  <a:pt x="144524" y="261539"/>
                </a:lnTo>
                <a:lnTo>
                  <a:pt x="152479" y="256574"/>
                </a:lnTo>
                <a:lnTo>
                  <a:pt x="160141" y="251193"/>
                </a:lnTo>
                <a:lnTo>
                  <a:pt x="164852" y="248424"/>
                </a:lnTo>
                <a:lnTo>
                  <a:pt x="169897" y="245626"/>
                </a:lnTo>
                <a:lnTo>
                  <a:pt x="178043" y="239977"/>
                </a:lnTo>
                <a:lnTo>
                  <a:pt x="185791" y="234291"/>
                </a:lnTo>
                <a:lnTo>
                  <a:pt x="190525" y="231441"/>
                </a:lnTo>
                <a:lnTo>
                  <a:pt x="195585" y="228589"/>
                </a:lnTo>
                <a:lnTo>
                  <a:pt x="203748" y="222880"/>
                </a:lnTo>
                <a:lnTo>
                  <a:pt x="207258" y="220024"/>
                </a:lnTo>
                <a:lnTo>
                  <a:pt x="213698" y="211771"/>
                </a:lnTo>
                <a:lnTo>
                  <a:pt x="216749" y="206903"/>
                </a:lnTo>
                <a:lnTo>
                  <a:pt x="222679" y="198954"/>
                </a:lnTo>
                <a:lnTo>
                  <a:pt x="228489" y="191294"/>
                </a:lnTo>
                <a:lnTo>
                  <a:pt x="231373" y="186584"/>
                </a:lnTo>
                <a:lnTo>
                  <a:pt x="234247" y="181539"/>
                </a:lnTo>
                <a:lnTo>
                  <a:pt x="239981" y="170854"/>
                </a:lnTo>
                <a:lnTo>
                  <a:pt x="242843" y="165337"/>
                </a:lnTo>
                <a:lnTo>
                  <a:pt x="245704" y="160707"/>
                </a:lnTo>
                <a:lnTo>
                  <a:pt x="251423" y="153023"/>
                </a:lnTo>
                <a:lnTo>
                  <a:pt x="254281" y="148687"/>
                </a:lnTo>
                <a:lnTo>
                  <a:pt x="257139" y="143892"/>
                </a:lnTo>
                <a:lnTo>
                  <a:pt x="259997" y="138791"/>
                </a:lnTo>
                <a:lnTo>
                  <a:pt x="263173" y="130582"/>
                </a:lnTo>
                <a:lnTo>
                  <a:pt x="264584" y="122806"/>
                </a:lnTo>
                <a:lnTo>
                  <a:pt x="264960" y="118066"/>
                </a:lnTo>
                <a:lnTo>
                  <a:pt x="265378" y="108671"/>
                </a:lnTo>
                <a:lnTo>
                  <a:pt x="265564" y="101320"/>
                </a:lnTo>
                <a:lnTo>
                  <a:pt x="264661" y="97074"/>
                </a:lnTo>
                <a:lnTo>
                  <a:pt x="263107" y="92339"/>
                </a:lnTo>
                <a:lnTo>
                  <a:pt x="261118" y="87276"/>
                </a:lnTo>
                <a:lnTo>
                  <a:pt x="258908" y="79112"/>
                </a:lnTo>
                <a:lnTo>
                  <a:pt x="258319" y="75601"/>
                </a:lnTo>
                <a:lnTo>
                  <a:pt x="255125" y="69160"/>
                </a:lnTo>
                <a:lnTo>
                  <a:pt x="252939" y="66109"/>
                </a:lnTo>
                <a:lnTo>
                  <a:pt x="245431" y="60179"/>
                </a:lnTo>
                <a:lnTo>
                  <a:pt x="240761" y="57264"/>
                </a:lnTo>
                <a:lnTo>
                  <a:pt x="237649" y="54369"/>
                </a:lnTo>
                <a:lnTo>
                  <a:pt x="235574" y="51486"/>
                </a:lnTo>
                <a:lnTo>
                  <a:pt x="232315" y="45742"/>
                </a:lnTo>
                <a:lnTo>
                  <a:pt x="227692" y="40015"/>
                </a:lnTo>
                <a:lnTo>
                  <a:pt x="219923" y="34294"/>
                </a:lnTo>
                <a:lnTo>
                  <a:pt x="215183" y="31435"/>
                </a:lnTo>
                <a:lnTo>
                  <a:pt x="207378" y="25718"/>
                </a:lnTo>
                <a:lnTo>
                  <a:pt x="203963" y="22860"/>
                </a:lnTo>
                <a:lnTo>
                  <a:pt x="197628" y="19685"/>
                </a:lnTo>
                <a:lnTo>
                  <a:pt x="190686" y="17321"/>
                </a:lnTo>
                <a:lnTo>
                  <a:pt x="186168" y="15357"/>
                </a:lnTo>
                <a:lnTo>
                  <a:pt x="181251" y="13096"/>
                </a:lnTo>
                <a:lnTo>
                  <a:pt x="173247" y="10582"/>
                </a:lnTo>
                <a:lnTo>
                  <a:pt x="165562" y="8513"/>
                </a:lnTo>
                <a:lnTo>
                  <a:pt x="160846" y="6628"/>
                </a:lnTo>
                <a:lnTo>
                  <a:pt x="155797" y="4418"/>
                </a:lnTo>
                <a:lnTo>
                  <a:pt x="147647" y="1963"/>
                </a:lnTo>
                <a:lnTo>
                  <a:pt x="140849" y="872"/>
                </a:lnTo>
                <a:lnTo>
                  <a:pt x="134653" y="388"/>
                </a:lnTo>
                <a:lnTo>
                  <a:pt x="126184" y="172"/>
                </a:lnTo>
                <a:lnTo>
                  <a:pt x="6854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0"/>
          <p:cNvSpPr/>
          <p:nvPr/>
        </p:nvSpPr>
        <p:spPr>
          <a:xfrm>
            <a:off x="6963727" y="1817370"/>
            <a:ext cx="265352" cy="222886"/>
          </a:xfrm>
          <a:custGeom>
            <a:avLst/>
            <a:gdLst/>
            <a:ahLst/>
            <a:cxnLst/>
            <a:rect l="0" t="0" r="0" b="0"/>
            <a:pathLst>
              <a:path w="265352" h="222886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1" y="4550"/>
                </a:lnTo>
                <a:lnTo>
                  <a:pt x="8731" y="5891"/>
                </a:lnTo>
                <a:lnTo>
                  <a:pt x="10583" y="6785"/>
                </a:lnTo>
                <a:lnTo>
                  <a:pt x="12771" y="7380"/>
                </a:lnTo>
                <a:lnTo>
                  <a:pt x="17741" y="10582"/>
                </a:lnTo>
                <a:lnTo>
                  <a:pt x="20400" y="12770"/>
                </a:lnTo>
                <a:lnTo>
                  <a:pt x="23125" y="14228"/>
                </a:lnTo>
                <a:lnTo>
                  <a:pt x="28693" y="15848"/>
                </a:lnTo>
                <a:lnTo>
                  <a:pt x="36882" y="19108"/>
                </a:lnTo>
                <a:lnTo>
                  <a:pt x="41733" y="21311"/>
                </a:lnTo>
                <a:lnTo>
                  <a:pt x="49663" y="23759"/>
                </a:lnTo>
                <a:lnTo>
                  <a:pt x="53112" y="24412"/>
                </a:lnTo>
                <a:lnTo>
                  <a:pt x="59483" y="27677"/>
                </a:lnTo>
                <a:lnTo>
                  <a:pt x="62515" y="29881"/>
                </a:lnTo>
                <a:lnTo>
                  <a:pt x="66442" y="31351"/>
                </a:lnTo>
                <a:lnTo>
                  <a:pt x="70965" y="32330"/>
                </a:lnTo>
                <a:lnTo>
                  <a:pt x="75885" y="32983"/>
                </a:lnTo>
                <a:lnTo>
                  <a:pt x="83892" y="36249"/>
                </a:lnTo>
                <a:lnTo>
                  <a:pt x="90625" y="39923"/>
                </a:lnTo>
                <a:lnTo>
                  <a:pt x="96793" y="41556"/>
                </a:lnTo>
                <a:lnTo>
                  <a:pt x="100723" y="42944"/>
                </a:lnTo>
                <a:lnTo>
                  <a:pt x="105249" y="44821"/>
                </a:lnTo>
                <a:lnTo>
                  <a:pt x="110171" y="47026"/>
                </a:lnTo>
                <a:lnTo>
                  <a:pt x="120721" y="52015"/>
                </a:lnTo>
                <a:lnTo>
                  <a:pt x="126200" y="54679"/>
                </a:lnTo>
                <a:lnTo>
                  <a:pt x="131758" y="56455"/>
                </a:lnTo>
                <a:lnTo>
                  <a:pt x="137369" y="57639"/>
                </a:lnTo>
                <a:lnTo>
                  <a:pt x="143015" y="58428"/>
                </a:lnTo>
                <a:lnTo>
                  <a:pt x="147731" y="58955"/>
                </a:lnTo>
                <a:lnTo>
                  <a:pt x="155511" y="59539"/>
                </a:lnTo>
                <a:lnTo>
                  <a:pt x="159871" y="60648"/>
                </a:lnTo>
                <a:lnTo>
                  <a:pt x="164683" y="62339"/>
                </a:lnTo>
                <a:lnTo>
                  <a:pt x="169796" y="64419"/>
                </a:lnTo>
                <a:lnTo>
                  <a:pt x="178017" y="66731"/>
                </a:lnTo>
                <a:lnTo>
                  <a:pt x="185800" y="68710"/>
                </a:lnTo>
                <a:lnTo>
                  <a:pt x="190541" y="70572"/>
                </a:lnTo>
                <a:lnTo>
                  <a:pt x="195608" y="72765"/>
                </a:lnTo>
                <a:lnTo>
                  <a:pt x="203777" y="75202"/>
                </a:lnTo>
                <a:lnTo>
                  <a:pt x="207289" y="75852"/>
                </a:lnTo>
                <a:lnTo>
                  <a:pt x="213731" y="79114"/>
                </a:lnTo>
                <a:lnTo>
                  <a:pt x="216782" y="81318"/>
                </a:lnTo>
                <a:lnTo>
                  <a:pt x="222713" y="83766"/>
                </a:lnTo>
                <a:lnTo>
                  <a:pt x="228523" y="84854"/>
                </a:lnTo>
                <a:lnTo>
                  <a:pt x="234281" y="85338"/>
                </a:lnTo>
                <a:lnTo>
                  <a:pt x="237150" y="86419"/>
                </a:lnTo>
                <a:lnTo>
                  <a:pt x="242878" y="90161"/>
                </a:lnTo>
                <a:lnTo>
                  <a:pt x="248598" y="92459"/>
                </a:lnTo>
                <a:lnTo>
                  <a:pt x="255481" y="93934"/>
                </a:lnTo>
                <a:lnTo>
                  <a:pt x="262731" y="100117"/>
                </a:lnTo>
                <a:lnTo>
                  <a:pt x="265351" y="102507"/>
                </a:lnTo>
                <a:lnTo>
                  <a:pt x="261080" y="102762"/>
                </a:lnTo>
                <a:lnTo>
                  <a:pt x="259778" y="103750"/>
                </a:lnTo>
                <a:lnTo>
                  <a:pt x="258911" y="105362"/>
                </a:lnTo>
                <a:lnTo>
                  <a:pt x="258332" y="107389"/>
                </a:lnTo>
                <a:lnTo>
                  <a:pt x="256994" y="108740"/>
                </a:lnTo>
                <a:lnTo>
                  <a:pt x="255150" y="109641"/>
                </a:lnTo>
                <a:lnTo>
                  <a:pt x="249896" y="111086"/>
                </a:lnTo>
                <a:lnTo>
                  <a:pt x="244097" y="113824"/>
                </a:lnTo>
                <a:lnTo>
                  <a:pt x="236123" y="117263"/>
                </a:lnTo>
                <a:lnTo>
                  <a:pt x="229404" y="118792"/>
                </a:lnTo>
                <a:lnTo>
                  <a:pt x="223242" y="122011"/>
                </a:lnTo>
                <a:lnTo>
                  <a:pt x="216376" y="126617"/>
                </a:lnTo>
                <a:lnTo>
                  <a:pt x="211879" y="129179"/>
                </a:lnTo>
                <a:lnTo>
                  <a:pt x="201801" y="134565"/>
                </a:lnTo>
                <a:lnTo>
                  <a:pt x="190972" y="140134"/>
                </a:lnTo>
                <a:lnTo>
                  <a:pt x="186369" y="142952"/>
                </a:lnTo>
                <a:lnTo>
                  <a:pt x="178716" y="148624"/>
                </a:lnTo>
                <a:lnTo>
                  <a:pt x="174389" y="151470"/>
                </a:lnTo>
                <a:lnTo>
                  <a:pt x="169599" y="154320"/>
                </a:lnTo>
                <a:lnTo>
                  <a:pt x="164501" y="157172"/>
                </a:lnTo>
                <a:lnTo>
                  <a:pt x="153757" y="162882"/>
                </a:lnTo>
                <a:lnTo>
                  <a:pt x="131336" y="174308"/>
                </a:lnTo>
                <a:lnTo>
                  <a:pt x="126610" y="176213"/>
                </a:lnTo>
                <a:lnTo>
                  <a:pt x="118819" y="178329"/>
                </a:lnTo>
                <a:lnTo>
                  <a:pt x="114455" y="179846"/>
                </a:lnTo>
                <a:lnTo>
                  <a:pt x="109641" y="181810"/>
                </a:lnTo>
                <a:lnTo>
                  <a:pt x="104526" y="184071"/>
                </a:lnTo>
                <a:lnTo>
                  <a:pt x="96304" y="189124"/>
                </a:lnTo>
                <a:lnTo>
                  <a:pt x="89475" y="194545"/>
                </a:lnTo>
                <a:lnTo>
                  <a:pt x="83264" y="200129"/>
                </a:lnTo>
                <a:lnTo>
                  <a:pt x="77329" y="205786"/>
                </a:lnTo>
                <a:lnTo>
                  <a:pt x="74413" y="208628"/>
                </a:lnTo>
                <a:lnTo>
                  <a:pt x="71516" y="210523"/>
                </a:lnTo>
                <a:lnTo>
                  <a:pt x="65757" y="212628"/>
                </a:lnTo>
                <a:lnTo>
                  <a:pt x="60023" y="216104"/>
                </a:lnTo>
                <a:lnTo>
                  <a:pt x="53132" y="221545"/>
                </a:lnTo>
                <a:lnTo>
                  <a:pt x="49649" y="222289"/>
                </a:lnTo>
                <a:lnTo>
                  <a:pt x="42863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1"/>
          <p:cNvSpPr/>
          <p:nvPr/>
        </p:nvSpPr>
        <p:spPr>
          <a:xfrm>
            <a:off x="7340917" y="1945957"/>
            <a:ext cx="128589" cy="1"/>
          </a:xfrm>
          <a:custGeom>
            <a:avLst/>
            <a:gdLst/>
            <a:ahLst/>
            <a:cxnLst/>
            <a:rect l="0" t="0" r="0" b="0"/>
            <a:pathLst>
              <a:path w="128589" h="1">
                <a:moveTo>
                  <a:pt x="0" y="0"/>
                </a:move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2"/>
          <p:cNvSpPr/>
          <p:nvPr/>
        </p:nvSpPr>
        <p:spPr>
          <a:xfrm>
            <a:off x="7486650" y="1843192"/>
            <a:ext cx="196654" cy="222771"/>
          </a:xfrm>
          <a:custGeom>
            <a:avLst/>
            <a:gdLst/>
            <a:ahLst/>
            <a:cxnLst/>
            <a:rect l="0" t="0" r="0" b="0"/>
            <a:pathLst>
              <a:path w="196654" h="222771">
                <a:moveTo>
                  <a:pt x="0" y="17040"/>
                </a:moveTo>
                <a:lnTo>
                  <a:pt x="0" y="8821"/>
                </a:lnTo>
                <a:lnTo>
                  <a:pt x="4550" y="8572"/>
                </a:lnTo>
                <a:lnTo>
                  <a:pt x="7796" y="7585"/>
                </a:lnTo>
                <a:lnTo>
                  <a:pt x="11865" y="5974"/>
                </a:lnTo>
                <a:lnTo>
                  <a:pt x="16482" y="3948"/>
                </a:lnTo>
                <a:lnTo>
                  <a:pt x="20513" y="2597"/>
                </a:lnTo>
                <a:lnTo>
                  <a:pt x="24152" y="1696"/>
                </a:lnTo>
                <a:lnTo>
                  <a:pt x="27532" y="1096"/>
                </a:lnTo>
                <a:lnTo>
                  <a:pt x="31689" y="696"/>
                </a:lnTo>
                <a:lnTo>
                  <a:pt x="36366" y="429"/>
                </a:lnTo>
                <a:lnTo>
                  <a:pt x="46642" y="132"/>
                </a:lnTo>
                <a:lnTo>
                  <a:pt x="57560" y="0"/>
                </a:lnTo>
                <a:lnTo>
                  <a:pt x="63138" y="918"/>
                </a:lnTo>
                <a:lnTo>
                  <a:pt x="68762" y="2482"/>
                </a:lnTo>
                <a:lnTo>
                  <a:pt x="74416" y="4477"/>
                </a:lnTo>
                <a:lnTo>
                  <a:pt x="79138" y="5807"/>
                </a:lnTo>
                <a:lnTo>
                  <a:pt x="83239" y="6694"/>
                </a:lnTo>
                <a:lnTo>
                  <a:pt x="86924" y="7285"/>
                </a:lnTo>
                <a:lnTo>
                  <a:pt x="91287" y="7679"/>
                </a:lnTo>
                <a:lnTo>
                  <a:pt x="96101" y="7942"/>
                </a:lnTo>
                <a:lnTo>
                  <a:pt x="101214" y="8117"/>
                </a:lnTo>
                <a:lnTo>
                  <a:pt x="105576" y="9186"/>
                </a:lnTo>
                <a:lnTo>
                  <a:pt x="109436" y="10852"/>
                </a:lnTo>
                <a:lnTo>
                  <a:pt x="112962" y="12915"/>
                </a:lnTo>
                <a:lnTo>
                  <a:pt x="116265" y="14290"/>
                </a:lnTo>
                <a:lnTo>
                  <a:pt x="119421" y="15206"/>
                </a:lnTo>
                <a:lnTo>
                  <a:pt x="122476" y="15818"/>
                </a:lnTo>
                <a:lnTo>
                  <a:pt x="124513" y="18130"/>
                </a:lnTo>
                <a:lnTo>
                  <a:pt x="125871" y="21577"/>
                </a:lnTo>
                <a:lnTo>
                  <a:pt x="126776" y="25780"/>
                </a:lnTo>
                <a:lnTo>
                  <a:pt x="127380" y="29534"/>
                </a:lnTo>
                <a:lnTo>
                  <a:pt x="128051" y="36245"/>
                </a:lnTo>
                <a:lnTo>
                  <a:pt x="128349" y="42403"/>
                </a:lnTo>
                <a:lnTo>
                  <a:pt x="128429" y="45379"/>
                </a:lnTo>
                <a:lnTo>
                  <a:pt x="127529" y="48315"/>
                </a:lnTo>
                <a:lnTo>
                  <a:pt x="123990" y="54117"/>
                </a:lnTo>
                <a:lnTo>
                  <a:pt x="119241" y="59871"/>
                </a:lnTo>
                <a:lnTo>
                  <a:pt x="116642" y="62739"/>
                </a:lnTo>
                <a:lnTo>
                  <a:pt x="113956" y="64651"/>
                </a:lnTo>
                <a:lnTo>
                  <a:pt x="108432" y="66776"/>
                </a:lnTo>
                <a:lnTo>
                  <a:pt x="102802" y="70260"/>
                </a:lnTo>
                <a:lnTo>
                  <a:pt x="99967" y="72522"/>
                </a:lnTo>
                <a:lnTo>
                  <a:pt x="97125" y="74031"/>
                </a:lnTo>
                <a:lnTo>
                  <a:pt x="91426" y="75707"/>
                </a:lnTo>
                <a:lnTo>
                  <a:pt x="89526" y="77106"/>
                </a:lnTo>
                <a:lnTo>
                  <a:pt x="88258" y="78992"/>
                </a:lnTo>
                <a:lnTo>
                  <a:pt x="87414" y="81201"/>
                </a:lnTo>
                <a:lnTo>
                  <a:pt x="85898" y="82674"/>
                </a:lnTo>
                <a:lnTo>
                  <a:pt x="83935" y="83656"/>
                </a:lnTo>
                <a:lnTo>
                  <a:pt x="77270" y="85586"/>
                </a:lnTo>
                <a:lnTo>
                  <a:pt x="118885" y="85620"/>
                </a:lnTo>
                <a:lnTo>
                  <a:pt x="123072" y="86573"/>
                </a:lnTo>
                <a:lnTo>
                  <a:pt x="126815" y="88160"/>
                </a:lnTo>
                <a:lnTo>
                  <a:pt x="130264" y="90171"/>
                </a:lnTo>
                <a:lnTo>
                  <a:pt x="134467" y="92464"/>
                </a:lnTo>
                <a:lnTo>
                  <a:pt x="144218" y="97552"/>
                </a:lnTo>
                <a:lnTo>
                  <a:pt x="149485" y="99290"/>
                </a:lnTo>
                <a:lnTo>
                  <a:pt x="154902" y="100448"/>
                </a:lnTo>
                <a:lnTo>
                  <a:pt x="160418" y="101220"/>
                </a:lnTo>
                <a:lnTo>
                  <a:pt x="165048" y="102688"/>
                </a:lnTo>
                <a:lnTo>
                  <a:pt x="169087" y="104619"/>
                </a:lnTo>
                <a:lnTo>
                  <a:pt x="172732" y="106858"/>
                </a:lnTo>
                <a:lnTo>
                  <a:pt x="176114" y="110256"/>
                </a:lnTo>
                <a:lnTo>
                  <a:pt x="179322" y="114427"/>
                </a:lnTo>
                <a:lnTo>
                  <a:pt x="182412" y="119112"/>
                </a:lnTo>
                <a:lnTo>
                  <a:pt x="185426" y="123188"/>
                </a:lnTo>
                <a:lnTo>
                  <a:pt x="188387" y="126858"/>
                </a:lnTo>
                <a:lnTo>
                  <a:pt x="191313" y="130257"/>
                </a:lnTo>
                <a:lnTo>
                  <a:pt x="193264" y="133475"/>
                </a:lnTo>
                <a:lnTo>
                  <a:pt x="195433" y="139592"/>
                </a:lnTo>
                <a:lnTo>
                  <a:pt x="196011" y="143509"/>
                </a:lnTo>
                <a:lnTo>
                  <a:pt x="196396" y="148025"/>
                </a:lnTo>
                <a:lnTo>
                  <a:pt x="196653" y="152941"/>
                </a:lnTo>
                <a:lnTo>
                  <a:pt x="195872" y="157170"/>
                </a:lnTo>
                <a:lnTo>
                  <a:pt x="194398" y="160943"/>
                </a:lnTo>
                <a:lnTo>
                  <a:pt x="192464" y="164410"/>
                </a:lnTo>
                <a:lnTo>
                  <a:pt x="189269" y="167674"/>
                </a:lnTo>
                <a:lnTo>
                  <a:pt x="185235" y="170803"/>
                </a:lnTo>
                <a:lnTo>
                  <a:pt x="180640" y="173841"/>
                </a:lnTo>
                <a:lnTo>
                  <a:pt x="176624" y="177772"/>
                </a:lnTo>
                <a:lnTo>
                  <a:pt x="172994" y="182297"/>
                </a:lnTo>
                <a:lnTo>
                  <a:pt x="169622" y="187219"/>
                </a:lnTo>
                <a:lnTo>
                  <a:pt x="165468" y="191452"/>
                </a:lnTo>
                <a:lnTo>
                  <a:pt x="160795" y="195228"/>
                </a:lnTo>
                <a:lnTo>
                  <a:pt x="155774" y="198697"/>
                </a:lnTo>
                <a:lnTo>
                  <a:pt x="150521" y="201962"/>
                </a:lnTo>
                <a:lnTo>
                  <a:pt x="145115" y="205091"/>
                </a:lnTo>
                <a:lnTo>
                  <a:pt x="139606" y="208130"/>
                </a:lnTo>
                <a:lnTo>
                  <a:pt x="134028" y="210156"/>
                </a:lnTo>
                <a:lnTo>
                  <a:pt x="128404" y="211507"/>
                </a:lnTo>
                <a:lnTo>
                  <a:pt x="122750" y="212407"/>
                </a:lnTo>
                <a:lnTo>
                  <a:pt x="117076" y="213960"/>
                </a:lnTo>
                <a:lnTo>
                  <a:pt x="111388" y="215947"/>
                </a:lnTo>
                <a:lnTo>
                  <a:pt x="105691" y="218225"/>
                </a:lnTo>
                <a:lnTo>
                  <a:pt x="100941" y="219743"/>
                </a:lnTo>
                <a:lnTo>
                  <a:pt x="96821" y="220756"/>
                </a:lnTo>
                <a:lnTo>
                  <a:pt x="93122" y="221430"/>
                </a:lnTo>
                <a:lnTo>
                  <a:pt x="88751" y="221880"/>
                </a:lnTo>
                <a:lnTo>
                  <a:pt x="83932" y="222180"/>
                </a:lnTo>
                <a:lnTo>
                  <a:pt x="74451" y="222513"/>
                </a:lnTo>
                <a:lnTo>
                  <a:pt x="63758" y="222701"/>
                </a:lnTo>
                <a:lnTo>
                  <a:pt x="48695" y="222770"/>
                </a:lnTo>
                <a:lnTo>
                  <a:pt x="45798" y="221821"/>
                </a:lnTo>
                <a:lnTo>
                  <a:pt x="40039" y="218226"/>
                </a:lnTo>
                <a:lnTo>
                  <a:pt x="35993" y="215398"/>
                </a:lnTo>
                <a:lnTo>
                  <a:pt x="35425" y="214049"/>
                </a:lnTo>
                <a:lnTo>
                  <a:pt x="34514" y="207579"/>
                </a:lnTo>
                <a:lnTo>
                  <a:pt x="34334" y="201468"/>
                </a:lnTo>
                <a:lnTo>
                  <a:pt x="34290" y="1884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2" name="SMARTPenAnnotation183"/>
          <p:cNvSpPr/>
          <p:nvPr/>
        </p:nvSpPr>
        <p:spPr>
          <a:xfrm>
            <a:off x="7683820" y="1800225"/>
            <a:ext cx="171448" cy="265748"/>
          </a:xfrm>
          <a:custGeom>
            <a:avLst/>
            <a:gdLst/>
            <a:ahLst/>
            <a:cxnLst/>
            <a:rect l="0" t="0" r="0" b="0"/>
            <a:pathLst>
              <a:path w="171448" h="265748">
                <a:moveTo>
                  <a:pt x="111439" y="0"/>
                </a:moveTo>
                <a:lnTo>
                  <a:pt x="90106" y="21333"/>
                </a:lnTo>
                <a:lnTo>
                  <a:pt x="86740" y="23747"/>
                </a:lnTo>
                <a:lnTo>
                  <a:pt x="82591" y="26309"/>
                </a:lnTo>
                <a:lnTo>
                  <a:pt x="77920" y="28969"/>
                </a:lnTo>
                <a:lnTo>
                  <a:pt x="73853" y="31695"/>
                </a:lnTo>
                <a:lnTo>
                  <a:pt x="70190" y="34465"/>
                </a:lnTo>
                <a:lnTo>
                  <a:pt x="66795" y="37264"/>
                </a:lnTo>
                <a:lnTo>
                  <a:pt x="63579" y="40083"/>
                </a:lnTo>
                <a:lnTo>
                  <a:pt x="60482" y="42914"/>
                </a:lnTo>
                <a:lnTo>
                  <a:pt x="57466" y="45754"/>
                </a:lnTo>
                <a:lnTo>
                  <a:pt x="54503" y="49553"/>
                </a:lnTo>
                <a:lnTo>
                  <a:pt x="51574" y="53990"/>
                </a:lnTo>
                <a:lnTo>
                  <a:pt x="48669" y="58853"/>
                </a:lnTo>
                <a:lnTo>
                  <a:pt x="45780" y="63048"/>
                </a:lnTo>
                <a:lnTo>
                  <a:pt x="42902" y="66797"/>
                </a:lnTo>
                <a:lnTo>
                  <a:pt x="40030" y="70249"/>
                </a:lnTo>
                <a:lnTo>
                  <a:pt x="37163" y="74455"/>
                </a:lnTo>
                <a:lnTo>
                  <a:pt x="34300" y="79164"/>
                </a:lnTo>
                <a:lnTo>
                  <a:pt x="31437" y="84208"/>
                </a:lnTo>
                <a:lnTo>
                  <a:pt x="25718" y="94893"/>
                </a:lnTo>
                <a:lnTo>
                  <a:pt x="22859" y="100409"/>
                </a:lnTo>
                <a:lnTo>
                  <a:pt x="20002" y="105039"/>
                </a:lnTo>
                <a:lnTo>
                  <a:pt x="17143" y="109079"/>
                </a:lnTo>
                <a:lnTo>
                  <a:pt x="14286" y="112724"/>
                </a:lnTo>
                <a:lnTo>
                  <a:pt x="11428" y="116107"/>
                </a:lnTo>
                <a:lnTo>
                  <a:pt x="8570" y="119314"/>
                </a:lnTo>
                <a:lnTo>
                  <a:pt x="5712" y="122405"/>
                </a:lnTo>
                <a:lnTo>
                  <a:pt x="3807" y="126371"/>
                </a:lnTo>
                <a:lnTo>
                  <a:pt x="2537" y="130920"/>
                </a:lnTo>
                <a:lnTo>
                  <a:pt x="1691" y="135857"/>
                </a:lnTo>
                <a:lnTo>
                  <a:pt x="750" y="143883"/>
                </a:lnTo>
                <a:lnTo>
                  <a:pt x="331" y="151578"/>
                </a:lnTo>
                <a:lnTo>
                  <a:pt x="97" y="165667"/>
                </a:lnTo>
                <a:lnTo>
                  <a:pt x="0" y="198719"/>
                </a:lnTo>
                <a:lnTo>
                  <a:pt x="1905" y="202012"/>
                </a:lnTo>
                <a:lnTo>
                  <a:pt x="5078" y="205159"/>
                </a:lnTo>
                <a:lnTo>
                  <a:pt x="9100" y="208210"/>
                </a:lnTo>
                <a:lnTo>
                  <a:pt x="11780" y="211197"/>
                </a:lnTo>
                <a:lnTo>
                  <a:pt x="13568" y="214140"/>
                </a:lnTo>
                <a:lnTo>
                  <a:pt x="14758" y="217055"/>
                </a:lnTo>
                <a:lnTo>
                  <a:pt x="18623" y="222834"/>
                </a:lnTo>
                <a:lnTo>
                  <a:pt x="23515" y="228577"/>
                </a:lnTo>
                <a:lnTo>
                  <a:pt x="28865" y="234304"/>
                </a:lnTo>
                <a:lnTo>
                  <a:pt x="32577" y="237165"/>
                </a:lnTo>
                <a:lnTo>
                  <a:pt x="36957" y="240025"/>
                </a:lnTo>
                <a:lnTo>
                  <a:pt x="41782" y="242884"/>
                </a:lnTo>
                <a:lnTo>
                  <a:pt x="45951" y="245743"/>
                </a:lnTo>
                <a:lnTo>
                  <a:pt x="49683" y="248601"/>
                </a:lnTo>
                <a:lnTo>
                  <a:pt x="53124" y="251459"/>
                </a:lnTo>
                <a:lnTo>
                  <a:pt x="57322" y="253364"/>
                </a:lnTo>
                <a:lnTo>
                  <a:pt x="62026" y="254634"/>
                </a:lnTo>
                <a:lnTo>
                  <a:pt x="67068" y="255481"/>
                </a:lnTo>
                <a:lnTo>
                  <a:pt x="71381" y="256998"/>
                </a:lnTo>
                <a:lnTo>
                  <a:pt x="75209" y="258962"/>
                </a:lnTo>
                <a:lnTo>
                  <a:pt x="78713" y="261224"/>
                </a:lnTo>
                <a:lnTo>
                  <a:pt x="82955" y="262732"/>
                </a:lnTo>
                <a:lnTo>
                  <a:pt x="87687" y="263737"/>
                </a:lnTo>
                <a:lnTo>
                  <a:pt x="92747" y="264407"/>
                </a:lnTo>
                <a:lnTo>
                  <a:pt x="97074" y="264854"/>
                </a:lnTo>
                <a:lnTo>
                  <a:pt x="100910" y="265151"/>
                </a:lnTo>
                <a:lnTo>
                  <a:pt x="104420" y="265350"/>
                </a:lnTo>
                <a:lnTo>
                  <a:pt x="110860" y="265570"/>
                </a:lnTo>
                <a:lnTo>
                  <a:pt x="122755" y="265712"/>
                </a:lnTo>
                <a:lnTo>
                  <a:pt x="171447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3" name="SMARTPenAnnotation184"/>
          <p:cNvSpPr/>
          <p:nvPr/>
        </p:nvSpPr>
        <p:spPr>
          <a:xfrm>
            <a:off x="7846834" y="1885950"/>
            <a:ext cx="145474" cy="145689"/>
          </a:xfrm>
          <a:custGeom>
            <a:avLst/>
            <a:gdLst/>
            <a:ahLst/>
            <a:cxnLst/>
            <a:rect l="0" t="0" r="0" b="0"/>
            <a:pathLst>
              <a:path w="145474" h="145689">
                <a:moveTo>
                  <a:pt x="59868" y="8572"/>
                </a:moveTo>
                <a:lnTo>
                  <a:pt x="46849" y="8572"/>
                </a:lnTo>
                <a:lnTo>
                  <a:pt x="44522" y="9525"/>
                </a:lnTo>
                <a:lnTo>
                  <a:pt x="42017" y="11112"/>
                </a:lnTo>
                <a:lnTo>
                  <a:pt x="39395" y="13123"/>
                </a:lnTo>
                <a:lnTo>
                  <a:pt x="36694" y="14463"/>
                </a:lnTo>
                <a:lnTo>
                  <a:pt x="33941" y="15357"/>
                </a:lnTo>
                <a:lnTo>
                  <a:pt x="31154" y="15953"/>
                </a:lnTo>
                <a:lnTo>
                  <a:pt x="29295" y="18255"/>
                </a:lnTo>
                <a:lnTo>
                  <a:pt x="28056" y="21695"/>
                </a:lnTo>
                <a:lnTo>
                  <a:pt x="27231" y="25893"/>
                </a:lnTo>
                <a:lnTo>
                  <a:pt x="25727" y="29644"/>
                </a:lnTo>
                <a:lnTo>
                  <a:pt x="23772" y="33098"/>
                </a:lnTo>
                <a:lnTo>
                  <a:pt x="21517" y="36353"/>
                </a:lnTo>
                <a:lnTo>
                  <a:pt x="20013" y="39475"/>
                </a:lnTo>
                <a:lnTo>
                  <a:pt x="19010" y="42509"/>
                </a:lnTo>
                <a:lnTo>
                  <a:pt x="18343" y="45484"/>
                </a:lnTo>
                <a:lnTo>
                  <a:pt x="16944" y="48420"/>
                </a:lnTo>
                <a:lnTo>
                  <a:pt x="15060" y="51330"/>
                </a:lnTo>
                <a:lnTo>
                  <a:pt x="12851" y="54222"/>
                </a:lnTo>
                <a:lnTo>
                  <a:pt x="10426" y="58055"/>
                </a:lnTo>
                <a:lnTo>
                  <a:pt x="7857" y="62516"/>
                </a:lnTo>
                <a:lnTo>
                  <a:pt x="5191" y="67395"/>
                </a:lnTo>
                <a:lnTo>
                  <a:pt x="3414" y="71600"/>
                </a:lnTo>
                <a:lnTo>
                  <a:pt x="2230" y="75356"/>
                </a:lnTo>
                <a:lnTo>
                  <a:pt x="1440" y="78812"/>
                </a:lnTo>
                <a:lnTo>
                  <a:pt x="914" y="83021"/>
                </a:lnTo>
                <a:lnTo>
                  <a:pt x="562" y="87732"/>
                </a:lnTo>
                <a:lnTo>
                  <a:pt x="173" y="97095"/>
                </a:lnTo>
                <a:lnTo>
                  <a:pt x="0" y="104431"/>
                </a:lnTo>
                <a:lnTo>
                  <a:pt x="906" y="107720"/>
                </a:lnTo>
                <a:lnTo>
                  <a:pt x="2462" y="110866"/>
                </a:lnTo>
                <a:lnTo>
                  <a:pt x="4452" y="113915"/>
                </a:lnTo>
                <a:lnTo>
                  <a:pt x="5779" y="116901"/>
                </a:lnTo>
                <a:lnTo>
                  <a:pt x="6664" y="119844"/>
                </a:lnTo>
                <a:lnTo>
                  <a:pt x="7254" y="122758"/>
                </a:lnTo>
                <a:lnTo>
                  <a:pt x="8599" y="125654"/>
                </a:lnTo>
                <a:lnTo>
                  <a:pt x="10449" y="128537"/>
                </a:lnTo>
                <a:lnTo>
                  <a:pt x="12635" y="131411"/>
                </a:lnTo>
                <a:lnTo>
                  <a:pt x="15044" y="134280"/>
                </a:lnTo>
                <a:lnTo>
                  <a:pt x="17603" y="137145"/>
                </a:lnTo>
                <a:lnTo>
                  <a:pt x="20261" y="140007"/>
                </a:lnTo>
                <a:lnTo>
                  <a:pt x="22986" y="141915"/>
                </a:lnTo>
                <a:lnTo>
                  <a:pt x="25755" y="143188"/>
                </a:lnTo>
                <a:lnTo>
                  <a:pt x="28553" y="144036"/>
                </a:lnTo>
                <a:lnTo>
                  <a:pt x="32324" y="144601"/>
                </a:lnTo>
                <a:lnTo>
                  <a:pt x="36742" y="144978"/>
                </a:lnTo>
                <a:lnTo>
                  <a:pt x="45781" y="145397"/>
                </a:lnTo>
                <a:lnTo>
                  <a:pt x="52972" y="145583"/>
                </a:lnTo>
                <a:lnTo>
                  <a:pt x="62377" y="145688"/>
                </a:lnTo>
                <a:lnTo>
                  <a:pt x="66303" y="144750"/>
                </a:lnTo>
                <a:lnTo>
                  <a:pt x="70826" y="143172"/>
                </a:lnTo>
                <a:lnTo>
                  <a:pt x="75745" y="141168"/>
                </a:lnTo>
                <a:lnTo>
                  <a:pt x="80931" y="138880"/>
                </a:lnTo>
                <a:lnTo>
                  <a:pt x="91772" y="133797"/>
                </a:lnTo>
                <a:lnTo>
                  <a:pt x="96378" y="132060"/>
                </a:lnTo>
                <a:lnTo>
                  <a:pt x="100400" y="130902"/>
                </a:lnTo>
                <a:lnTo>
                  <a:pt x="104034" y="130131"/>
                </a:lnTo>
                <a:lnTo>
                  <a:pt x="108363" y="128664"/>
                </a:lnTo>
                <a:lnTo>
                  <a:pt x="113153" y="126733"/>
                </a:lnTo>
                <a:lnTo>
                  <a:pt x="118251" y="124494"/>
                </a:lnTo>
                <a:lnTo>
                  <a:pt x="122602" y="122048"/>
                </a:lnTo>
                <a:lnTo>
                  <a:pt x="126456" y="119465"/>
                </a:lnTo>
                <a:lnTo>
                  <a:pt x="129978" y="116791"/>
                </a:lnTo>
                <a:lnTo>
                  <a:pt x="132325" y="114055"/>
                </a:lnTo>
                <a:lnTo>
                  <a:pt x="133891" y="111279"/>
                </a:lnTo>
                <a:lnTo>
                  <a:pt x="134934" y="108476"/>
                </a:lnTo>
                <a:lnTo>
                  <a:pt x="136582" y="104702"/>
                </a:lnTo>
                <a:lnTo>
                  <a:pt x="140953" y="95429"/>
                </a:lnTo>
                <a:lnTo>
                  <a:pt x="142500" y="91242"/>
                </a:lnTo>
                <a:lnTo>
                  <a:pt x="143531" y="87498"/>
                </a:lnTo>
                <a:lnTo>
                  <a:pt x="144218" y="84049"/>
                </a:lnTo>
                <a:lnTo>
                  <a:pt x="144676" y="80798"/>
                </a:lnTo>
                <a:lnTo>
                  <a:pt x="144982" y="77678"/>
                </a:lnTo>
                <a:lnTo>
                  <a:pt x="145186" y="74645"/>
                </a:lnTo>
                <a:lnTo>
                  <a:pt x="145322" y="70718"/>
                </a:lnTo>
                <a:lnTo>
                  <a:pt x="145473" y="61275"/>
                </a:lnTo>
                <a:lnTo>
                  <a:pt x="144560" y="57042"/>
                </a:lnTo>
                <a:lnTo>
                  <a:pt x="143000" y="53268"/>
                </a:lnTo>
                <a:lnTo>
                  <a:pt x="141007" y="49799"/>
                </a:lnTo>
                <a:lnTo>
                  <a:pt x="138725" y="46534"/>
                </a:lnTo>
                <a:lnTo>
                  <a:pt x="136253" y="43405"/>
                </a:lnTo>
                <a:lnTo>
                  <a:pt x="133651" y="40367"/>
                </a:lnTo>
                <a:lnTo>
                  <a:pt x="130964" y="38341"/>
                </a:lnTo>
                <a:lnTo>
                  <a:pt x="128221" y="36990"/>
                </a:lnTo>
                <a:lnTo>
                  <a:pt x="125439" y="36090"/>
                </a:lnTo>
                <a:lnTo>
                  <a:pt x="122632" y="34538"/>
                </a:lnTo>
                <a:lnTo>
                  <a:pt x="119809" y="32550"/>
                </a:lnTo>
                <a:lnTo>
                  <a:pt x="116972" y="30272"/>
                </a:lnTo>
                <a:lnTo>
                  <a:pt x="113178" y="27801"/>
                </a:lnTo>
                <a:lnTo>
                  <a:pt x="108743" y="25202"/>
                </a:lnTo>
                <a:lnTo>
                  <a:pt x="103882" y="22516"/>
                </a:lnTo>
                <a:lnTo>
                  <a:pt x="99687" y="20726"/>
                </a:lnTo>
                <a:lnTo>
                  <a:pt x="95940" y="19532"/>
                </a:lnTo>
                <a:lnTo>
                  <a:pt x="92488" y="18736"/>
                </a:lnTo>
                <a:lnTo>
                  <a:pt x="89235" y="17253"/>
                </a:lnTo>
                <a:lnTo>
                  <a:pt x="86113" y="15312"/>
                </a:lnTo>
                <a:lnTo>
                  <a:pt x="83079" y="13065"/>
                </a:lnTo>
                <a:lnTo>
                  <a:pt x="79153" y="11567"/>
                </a:lnTo>
                <a:lnTo>
                  <a:pt x="74629" y="10569"/>
                </a:lnTo>
                <a:lnTo>
                  <a:pt x="69709" y="9903"/>
                </a:lnTo>
                <a:lnTo>
                  <a:pt x="65476" y="9460"/>
                </a:lnTo>
                <a:lnTo>
                  <a:pt x="61701" y="9164"/>
                </a:lnTo>
                <a:lnTo>
                  <a:pt x="58233" y="8967"/>
                </a:lnTo>
                <a:lnTo>
                  <a:pt x="55921" y="7883"/>
                </a:lnTo>
                <a:lnTo>
                  <a:pt x="54379" y="6207"/>
                </a:lnTo>
                <a:lnTo>
                  <a:pt x="5129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5" name="SMARTPenAnnotation185"/>
          <p:cNvSpPr/>
          <p:nvPr/>
        </p:nvSpPr>
        <p:spPr>
          <a:xfrm>
            <a:off x="7949565" y="1817370"/>
            <a:ext cx="193177" cy="265747"/>
          </a:xfrm>
          <a:custGeom>
            <a:avLst/>
            <a:gdLst/>
            <a:ahLst/>
            <a:cxnLst/>
            <a:rect l="0" t="0" r="0" b="0"/>
            <a:pathLst>
              <a:path w="193177" h="265747">
                <a:moveTo>
                  <a:pt x="0" y="0"/>
                </a:moveTo>
                <a:lnTo>
                  <a:pt x="17569" y="0"/>
                </a:lnTo>
                <a:lnTo>
                  <a:pt x="21238" y="952"/>
                </a:lnTo>
                <a:lnTo>
                  <a:pt x="24636" y="2540"/>
                </a:lnTo>
                <a:lnTo>
                  <a:pt x="27854" y="4550"/>
                </a:lnTo>
                <a:lnTo>
                  <a:pt x="30951" y="6843"/>
                </a:lnTo>
                <a:lnTo>
                  <a:pt x="36934" y="11931"/>
                </a:lnTo>
                <a:lnTo>
                  <a:pt x="39862" y="13669"/>
                </a:lnTo>
                <a:lnTo>
                  <a:pt x="49487" y="17067"/>
                </a:lnTo>
                <a:lnTo>
                  <a:pt x="53947" y="18998"/>
                </a:lnTo>
                <a:lnTo>
                  <a:pt x="63982" y="23683"/>
                </a:lnTo>
                <a:lnTo>
                  <a:pt x="74790" y="28941"/>
                </a:lnTo>
                <a:lnTo>
                  <a:pt x="79389" y="31676"/>
                </a:lnTo>
                <a:lnTo>
                  <a:pt x="83405" y="34452"/>
                </a:lnTo>
                <a:lnTo>
                  <a:pt x="87035" y="37256"/>
                </a:lnTo>
                <a:lnTo>
                  <a:pt x="91361" y="40077"/>
                </a:lnTo>
                <a:lnTo>
                  <a:pt x="96150" y="42910"/>
                </a:lnTo>
                <a:lnTo>
                  <a:pt x="101248" y="45752"/>
                </a:lnTo>
                <a:lnTo>
                  <a:pt x="106551" y="49551"/>
                </a:lnTo>
                <a:lnTo>
                  <a:pt x="111991" y="53989"/>
                </a:lnTo>
                <a:lnTo>
                  <a:pt x="117523" y="58852"/>
                </a:lnTo>
                <a:lnTo>
                  <a:pt x="123116" y="63047"/>
                </a:lnTo>
                <a:lnTo>
                  <a:pt x="128750" y="66796"/>
                </a:lnTo>
                <a:lnTo>
                  <a:pt x="134411" y="70248"/>
                </a:lnTo>
                <a:lnTo>
                  <a:pt x="139138" y="74455"/>
                </a:lnTo>
                <a:lnTo>
                  <a:pt x="143241" y="79164"/>
                </a:lnTo>
                <a:lnTo>
                  <a:pt x="146928" y="84208"/>
                </a:lnTo>
                <a:lnTo>
                  <a:pt x="151292" y="89476"/>
                </a:lnTo>
                <a:lnTo>
                  <a:pt x="156106" y="94893"/>
                </a:lnTo>
                <a:lnTo>
                  <a:pt x="165583" y="105039"/>
                </a:lnTo>
                <a:lnTo>
                  <a:pt x="172970" y="112724"/>
                </a:lnTo>
                <a:lnTo>
                  <a:pt x="176273" y="117059"/>
                </a:lnTo>
                <a:lnTo>
                  <a:pt x="179427" y="121854"/>
                </a:lnTo>
                <a:lnTo>
                  <a:pt x="182483" y="126956"/>
                </a:lnTo>
                <a:lnTo>
                  <a:pt x="184521" y="132262"/>
                </a:lnTo>
                <a:lnTo>
                  <a:pt x="185879" y="137705"/>
                </a:lnTo>
                <a:lnTo>
                  <a:pt x="186784" y="143238"/>
                </a:lnTo>
                <a:lnTo>
                  <a:pt x="188340" y="148832"/>
                </a:lnTo>
                <a:lnTo>
                  <a:pt x="190330" y="154466"/>
                </a:lnTo>
                <a:lnTo>
                  <a:pt x="192610" y="160127"/>
                </a:lnTo>
                <a:lnTo>
                  <a:pt x="193176" y="165807"/>
                </a:lnTo>
                <a:lnTo>
                  <a:pt x="192601" y="171497"/>
                </a:lnTo>
                <a:lnTo>
                  <a:pt x="191266" y="177197"/>
                </a:lnTo>
                <a:lnTo>
                  <a:pt x="189423" y="182901"/>
                </a:lnTo>
                <a:lnTo>
                  <a:pt x="187242" y="188609"/>
                </a:lnTo>
                <a:lnTo>
                  <a:pt x="184836" y="194319"/>
                </a:lnTo>
                <a:lnTo>
                  <a:pt x="182278" y="200031"/>
                </a:lnTo>
                <a:lnTo>
                  <a:pt x="176897" y="211457"/>
                </a:lnTo>
                <a:lnTo>
                  <a:pt x="168513" y="228600"/>
                </a:lnTo>
                <a:lnTo>
                  <a:pt x="164729" y="233363"/>
                </a:lnTo>
                <a:lnTo>
                  <a:pt x="160301" y="237490"/>
                </a:lnTo>
                <a:lnTo>
                  <a:pt x="155445" y="241194"/>
                </a:lnTo>
                <a:lnTo>
                  <a:pt x="151256" y="244616"/>
                </a:lnTo>
                <a:lnTo>
                  <a:pt x="147509" y="247850"/>
                </a:lnTo>
                <a:lnTo>
                  <a:pt x="144059" y="250958"/>
                </a:lnTo>
                <a:lnTo>
                  <a:pt x="137686" y="256952"/>
                </a:lnTo>
                <a:lnTo>
                  <a:pt x="134653" y="259883"/>
                </a:lnTo>
                <a:lnTo>
                  <a:pt x="131678" y="261838"/>
                </a:lnTo>
                <a:lnTo>
                  <a:pt x="125834" y="264010"/>
                </a:lnTo>
                <a:lnTo>
                  <a:pt x="120019" y="265746"/>
                </a:lnTo>
                <a:lnTo>
                  <a:pt x="111442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6" name="SMARTPenAnnotation186"/>
          <p:cNvSpPr/>
          <p:nvPr/>
        </p:nvSpPr>
        <p:spPr>
          <a:xfrm>
            <a:off x="8326755" y="1963102"/>
            <a:ext cx="145733" cy="17143"/>
          </a:xfrm>
          <a:custGeom>
            <a:avLst/>
            <a:gdLst/>
            <a:ahLst/>
            <a:cxnLst/>
            <a:rect l="0" t="0" r="0" b="0"/>
            <a:pathLst>
              <a:path w="145733" h="17143">
                <a:moveTo>
                  <a:pt x="0" y="0"/>
                </a:moveTo>
                <a:lnTo>
                  <a:pt x="7382" y="7381"/>
                </a:lnTo>
                <a:lnTo>
                  <a:pt x="8730" y="7778"/>
                </a:lnTo>
                <a:lnTo>
                  <a:pt x="12770" y="8219"/>
                </a:lnTo>
                <a:lnTo>
                  <a:pt x="15181" y="8337"/>
                </a:lnTo>
                <a:lnTo>
                  <a:pt x="20400" y="8468"/>
                </a:lnTo>
                <a:lnTo>
                  <a:pt x="37182" y="8563"/>
                </a:lnTo>
                <a:lnTo>
                  <a:pt x="40980" y="9519"/>
                </a:lnTo>
                <a:lnTo>
                  <a:pt x="45417" y="11108"/>
                </a:lnTo>
                <a:lnTo>
                  <a:pt x="50280" y="13121"/>
                </a:lnTo>
                <a:lnTo>
                  <a:pt x="55427" y="14462"/>
                </a:lnTo>
                <a:lnTo>
                  <a:pt x="60764" y="15356"/>
                </a:lnTo>
                <a:lnTo>
                  <a:pt x="66227" y="15953"/>
                </a:lnTo>
                <a:lnTo>
                  <a:pt x="70821" y="16350"/>
                </a:lnTo>
                <a:lnTo>
                  <a:pt x="74836" y="16615"/>
                </a:lnTo>
                <a:lnTo>
                  <a:pt x="78466" y="16792"/>
                </a:lnTo>
                <a:lnTo>
                  <a:pt x="87579" y="16988"/>
                </a:lnTo>
                <a:lnTo>
                  <a:pt x="122755" y="17142"/>
                </a:lnTo>
                <a:lnTo>
                  <a:pt x="125652" y="16191"/>
                </a:lnTo>
                <a:lnTo>
                  <a:pt x="128536" y="14604"/>
                </a:lnTo>
                <a:lnTo>
                  <a:pt x="131410" y="12593"/>
                </a:lnTo>
                <a:lnTo>
                  <a:pt x="134278" y="11253"/>
                </a:lnTo>
                <a:lnTo>
                  <a:pt x="137144" y="10360"/>
                </a:lnTo>
                <a:lnTo>
                  <a:pt x="145732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7" name="SMARTPenAnnotation187"/>
          <p:cNvSpPr/>
          <p:nvPr/>
        </p:nvSpPr>
        <p:spPr>
          <a:xfrm>
            <a:off x="8498205" y="1860337"/>
            <a:ext cx="239482" cy="239808"/>
          </a:xfrm>
          <a:custGeom>
            <a:avLst/>
            <a:gdLst/>
            <a:ahLst/>
            <a:cxnLst/>
            <a:rect l="0" t="0" r="0" b="0"/>
            <a:pathLst>
              <a:path w="239482" h="239808">
                <a:moveTo>
                  <a:pt x="17145" y="8468"/>
                </a:moveTo>
                <a:lnTo>
                  <a:pt x="40127" y="8468"/>
                </a:lnTo>
                <a:lnTo>
                  <a:pt x="46726" y="5927"/>
                </a:lnTo>
                <a:lnTo>
                  <a:pt x="51153" y="3917"/>
                </a:lnTo>
                <a:lnTo>
                  <a:pt x="56962" y="2576"/>
                </a:lnTo>
                <a:lnTo>
                  <a:pt x="63691" y="1683"/>
                </a:lnTo>
                <a:lnTo>
                  <a:pt x="71037" y="1087"/>
                </a:lnTo>
                <a:lnTo>
                  <a:pt x="77838" y="689"/>
                </a:lnTo>
                <a:lnTo>
                  <a:pt x="90474" y="248"/>
                </a:lnTo>
                <a:lnTo>
                  <a:pt x="108299" y="0"/>
                </a:lnTo>
                <a:lnTo>
                  <a:pt x="114109" y="917"/>
                </a:lnTo>
                <a:lnTo>
                  <a:pt x="119888" y="2482"/>
                </a:lnTo>
                <a:lnTo>
                  <a:pt x="125644" y="4477"/>
                </a:lnTo>
                <a:lnTo>
                  <a:pt x="130435" y="5807"/>
                </a:lnTo>
                <a:lnTo>
                  <a:pt x="134582" y="6694"/>
                </a:lnTo>
                <a:lnTo>
                  <a:pt x="138299" y="7285"/>
                </a:lnTo>
                <a:lnTo>
                  <a:pt x="144968" y="10482"/>
                </a:lnTo>
                <a:lnTo>
                  <a:pt x="148080" y="12668"/>
                </a:lnTo>
                <a:lnTo>
                  <a:pt x="150156" y="15078"/>
                </a:lnTo>
                <a:lnTo>
                  <a:pt x="151539" y="17637"/>
                </a:lnTo>
                <a:lnTo>
                  <a:pt x="153075" y="23020"/>
                </a:lnTo>
                <a:lnTo>
                  <a:pt x="153759" y="28588"/>
                </a:lnTo>
                <a:lnTo>
                  <a:pt x="154062" y="34238"/>
                </a:lnTo>
                <a:lnTo>
                  <a:pt x="154142" y="37077"/>
                </a:lnTo>
                <a:lnTo>
                  <a:pt x="153245" y="39923"/>
                </a:lnTo>
                <a:lnTo>
                  <a:pt x="149705" y="45625"/>
                </a:lnTo>
                <a:lnTo>
                  <a:pt x="146476" y="49432"/>
                </a:lnTo>
                <a:lnTo>
                  <a:pt x="142418" y="53875"/>
                </a:lnTo>
                <a:lnTo>
                  <a:pt x="130145" y="66689"/>
                </a:lnTo>
                <a:lnTo>
                  <a:pt x="126768" y="70142"/>
                </a:lnTo>
                <a:lnTo>
                  <a:pt x="122612" y="73396"/>
                </a:lnTo>
                <a:lnTo>
                  <a:pt x="117936" y="76519"/>
                </a:lnTo>
                <a:lnTo>
                  <a:pt x="112915" y="79552"/>
                </a:lnTo>
                <a:lnTo>
                  <a:pt x="108613" y="81575"/>
                </a:lnTo>
                <a:lnTo>
                  <a:pt x="101294" y="83822"/>
                </a:lnTo>
                <a:lnTo>
                  <a:pt x="94868" y="87361"/>
                </a:lnTo>
                <a:lnTo>
                  <a:pt x="91820" y="89638"/>
                </a:lnTo>
                <a:lnTo>
                  <a:pt x="85894" y="92169"/>
                </a:lnTo>
                <a:lnTo>
                  <a:pt x="77664" y="94074"/>
                </a:lnTo>
                <a:lnTo>
                  <a:pt x="84097" y="94169"/>
                </a:lnTo>
                <a:lnTo>
                  <a:pt x="130796" y="94192"/>
                </a:lnTo>
                <a:lnTo>
                  <a:pt x="137680" y="95145"/>
                </a:lnTo>
                <a:lnTo>
                  <a:pt x="144174" y="96732"/>
                </a:lnTo>
                <a:lnTo>
                  <a:pt x="150408" y="98743"/>
                </a:lnTo>
                <a:lnTo>
                  <a:pt x="157422" y="100084"/>
                </a:lnTo>
                <a:lnTo>
                  <a:pt x="164956" y="100978"/>
                </a:lnTo>
                <a:lnTo>
                  <a:pt x="172835" y="101574"/>
                </a:lnTo>
                <a:lnTo>
                  <a:pt x="179993" y="102923"/>
                </a:lnTo>
                <a:lnTo>
                  <a:pt x="186670" y="104775"/>
                </a:lnTo>
                <a:lnTo>
                  <a:pt x="193026" y="106963"/>
                </a:lnTo>
                <a:lnTo>
                  <a:pt x="199169" y="109373"/>
                </a:lnTo>
                <a:lnTo>
                  <a:pt x="205169" y="111933"/>
                </a:lnTo>
                <a:lnTo>
                  <a:pt x="211075" y="114592"/>
                </a:lnTo>
                <a:lnTo>
                  <a:pt x="215963" y="117317"/>
                </a:lnTo>
                <a:lnTo>
                  <a:pt x="220176" y="120087"/>
                </a:lnTo>
                <a:lnTo>
                  <a:pt x="227396" y="125703"/>
                </a:lnTo>
                <a:lnTo>
                  <a:pt x="233779" y="131375"/>
                </a:lnTo>
                <a:lnTo>
                  <a:pt x="235863" y="135173"/>
                </a:lnTo>
                <a:lnTo>
                  <a:pt x="237252" y="139611"/>
                </a:lnTo>
                <a:lnTo>
                  <a:pt x="238178" y="144474"/>
                </a:lnTo>
                <a:lnTo>
                  <a:pt x="238795" y="148668"/>
                </a:lnTo>
                <a:lnTo>
                  <a:pt x="239481" y="155869"/>
                </a:lnTo>
                <a:lnTo>
                  <a:pt x="238711" y="159123"/>
                </a:lnTo>
                <a:lnTo>
                  <a:pt x="235316" y="165278"/>
                </a:lnTo>
                <a:lnTo>
                  <a:pt x="230632" y="171188"/>
                </a:lnTo>
                <a:lnTo>
                  <a:pt x="224423" y="177943"/>
                </a:lnTo>
                <a:lnTo>
                  <a:pt x="215314" y="187295"/>
                </a:lnTo>
                <a:lnTo>
                  <a:pt x="210217" y="191503"/>
                </a:lnTo>
                <a:lnTo>
                  <a:pt x="204915" y="195261"/>
                </a:lnTo>
                <a:lnTo>
                  <a:pt x="199474" y="198719"/>
                </a:lnTo>
                <a:lnTo>
                  <a:pt x="192990" y="201977"/>
                </a:lnTo>
                <a:lnTo>
                  <a:pt x="185810" y="205102"/>
                </a:lnTo>
                <a:lnTo>
                  <a:pt x="178166" y="208137"/>
                </a:lnTo>
                <a:lnTo>
                  <a:pt x="162053" y="214049"/>
                </a:lnTo>
                <a:lnTo>
                  <a:pt x="153754" y="216960"/>
                </a:lnTo>
                <a:lnTo>
                  <a:pt x="144413" y="219852"/>
                </a:lnTo>
                <a:lnTo>
                  <a:pt x="123874" y="225606"/>
                </a:lnTo>
                <a:lnTo>
                  <a:pt x="114015" y="227522"/>
                </a:lnTo>
                <a:lnTo>
                  <a:pt x="104585" y="228799"/>
                </a:lnTo>
                <a:lnTo>
                  <a:pt x="95440" y="229650"/>
                </a:lnTo>
                <a:lnTo>
                  <a:pt x="87439" y="231170"/>
                </a:lnTo>
                <a:lnTo>
                  <a:pt x="80200" y="233136"/>
                </a:lnTo>
                <a:lnTo>
                  <a:pt x="73470" y="235399"/>
                </a:lnTo>
                <a:lnTo>
                  <a:pt x="67077" y="236908"/>
                </a:lnTo>
                <a:lnTo>
                  <a:pt x="60910" y="237913"/>
                </a:lnTo>
                <a:lnTo>
                  <a:pt x="54894" y="238584"/>
                </a:lnTo>
                <a:lnTo>
                  <a:pt x="48978" y="239031"/>
                </a:lnTo>
                <a:lnTo>
                  <a:pt x="43130" y="239329"/>
                </a:lnTo>
                <a:lnTo>
                  <a:pt x="28336" y="239748"/>
                </a:lnTo>
                <a:lnTo>
                  <a:pt x="24606" y="239807"/>
                </a:lnTo>
                <a:lnTo>
                  <a:pt x="21166" y="238894"/>
                </a:lnTo>
                <a:lnTo>
                  <a:pt x="14804" y="235339"/>
                </a:lnTo>
                <a:lnTo>
                  <a:pt x="8802" y="233125"/>
                </a:lnTo>
                <a:lnTo>
                  <a:pt x="0" y="2313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8" name="SMARTPenAnnotation188"/>
          <p:cNvSpPr/>
          <p:nvPr/>
        </p:nvSpPr>
        <p:spPr>
          <a:xfrm>
            <a:off x="7375217" y="1817370"/>
            <a:ext cx="728653" cy="265748"/>
          </a:xfrm>
          <a:custGeom>
            <a:avLst/>
            <a:gdLst/>
            <a:ahLst/>
            <a:cxnLst/>
            <a:rect l="0" t="0" r="0" b="0"/>
            <a:pathLst>
              <a:path w="728653" h="265748">
                <a:moveTo>
                  <a:pt x="8563" y="0"/>
                </a:moveTo>
                <a:lnTo>
                  <a:pt x="0" y="0"/>
                </a:lnTo>
                <a:lnTo>
                  <a:pt x="4544" y="0"/>
                </a:lnTo>
                <a:lnTo>
                  <a:pt x="5883" y="952"/>
                </a:lnTo>
                <a:lnTo>
                  <a:pt x="6776" y="2540"/>
                </a:lnTo>
                <a:lnTo>
                  <a:pt x="7372" y="4550"/>
                </a:lnTo>
                <a:lnTo>
                  <a:pt x="9674" y="6843"/>
                </a:lnTo>
                <a:lnTo>
                  <a:pt x="17312" y="11931"/>
                </a:lnTo>
                <a:lnTo>
                  <a:pt x="24516" y="14828"/>
                </a:lnTo>
                <a:lnTo>
                  <a:pt x="31845" y="17067"/>
                </a:lnTo>
                <a:lnTo>
                  <a:pt x="49533" y="23726"/>
                </a:lnTo>
                <a:lnTo>
                  <a:pt x="57251" y="25785"/>
                </a:lnTo>
                <a:lnTo>
                  <a:pt x="73260" y="32299"/>
                </a:lnTo>
                <a:lnTo>
                  <a:pt x="95677" y="39309"/>
                </a:lnTo>
                <a:lnTo>
                  <a:pt x="112050" y="41283"/>
                </a:lnTo>
                <a:lnTo>
                  <a:pt x="128852" y="47240"/>
                </a:lnTo>
                <a:lnTo>
                  <a:pt x="145844" y="55285"/>
                </a:lnTo>
                <a:lnTo>
                  <a:pt x="162922" y="62036"/>
                </a:lnTo>
                <a:lnTo>
                  <a:pt x="180037" y="68211"/>
                </a:lnTo>
                <a:lnTo>
                  <a:pt x="198121" y="74131"/>
                </a:lnTo>
                <a:lnTo>
                  <a:pt x="218858" y="79937"/>
                </a:lnTo>
                <a:lnTo>
                  <a:pt x="240774" y="88232"/>
                </a:lnTo>
                <a:lnTo>
                  <a:pt x="251953" y="93111"/>
                </a:lnTo>
                <a:lnTo>
                  <a:pt x="271994" y="101073"/>
                </a:lnTo>
                <a:lnTo>
                  <a:pt x="291378" y="108738"/>
                </a:lnTo>
                <a:lnTo>
                  <a:pt x="301881" y="113450"/>
                </a:lnTo>
                <a:lnTo>
                  <a:pt x="312694" y="118495"/>
                </a:lnTo>
                <a:lnTo>
                  <a:pt x="332328" y="126642"/>
                </a:lnTo>
                <a:lnTo>
                  <a:pt x="351530" y="134390"/>
                </a:lnTo>
                <a:lnTo>
                  <a:pt x="372765" y="144184"/>
                </a:lnTo>
                <a:lnTo>
                  <a:pt x="392363" y="152346"/>
                </a:lnTo>
                <a:lnTo>
                  <a:pt x="411551" y="160102"/>
                </a:lnTo>
                <a:lnTo>
                  <a:pt x="432778" y="169899"/>
                </a:lnTo>
                <a:lnTo>
                  <a:pt x="454913" y="178063"/>
                </a:lnTo>
                <a:lnTo>
                  <a:pt x="476498" y="185819"/>
                </a:lnTo>
                <a:lnTo>
                  <a:pt x="486255" y="190554"/>
                </a:lnTo>
                <a:lnTo>
                  <a:pt x="495616" y="195616"/>
                </a:lnTo>
                <a:lnTo>
                  <a:pt x="513639" y="203780"/>
                </a:lnTo>
                <a:lnTo>
                  <a:pt x="532125" y="210584"/>
                </a:lnTo>
                <a:lnTo>
                  <a:pt x="553042" y="216782"/>
                </a:lnTo>
                <a:lnTo>
                  <a:pt x="563002" y="220722"/>
                </a:lnTo>
                <a:lnTo>
                  <a:pt x="572498" y="225252"/>
                </a:lnTo>
                <a:lnTo>
                  <a:pt x="590671" y="233462"/>
                </a:lnTo>
                <a:lnTo>
                  <a:pt x="616014" y="239036"/>
                </a:lnTo>
                <a:lnTo>
                  <a:pt x="636964" y="246297"/>
                </a:lnTo>
                <a:lnTo>
                  <a:pt x="652659" y="251705"/>
                </a:lnTo>
                <a:lnTo>
                  <a:pt x="673010" y="255554"/>
                </a:lnTo>
                <a:lnTo>
                  <a:pt x="682650" y="258994"/>
                </a:lnTo>
                <a:lnTo>
                  <a:pt x="686554" y="261245"/>
                </a:lnTo>
                <a:lnTo>
                  <a:pt x="695972" y="263746"/>
                </a:lnTo>
                <a:lnTo>
                  <a:pt x="718619" y="265712"/>
                </a:lnTo>
                <a:lnTo>
                  <a:pt x="728652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9" name="SMARTPenAnnotation189"/>
          <p:cNvSpPr/>
          <p:nvPr/>
        </p:nvSpPr>
        <p:spPr>
          <a:xfrm>
            <a:off x="7495222" y="1765935"/>
            <a:ext cx="548641" cy="385763"/>
          </a:xfrm>
          <a:custGeom>
            <a:avLst/>
            <a:gdLst/>
            <a:ahLst/>
            <a:cxnLst/>
            <a:rect l="0" t="0" r="0" b="0"/>
            <a:pathLst>
              <a:path w="548641" h="385763">
                <a:moveTo>
                  <a:pt x="548640" y="0"/>
                </a:moveTo>
                <a:lnTo>
                  <a:pt x="544089" y="4550"/>
                </a:lnTo>
                <a:lnTo>
                  <a:pt x="527174" y="14622"/>
                </a:lnTo>
                <a:lnTo>
                  <a:pt x="511059" y="23911"/>
                </a:lnTo>
                <a:lnTo>
                  <a:pt x="499869" y="33169"/>
                </a:lnTo>
                <a:lnTo>
                  <a:pt x="483467" y="43634"/>
                </a:lnTo>
                <a:lnTo>
                  <a:pt x="473759" y="49092"/>
                </a:lnTo>
                <a:lnTo>
                  <a:pt x="463477" y="55588"/>
                </a:lnTo>
                <a:lnTo>
                  <a:pt x="452813" y="62776"/>
                </a:lnTo>
                <a:lnTo>
                  <a:pt x="430803" y="78383"/>
                </a:lnTo>
                <a:lnTo>
                  <a:pt x="408321" y="94844"/>
                </a:lnTo>
                <a:lnTo>
                  <a:pt x="396038" y="103234"/>
                </a:lnTo>
                <a:lnTo>
                  <a:pt x="356952" y="128695"/>
                </a:lnTo>
                <a:lnTo>
                  <a:pt x="332635" y="145780"/>
                </a:lnTo>
                <a:lnTo>
                  <a:pt x="306588" y="165438"/>
                </a:lnTo>
                <a:lnTo>
                  <a:pt x="178470" y="264451"/>
                </a:lnTo>
                <a:lnTo>
                  <a:pt x="157426" y="279776"/>
                </a:lnTo>
                <a:lnTo>
                  <a:pt x="147813" y="286530"/>
                </a:lnTo>
                <a:lnTo>
                  <a:pt x="138546" y="293890"/>
                </a:lnTo>
                <a:lnTo>
                  <a:pt x="129512" y="301654"/>
                </a:lnTo>
                <a:lnTo>
                  <a:pt x="120631" y="309687"/>
                </a:lnTo>
                <a:lnTo>
                  <a:pt x="111853" y="316948"/>
                </a:lnTo>
                <a:lnTo>
                  <a:pt x="103144" y="323694"/>
                </a:lnTo>
                <a:lnTo>
                  <a:pt x="94481" y="330096"/>
                </a:lnTo>
                <a:lnTo>
                  <a:pt x="77234" y="342289"/>
                </a:lnTo>
                <a:lnTo>
                  <a:pt x="60996" y="353106"/>
                </a:lnTo>
                <a:lnTo>
                  <a:pt x="47430" y="361088"/>
                </a:lnTo>
                <a:lnTo>
                  <a:pt x="33633" y="370937"/>
                </a:lnTo>
                <a:lnTo>
                  <a:pt x="20437" y="381846"/>
                </a:lnTo>
                <a:lnTo>
                  <a:pt x="14480" y="384021"/>
                </a:lnTo>
                <a:lnTo>
                  <a:pt x="0" y="385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0" name="SMARTPenAnnotation190"/>
          <p:cNvSpPr/>
          <p:nvPr/>
        </p:nvSpPr>
        <p:spPr>
          <a:xfrm>
            <a:off x="6904084" y="2297433"/>
            <a:ext cx="261436" cy="204428"/>
          </a:xfrm>
          <a:custGeom>
            <a:avLst/>
            <a:gdLst/>
            <a:ahLst/>
            <a:cxnLst/>
            <a:rect l="0" t="0" r="0" b="0"/>
            <a:pathLst>
              <a:path w="261436" h="204428">
                <a:moveTo>
                  <a:pt x="59643" y="17142"/>
                </a:moveTo>
                <a:lnTo>
                  <a:pt x="43794" y="17142"/>
                </a:lnTo>
                <a:lnTo>
                  <a:pt x="38331" y="21693"/>
                </a:lnTo>
                <a:lnTo>
                  <a:pt x="33344" y="26467"/>
                </a:lnTo>
                <a:lnTo>
                  <a:pt x="30681" y="29073"/>
                </a:lnTo>
                <a:lnTo>
                  <a:pt x="28905" y="31763"/>
                </a:lnTo>
                <a:lnTo>
                  <a:pt x="26932" y="37293"/>
                </a:lnTo>
                <a:lnTo>
                  <a:pt x="23515" y="42925"/>
                </a:lnTo>
                <a:lnTo>
                  <a:pt x="21270" y="45760"/>
                </a:lnTo>
                <a:lnTo>
                  <a:pt x="19773" y="48604"/>
                </a:lnTo>
                <a:lnTo>
                  <a:pt x="18111" y="54302"/>
                </a:lnTo>
                <a:lnTo>
                  <a:pt x="16715" y="58108"/>
                </a:lnTo>
                <a:lnTo>
                  <a:pt x="14832" y="62550"/>
                </a:lnTo>
                <a:lnTo>
                  <a:pt x="12624" y="67416"/>
                </a:lnTo>
                <a:lnTo>
                  <a:pt x="11152" y="71613"/>
                </a:lnTo>
                <a:lnTo>
                  <a:pt x="10171" y="75364"/>
                </a:lnTo>
                <a:lnTo>
                  <a:pt x="9517" y="78816"/>
                </a:lnTo>
                <a:lnTo>
                  <a:pt x="8790" y="85193"/>
                </a:lnTo>
                <a:lnTo>
                  <a:pt x="8596" y="88227"/>
                </a:lnTo>
                <a:lnTo>
                  <a:pt x="7514" y="92154"/>
                </a:lnTo>
                <a:lnTo>
                  <a:pt x="5840" y="96677"/>
                </a:lnTo>
                <a:lnTo>
                  <a:pt x="3772" y="101598"/>
                </a:lnTo>
                <a:lnTo>
                  <a:pt x="2393" y="105831"/>
                </a:lnTo>
                <a:lnTo>
                  <a:pt x="1474" y="109605"/>
                </a:lnTo>
                <a:lnTo>
                  <a:pt x="861" y="113074"/>
                </a:lnTo>
                <a:lnTo>
                  <a:pt x="453" y="116339"/>
                </a:lnTo>
                <a:lnTo>
                  <a:pt x="0" y="122507"/>
                </a:lnTo>
                <a:lnTo>
                  <a:pt x="830" y="125485"/>
                </a:lnTo>
                <a:lnTo>
                  <a:pt x="4294" y="131334"/>
                </a:lnTo>
                <a:lnTo>
                  <a:pt x="6468" y="137109"/>
                </a:lnTo>
                <a:lnTo>
                  <a:pt x="7049" y="139982"/>
                </a:lnTo>
                <a:lnTo>
                  <a:pt x="8387" y="143803"/>
                </a:lnTo>
                <a:lnTo>
                  <a:pt x="10233" y="148255"/>
                </a:lnTo>
                <a:lnTo>
                  <a:pt x="12416" y="153128"/>
                </a:lnTo>
                <a:lnTo>
                  <a:pt x="14823" y="157329"/>
                </a:lnTo>
                <a:lnTo>
                  <a:pt x="17381" y="161083"/>
                </a:lnTo>
                <a:lnTo>
                  <a:pt x="20038" y="164537"/>
                </a:lnTo>
                <a:lnTo>
                  <a:pt x="25531" y="170916"/>
                </a:lnTo>
                <a:lnTo>
                  <a:pt x="31147" y="176926"/>
                </a:lnTo>
                <a:lnTo>
                  <a:pt x="36818" y="182772"/>
                </a:lnTo>
                <a:lnTo>
                  <a:pt x="39665" y="184712"/>
                </a:lnTo>
                <a:lnTo>
                  <a:pt x="45367" y="186867"/>
                </a:lnTo>
                <a:lnTo>
                  <a:pt x="49172" y="188395"/>
                </a:lnTo>
                <a:lnTo>
                  <a:pt x="53616" y="190365"/>
                </a:lnTo>
                <a:lnTo>
                  <a:pt x="58482" y="192631"/>
                </a:lnTo>
                <a:lnTo>
                  <a:pt x="63631" y="194143"/>
                </a:lnTo>
                <a:lnTo>
                  <a:pt x="68970" y="195150"/>
                </a:lnTo>
                <a:lnTo>
                  <a:pt x="74434" y="195821"/>
                </a:lnTo>
                <a:lnTo>
                  <a:pt x="79981" y="197221"/>
                </a:lnTo>
                <a:lnTo>
                  <a:pt x="85584" y="199107"/>
                </a:lnTo>
                <a:lnTo>
                  <a:pt x="91224" y="201317"/>
                </a:lnTo>
                <a:lnTo>
                  <a:pt x="95938" y="202790"/>
                </a:lnTo>
                <a:lnTo>
                  <a:pt x="103714" y="204427"/>
                </a:lnTo>
                <a:lnTo>
                  <a:pt x="108074" y="203911"/>
                </a:lnTo>
                <a:lnTo>
                  <a:pt x="112885" y="202614"/>
                </a:lnTo>
                <a:lnTo>
                  <a:pt x="117999" y="200798"/>
                </a:lnTo>
                <a:lnTo>
                  <a:pt x="123311" y="199587"/>
                </a:lnTo>
                <a:lnTo>
                  <a:pt x="128759" y="198779"/>
                </a:lnTo>
                <a:lnTo>
                  <a:pt x="134295" y="198241"/>
                </a:lnTo>
                <a:lnTo>
                  <a:pt x="138938" y="197882"/>
                </a:lnTo>
                <a:lnTo>
                  <a:pt x="146638" y="197483"/>
                </a:lnTo>
                <a:lnTo>
                  <a:pt x="150977" y="196424"/>
                </a:lnTo>
                <a:lnTo>
                  <a:pt x="155775" y="194766"/>
                </a:lnTo>
                <a:lnTo>
                  <a:pt x="160879" y="192708"/>
                </a:lnTo>
                <a:lnTo>
                  <a:pt x="166186" y="191336"/>
                </a:lnTo>
                <a:lnTo>
                  <a:pt x="171629" y="190421"/>
                </a:lnTo>
                <a:lnTo>
                  <a:pt x="177163" y="189811"/>
                </a:lnTo>
                <a:lnTo>
                  <a:pt x="181804" y="188452"/>
                </a:lnTo>
                <a:lnTo>
                  <a:pt x="189502" y="184402"/>
                </a:lnTo>
                <a:lnTo>
                  <a:pt x="196098" y="179427"/>
                </a:lnTo>
                <a:lnTo>
                  <a:pt x="203157" y="174041"/>
                </a:lnTo>
                <a:lnTo>
                  <a:pt x="207706" y="171271"/>
                </a:lnTo>
                <a:lnTo>
                  <a:pt x="212645" y="168472"/>
                </a:lnTo>
                <a:lnTo>
                  <a:pt x="220671" y="162822"/>
                </a:lnTo>
                <a:lnTo>
                  <a:pt x="227414" y="157136"/>
                </a:lnTo>
                <a:lnTo>
                  <a:pt x="233585" y="151434"/>
                </a:lnTo>
                <a:lnTo>
                  <a:pt x="235612" y="147627"/>
                </a:lnTo>
                <a:lnTo>
                  <a:pt x="236963" y="143185"/>
                </a:lnTo>
                <a:lnTo>
                  <a:pt x="237864" y="138318"/>
                </a:lnTo>
                <a:lnTo>
                  <a:pt x="239417" y="134121"/>
                </a:lnTo>
                <a:lnTo>
                  <a:pt x="241405" y="130370"/>
                </a:lnTo>
                <a:lnTo>
                  <a:pt x="243683" y="126917"/>
                </a:lnTo>
                <a:lnTo>
                  <a:pt x="246153" y="122710"/>
                </a:lnTo>
                <a:lnTo>
                  <a:pt x="248753" y="118001"/>
                </a:lnTo>
                <a:lnTo>
                  <a:pt x="251439" y="112956"/>
                </a:lnTo>
                <a:lnTo>
                  <a:pt x="253230" y="108640"/>
                </a:lnTo>
                <a:lnTo>
                  <a:pt x="254424" y="104811"/>
                </a:lnTo>
                <a:lnTo>
                  <a:pt x="255220" y="101305"/>
                </a:lnTo>
                <a:lnTo>
                  <a:pt x="256702" y="98016"/>
                </a:lnTo>
                <a:lnTo>
                  <a:pt x="260890" y="91820"/>
                </a:lnTo>
                <a:lnTo>
                  <a:pt x="261435" y="87883"/>
                </a:lnTo>
                <a:lnTo>
                  <a:pt x="260846" y="83352"/>
                </a:lnTo>
                <a:lnTo>
                  <a:pt x="259501" y="78427"/>
                </a:lnTo>
                <a:lnTo>
                  <a:pt x="258604" y="74191"/>
                </a:lnTo>
                <a:lnTo>
                  <a:pt x="258006" y="70415"/>
                </a:lnTo>
                <a:lnTo>
                  <a:pt x="257607" y="66944"/>
                </a:lnTo>
                <a:lnTo>
                  <a:pt x="256389" y="63678"/>
                </a:lnTo>
                <a:lnTo>
                  <a:pt x="252496" y="57510"/>
                </a:lnTo>
                <a:lnTo>
                  <a:pt x="247591" y="51593"/>
                </a:lnTo>
                <a:lnTo>
                  <a:pt x="242236" y="45788"/>
                </a:lnTo>
                <a:lnTo>
                  <a:pt x="236680" y="40033"/>
                </a:lnTo>
                <a:lnTo>
                  <a:pt x="233866" y="36213"/>
                </a:lnTo>
                <a:lnTo>
                  <a:pt x="231037" y="31761"/>
                </a:lnTo>
                <a:lnTo>
                  <a:pt x="228197" y="26888"/>
                </a:lnTo>
                <a:lnTo>
                  <a:pt x="224401" y="23639"/>
                </a:lnTo>
                <a:lnTo>
                  <a:pt x="219964" y="21473"/>
                </a:lnTo>
                <a:lnTo>
                  <a:pt x="215100" y="20029"/>
                </a:lnTo>
                <a:lnTo>
                  <a:pt x="207158" y="15885"/>
                </a:lnTo>
                <a:lnTo>
                  <a:pt x="199501" y="10868"/>
                </a:lnTo>
                <a:lnTo>
                  <a:pt x="194791" y="8197"/>
                </a:lnTo>
                <a:lnTo>
                  <a:pt x="189747" y="5464"/>
                </a:lnTo>
                <a:lnTo>
                  <a:pt x="184479" y="3641"/>
                </a:lnTo>
                <a:lnTo>
                  <a:pt x="179062" y="2426"/>
                </a:lnTo>
                <a:lnTo>
                  <a:pt x="173546" y="1616"/>
                </a:lnTo>
                <a:lnTo>
                  <a:pt x="167963" y="1076"/>
                </a:lnTo>
                <a:lnTo>
                  <a:pt x="162337" y="717"/>
                </a:lnTo>
                <a:lnTo>
                  <a:pt x="156680" y="477"/>
                </a:lnTo>
                <a:lnTo>
                  <a:pt x="145315" y="210"/>
                </a:lnTo>
                <a:lnTo>
                  <a:pt x="83666" y="0"/>
                </a:lnTo>
                <a:lnTo>
                  <a:pt x="77564" y="951"/>
                </a:lnTo>
                <a:lnTo>
                  <a:pt x="72542" y="2538"/>
                </a:lnTo>
                <a:lnTo>
                  <a:pt x="68243" y="4549"/>
                </a:lnTo>
                <a:lnTo>
                  <a:pt x="63472" y="5889"/>
                </a:lnTo>
                <a:lnTo>
                  <a:pt x="58385" y="6782"/>
                </a:lnTo>
                <a:lnTo>
                  <a:pt x="53089" y="7378"/>
                </a:lnTo>
                <a:lnTo>
                  <a:pt x="48607" y="7775"/>
                </a:lnTo>
                <a:lnTo>
                  <a:pt x="41085" y="8216"/>
                </a:lnTo>
                <a:lnTo>
                  <a:pt x="33925" y="85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1" name="SMARTPenAnnotation191"/>
          <p:cNvSpPr/>
          <p:nvPr/>
        </p:nvSpPr>
        <p:spPr>
          <a:xfrm>
            <a:off x="7366634" y="2314575"/>
            <a:ext cx="265739" cy="197168"/>
          </a:xfrm>
          <a:custGeom>
            <a:avLst/>
            <a:gdLst/>
            <a:ahLst/>
            <a:cxnLst/>
            <a:rect l="0" t="0" r="0" b="0"/>
            <a:pathLst>
              <a:path w="265739" h="197168">
                <a:moveTo>
                  <a:pt x="0" y="0"/>
                </a:moveTo>
                <a:lnTo>
                  <a:pt x="20152" y="0"/>
                </a:lnTo>
                <a:lnTo>
                  <a:pt x="22959" y="952"/>
                </a:lnTo>
                <a:lnTo>
                  <a:pt x="28620" y="4551"/>
                </a:lnTo>
                <a:lnTo>
                  <a:pt x="33367" y="5891"/>
                </a:lnTo>
                <a:lnTo>
                  <a:pt x="39390" y="6785"/>
                </a:lnTo>
                <a:lnTo>
                  <a:pt x="46263" y="7380"/>
                </a:lnTo>
                <a:lnTo>
                  <a:pt x="52749" y="7778"/>
                </a:lnTo>
                <a:lnTo>
                  <a:pt x="65037" y="8219"/>
                </a:lnTo>
                <a:lnTo>
                  <a:pt x="70981" y="9289"/>
                </a:lnTo>
                <a:lnTo>
                  <a:pt x="76848" y="10955"/>
                </a:lnTo>
                <a:lnTo>
                  <a:pt x="82664" y="13018"/>
                </a:lnTo>
                <a:lnTo>
                  <a:pt x="88448" y="14394"/>
                </a:lnTo>
                <a:lnTo>
                  <a:pt x="94208" y="15311"/>
                </a:lnTo>
                <a:lnTo>
                  <a:pt x="99953" y="15922"/>
                </a:lnTo>
                <a:lnTo>
                  <a:pt x="105688" y="17282"/>
                </a:lnTo>
                <a:lnTo>
                  <a:pt x="111416" y="19141"/>
                </a:lnTo>
                <a:lnTo>
                  <a:pt x="117140" y="21333"/>
                </a:lnTo>
                <a:lnTo>
                  <a:pt x="123814" y="22795"/>
                </a:lnTo>
                <a:lnTo>
                  <a:pt x="131120" y="23769"/>
                </a:lnTo>
                <a:lnTo>
                  <a:pt x="144954" y="24851"/>
                </a:lnTo>
                <a:lnTo>
                  <a:pt x="154276" y="25332"/>
                </a:lnTo>
                <a:lnTo>
                  <a:pt x="160001" y="26413"/>
                </a:lnTo>
                <a:lnTo>
                  <a:pt x="166675" y="28086"/>
                </a:lnTo>
                <a:lnTo>
                  <a:pt x="173982" y="30154"/>
                </a:lnTo>
                <a:lnTo>
                  <a:pt x="180758" y="31532"/>
                </a:lnTo>
                <a:lnTo>
                  <a:pt x="187180" y="32451"/>
                </a:lnTo>
                <a:lnTo>
                  <a:pt x="193368" y="33064"/>
                </a:lnTo>
                <a:lnTo>
                  <a:pt x="198444" y="34425"/>
                </a:lnTo>
                <a:lnTo>
                  <a:pt x="210140" y="39939"/>
                </a:lnTo>
                <a:lnTo>
                  <a:pt x="216586" y="41563"/>
                </a:lnTo>
                <a:lnTo>
                  <a:pt x="222626" y="44825"/>
                </a:lnTo>
                <a:lnTo>
                  <a:pt x="225570" y="47028"/>
                </a:lnTo>
                <a:lnTo>
                  <a:pt x="229438" y="48497"/>
                </a:lnTo>
                <a:lnTo>
                  <a:pt x="233922" y="49476"/>
                </a:lnTo>
                <a:lnTo>
                  <a:pt x="238815" y="50129"/>
                </a:lnTo>
                <a:lnTo>
                  <a:pt x="246793" y="53394"/>
                </a:lnTo>
                <a:lnTo>
                  <a:pt x="255125" y="58701"/>
                </a:lnTo>
                <a:lnTo>
                  <a:pt x="261119" y="64171"/>
                </a:lnTo>
                <a:lnTo>
                  <a:pt x="265342" y="68192"/>
                </a:lnTo>
                <a:lnTo>
                  <a:pt x="265628" y="73016"/>
                </a:lnTo>
                <a:lnTo>
                  <a:pt x="265738" y="76789"/>
                </a:lnTo>
                <a:lnTo>
                  <a:pt x="261194" y="81595"/>
                </a:lnTo>
                <a:lnTo>
                  <a:pt x="252977" y="89913"/>
                </a:lnTo>
                <a:lnTo>
                  <a:pt x="250566" y="91374"/>
                </a:lnTo>
                <a:lnTo>
                  <a:pt x="241671" y="94384"/>
                </a:lnTo>
                <a:lnTo>
                  <a:pt x="237314" y="96260"/>
                </a:lnTo>
                <a:lnTo>
                  <a:pt x="227393" y="100884"/>
                </a:lnTo>
                <a:lnTo>
                  <a:pt x="216634" y="106115"/>
                </a:lnTo>
                <a:lnTo>
                  <a:pt x="211098" y="109796"/>
                </a:lnTo>
                <a:lnTo>
                  <a:pt x="205503" y="114154"/>
                </a:lnTo>
                <a:lnTo>
                  <a:pt x="199866" y="118965"/>
                </a:lnTo>
                <a:lnTo>
                  <a:pt x="194205" y="123125"/>
                </a:lnTo>
                <a:lnTo>
                  <a:pt x="188525" y="126851"/>
                </a:lnTo>
                <a:lnTo>
                  <a:pt x="182833" y="130287"/>
                </a:lnTo>
                <a:lnTo>
                  <a:pt x="177134" y="133530"/>
                </a:lnTo>
                <a:lnTo>
                  <a:pt x="165722" y="139674"/>
                </a:lnTo>
                <a:lnTo>
                  <a:pt x="159059" y="142646"/>
                </a:lnTo>
                <a:lnTo>
                  <a:pt x="151759" y="145580"/>
                </a:lnTo>
                <a:lnTo>
                  <a:pt x="144036" y="148488"/>
                </a:lnTo>
                <a:lnTo>
                  <a:pt x="137934" y="151379"/>
                </a:lnTo>
                <a:lnTo>
                  <a:pt x="132914" y="154259"/>
                </a:lnTo>
                <a:lnTo>
                  <a:pt x="128614" y="157132"/>
                </a:lnTo>
                <a:lnTo>
                  <a:pt x="123843" y="160000"/>
                </a:lnTo>
                <a:lnTo>
                  <a:pt x="118757" y="162864"/>
                </a:lnTo>
                <a:lnTo>
                  <a:pt x="113462" y="165726"/>
                </a:lnTo>
                <a:lnTo>
                  <a:pt x="108979" y="168586"/>
                </a:lnTo>
                <a:lnTo>
                  <a:pt x="101458" y="174305"/>
                </a:lnTo>
                <a:lnTo>
                  <a:pt x="97167" y="177163"/>
                </a:lnTo>
                <a:lnTo>
                  <a:pt x="92400" y="180021"/>
                </a:lnTo>
                <a:lnTo>
                  <a:pt x="80165" y="186901"/>
                </a:lnTo>
                <a:lnTo>
                  <a:pt x="73495" y="192644"/>
                </a:lnTo>
                <a:lnTo>
                  <a:pt x="70036" y="195827"/>
                </a:lnTo>
                <a:lnTo>
                  <a:pt x="66688" y="196571"/>
                </a:lnTo>
                <a:lnTo>
                  <a:pt x="60008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2" name="SMARTPenAnnotation192"/>
          <p:cNvSpPr/>
          <p:nvPr/>
        </p:nvSpPr>
        <p:spPr>
          <a:xfrm>
            <a:off x="7795259" y="2383155"/>
            <a:ext cx="171451" cy="8570"/>
          </a:xfrm>
          <a:custGeom>
            <a:avLst/>
            <a:gdLst/>
            <a:ahLst/>
            <a:cxnLst/>
            <a:rect l="0" t="0" r="0" b="0"/>
            <a:pathLst>
              <a:path w="171451" h="8570">
                <a:moveTo>
                  <a:pt x="0" y="0"/>
                </a:moveTo>
                <a:lnTo>
                  <a:pt x="12772" y="0"/>
                </a:lnTo>
                <a:lnTo>
                  <a:pt x="15182" y="952"/>
                </a:lnTo>
                <a:lnTo>
                  <a:pt x="17741" y="2540"/>
                </a:lnTo>
                <a:lnTo>
                  <a:pt x="20401" y="4551"/>
                </a:lnTo>
                <a:lnTo>
                  <a:pt x="23125" y="5891"/>
                </a:lnTo>
                <a:lnTo>
                  <a:pt x="25895" y="6785"/>
                </a:lnTo>
                <a:lnTo>
                  <a:pt x="28694" y="7380"/>
                </a:lnTo>
                <a:lnTo>
                  <a:pt x="31512" y="7778"/>
                </a:lnTo>
                <a:lnTo>
                  <a:pt x="34343" y="8043"/>
                </a:lnTo>
                <a:lnTo>
                  <a:pt x="37183" y="8219"/>
                </a:lnTo>
                <a:lnTo>
                  <a:pt x="42878" y="8415"/>
                </a:lnTo>
                <a:lnTo>
                  <a:pt x="53981" y="8525"/>
                </a:lnTo>
                <a:lnTo>
                  <a:pt x="84209" y="8569"/>
                </a:lnTo>
                <a:lnTo>
                  <a:pt x="89477" y="7618"/>
                </a:lnTo>
                <a:lnTo>
                  <a:pt x="94895" y="6031"/>
                </a:lnTo>
                <a:lnTo>
                  <a:pt x="100410" y="4020"/>
                </a:lnTo>
                <a:lnTo>
                  <a:pt x="105993" y="2680"/>
                </a:lnTo>
                <a:lnTo>
                  <a:pt x="111620" y="1787"/>
                </a:lnTo>
                <a:lnTo>
                  <a:pt x="117276" y="1191"/>
                </a:lnTo>
                <a:lnTo>
                  <a:pt x="122000" y="794"/>
                </a:lnTo>
                <a:lnTo>
                  <a:pt x="126100" y="529"/>
                </a:lnTo>
                <a:lnTo>
                  <a:pt x="129787" y="353"/>
                </a:lnTo>
                <a:lnTo>
                  <a:pt x="138963" y="15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3" name="SMARTPenAnnotation193"/>
          <p:cNvSpPr/>
          <p:nvPr/>
        </p:nvSpPr>
        <p:spPr>
          <a:xfrm>
            <a:off x="8078152" y="2288962"/>
            <a:ext cx="246857" cy="231312"/>
          </a:xfrm>
          <a:custGeom>
            <a:avLst/>
            <a:gdLst/>
            <a:ahLst/>
            <a:cxnLst/>
            <a:rect l="0" t="0" r="0" b="0"/>
            <a:pathLst>
              <a:path w="246857" h="231312">
                <a:moveTo>
                  <a:pt x="0" y="8468"/>
                </a:moveTo>
                <a:lnTo>
                  <a:pt x="15601" y="8468"/>
                </a:lnTo>
                <a:lnTo>
                  <a:pt x="18973" y="7515"/>
                </a:lnTo>
                <a:lnTo>
                  <a:pt x="30339" y="3917"/>
                </a:lnTo>
                <a:lnTo>
                  <a:pt x="36420" y="2576"/>
                </a:lnTo>
                <a:lnTo>
                  <a:pt x="42377" y="1682"/>
                </a:lnTo>
                <a:lnTo>
                  <a:pt x="48254" y="1087"/>
                </a:lnTo>
                <a:lnTo>
                  <a:pt x="55029" y="690"/>
                </a:lnTo>
                <a:lnTo>
                  <a:pt x="70178" y="248"/>
                </a:lnTo>
                <a:lnTo>
                  <a:pt x="90220" y="0"/>
                </a:lnTo>
                <a:lnTo>
                  <a:pt x="97294" y="917"/>
                </a:lnTo>
                <a:lnTo>
                  <a:pt x="104867" y="2482"/>
                </a:lnTo>
                <a:lnTo>
                  <a:pt x="112775" y="4477"/>
                </a:lnTo>
                <a:lnTo>
                  <a:pt x="119950" y="5807"/>
                </a:lnTo>
                <a:lnTo>
                  <a:pt x="126640" y="6694"/>
                </a:lnTo>
                <a:lnTo>
                  <a:pt x="133004" y="7285"/>
                </a:lnTo>
                <a:lnTo>
                  <a:pt x="139151" y="7679"/>
                </a:lnTo>
                <a:lnTo>
                  <a:pt x="151063" y="8117"/>
                </a:lnTo>
                <a:lnTo>
                  <a:pt x="156907" y="9186"/>
                </a:lnTo>
                <a:lnTo>
                  <a:pt x="162707" y="10852"/>
                </a:lnTo>
                <a:lnTo>
                  <a:pt x="168478" y="12915"/>
                </a:lnTo>
                <a:lnTo>
                  <a:pt x="173280" y="15242"/>
                </a:lnTo>
                <a:lnTo>
                  <a:pt x="177431" y="17747"/>
                </a:lnTo>
                <a:lnTo>
                  <a:pt x="184586" y="23069"/>
                </a:lnTo>
                <a:lnTo>
                  <a:pt x="190941" y="28610"/>
                </a:lnTo>
                <a:lnTo>
                  <a:pt x="195322" y="32533"/>
                </a:lnTo>
                <a:lnTo>
                  <a:pt x="196348" y="38531"/>
                </a:lnTo>
                <a:lnTo>
                  <a:pt x="197005" y="48802"/>
                </a:lnTo>
                <a:lnTo>
                  <a:pt x="196108" y="50597"/>
                </a:lnTo>
                <a:lnTo>
                  <a:pt x="190292" y="57675"/>
                </a:lnTo>
                <a:lnTo>
                  <a:pt x="185221" y="63040"/>
                </a:lnTo>
                <a:lnTo>
                  <a:pt x="177013" y="71416"/>
                </a:lnTo>
                <a:lnTo>
                  <a:pt x="173253" y="73293"/>
                </a:lnTo>
                <a:lnTo>
                  <a:pt x="168843" y="74544"/>
                </a:lnTo>
                <a:lnTo>
                  <a:pt x="163997" y="75379"/>
                </a:lnTo>
                <a:lnTo>
                  <a:pt x="158861" y="76888"/>
                </a:lnTo>
                <a:lnTo>
                  <a:pt x="153533" y="78846"/>
                </a:lnTo>
                <a:lnTo>
                  <a:pt x="148076" y="81104"/>
                </a:lnTo>
                <a:lnTo>
                  <a:pt x="143484" y="83562"/>
                </a:lnTo>
                <a:lnTo>
                  <a:pt x="135844" y="88833"/>
                </a:lnTo>
                <a:lnTo>
                  <a:pt x="131520" y="90619"/>
                </a:lnTo>
                <a:lnTo>
                  <a:pt x="126732" y="91810"/>
                </a:lnTo>
                <a:lnTo>
                  <a:pt x="121636" y="92605"/>
                </a:lnTo>
                <a:lnTo>
                  <a:pt x="117286" y="94086"/>
                </a:lnTo>
                <a:lnTo>
                  <a:pt x="109913" y="98273"/>
                </a:lnTo>
                <a:lnTo>
                  <a:pt x="103461" y="100768"/>
                </a:lnTo>
                <a:lnTo>
                  <a:pt x="94318" y="102761"/>
                </a:lnTo>
                <a:lnTo>
                  <a:pt x="94312" y="102762"/>
                </a:lnTo>
                <a:lnTo>
                  <a:pt x="98853" y="107315"/>
                </a:lnTo>
                <a:lnTo>
                  <a:pt x="101144" y="108656"/>
                </a:lnTo>
                <a:lnTo>
                  <a:pt x="106230" y="110146"/>
                </a:lnTo>
                <a:lnTo>
                  <a:pt x="109873" y="110543"/>
                </a:lnTo>
                <a:lnTo>
                  <a:pt x="114206" y="110808"/>
                </a:lnTo>
                <a:lnTo>
                  <a:pt x="119000" y="110984"/>
                </a:lnTo>
                <a:lnTo>
                  <a:pt x="124100" y="112055"/>
                </a:lnTo>
                <a:lnTo>
                  <a:pt x="129407" y="113720"/>
                </a:lnTo>
                <a:lnTo>
                  <a:pt x="134849" y="115784"/>
                </a:lnTo>
                <a:lnTo>
                  <a:pt x="140381" y="118112"/>
                </a:lnTo>
                <a:lnTo>
                  <a:pt x="145975" y="120616"/>
                </a:lnTo>
                <a:lnTo>
                  <a:pt x="151610" y="123238"/>
                </a:lnTo>
                <a:lnTo>
                  <a:pt x="157270" y="124986"/>
                </a:lnTo>
                <a:lnTo>
                  <a:pt x="162950" y="126152"/>
                </a:lnTo>
                <a:lnTo>
                  <a:pt x="168640" y="126929"/>
                </a:lnTo>
                <a:lnTo>
                  <a:pt x="175292" y="128399"/>
                </a:lnTo>
                <a:lnTo>
                  <a:pt x="182584" y="130332"/>
                </a:lnTo>
                <a:lnTo>
                  <a:pt x="190302" y="132573"/>
                </a:lnTo>
                <a:lnTo>
                  <a:pt x="197354" y="135019"/>
                </a:lnTo>
                <a:lnTo>
                  <a:pt x="203959" y="137603"/>
                </a:lnTo>
                <a:lnTo>
                  <a:pt x="210268" y="140278"/>
                </a:lnTo>
                <a:lnTo>
                  <a:pt x="215426" y="143014"/>
                </a:lnTo>
                <a:lnTo>
                  <a:pt x="219818" y="145790"/>
                </a:lnTo>
                <a:lnTo>
                  <a:pt x="223697" y="148593"/>
                </a:lnTo>
                <a:lnTo>
                  <a:pt x="227236" y="152367"/>
                </a:lnTo>
                <a:lnTo>
                  <a:pt x="230549" y="156788"/>
                </a:lnTo>
                <a:lnTo>
                  <a:pt x="233709" y="161641"/>
                </a:lnTo>
                <a:lnTo>
                  <a:pt x="236768" y="165828"/>
                </a:lnTo>
                <a:lnTo>
                  <a:pt x="242708" y="173020"/>
                </a:lnTo>
                <a:lnTo>
                  <a:pt x="245984" y="179392"/>
                </a:lnTo>
                <a:lnTo>
                  <a:pt x="246856" y="182425"/>
                </a:lnTo>
                <a:lnTo>
                  <a:pt x="246486" y="186352"/>
                </a:lnTo>
                <a:lnTo>
                  <a:pt x="245286" y="190874"/>
                </a:lnTo>
                <a:lnTo>
                  <a:pt x="243535" y="195795"/>
                </a:lnTo>
                <a:lnTo>
                  <a:pt x="241413" y="200027"/>
                </a:lnTo>
                <a:lnTo>
                  <a:pt x="239048" y="203801"/>
                </a:lnTo>
                <a:lnTo>
                  <a:pt x="236518" y="207270"/>
                </a:lnTo>
                <a:lnTo>
                  <a:pt x="233879" y="209582"/>
                </a:lnTo>
                <a:lnTo>
                  <a:pt x="231167" y="211124"/>
                </a:lnTo>
                <a:lnTo>
                  <a:pt x="224661" y="213790"/>
                </a:lnTo>
                <a:lnTo>
                  <a:pt x="215420" y="218149"/>
                </a:lnTo>
                <a:lnTo>
                  <a:pt x="199507" y="225959"/>
                </a:lnTo>
                <a:lnTo>
                  <a:pt x="193964" y="227757"/>
                </a:lnTo>
                <a:lnTo>
                  <a:pt x="188365" y="228955"/>
                </a:lnTo>
                <a:lnTo>
                  <a:pt x="182726" y="229754"/>
                </a:lnTo>
                <a:lnTo>
                  <a:pt x="177062" y="230287"/>
                </a:lnTo>
                <a:lnTo>
                  <a:pt x="171382" y="230642"/>
                </a:lnTo>
                <a:lnTo>
                  <a:pt x="159990" y="231037"/>
                </a:lnTo>
                <a:lnTo>
                  <a:pt x="137154" y="231290"/>
                </a:lnTo>
                <a:lnTo>
                  <a:pt x="131441" y="231311"/>
                </a:lnTo>
                <a:lnTo>
                  <a:pt x="125727" y="230372"/>
                </a:lnTo>
                <a:lnTo>
                  <a:pt x="120014" y="228794"/>
                </a:lnTo>
                <a:lnTo>
                  <a:pt x="114299" y="226790"/>
                </a:lnTo>
                <a:lnTo>
                  <a:pt x="109537" y="225453"/>
                </a:lnTo>
                <a:lnTo>
                  <a:pt x="105410" y="224562"/>
                </a:lnTo>
                <a:lnTo>
                  <a:pt x="101706" y="223968"/>
                </a:lnTo>
                <a:lnTo>
                  <a:pt x="97331" y="223572"/>
                </a:lnTo>
                <a:lnTo>
                  <a:pt x="92510" y="223308"/>
                </a:lnTo>
                <a:lnTo>
                  <a:pt x="87391" y="223132"/>
                </a:lnTo>
                <a:lnTo>
                  <a:pt x="83025" y="222062"/>
                </a:lnTo>
                <a:lnTo>
                  <a:pt x="72331" y="216958"/>
                </a:lnTo>
                <a:lnTo>
                  <a:pt x="66120" y="215430"/>
                </a:lnTo>
                <a:lnTo>
                  <a:pt x="60184" y="212211"/>
                </a:lnTo>
                <a:lnTo>
                  <a:pt x="57268" y="210019"/>
                </a:lnTo>
                <a:lnTo>
                  <a:pt x="51488" y="207584"/>
                </a:lnTo>
                <a:lnTo>
                  <a:pt x="45743" y="206501"/>
                </a:lnTo>
                <a:lnTo>
                  <a:pt x="38107" y="205892"/>
                </a:lnTo>
                <a:lnTo>
                  <a:pt x="35986" y="205749"/>
                </a:lnTo>
                <a:lnTo>
                  <a:pt x="36373" y="204759"/>
                </a:lnTo>
                <a:lnTo>
                  <a:pt x="41298" y="198865"/>
                </a:lnTo>
                <a:lnTo>
                  <a:pt x="42863" y="1970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4" name="SMARTPenAnnotation194"/>
          <p:cNvSpPr/>
          <p:nvPr/>
        </p:nvSpPr>
        <p:spPr>
          <a:xfrm>
            <a:off x="3509009" y="1894522"/>
            <a:ext cx="2854208" cy="94299"/>
          </a:xfrm>
          <a:custGeom>
            <a:avLst/>
            <a:gdLst/>
            <a:ahLst/>
            <a:cxnLst/>
            <a:rect l="0" t="0" r="0" b="0"/>
            <a:pathLst>
              <a:path w="2854208" h="94299">
                <a:moveTo>
                  <a:pt x="0" y="0"/>
                </a:moveTo>
                <a:lnTo>
                  <a:pt x="20474" y="0"/>
                </a:lnTo>
                <a:lnTo>
                  <a:pt x="23174" y="953"/>
                </a:lnTo>
                <a:lnTo>
                  <a:pt x="25927" y="2540"/>
                </a:lnTo>
                <a:lnTo>
                  <a:pt x="28715" y="4551"/>
                </a:lnTo>
                <a:lnTo>
                  <a:pt x="36892" y="6785"/>
                </a:lnTo>
                <a:lnTo>
                  <a:pt x="98139" y="9504"/>
                </a:lnTo>
                <a:lnTo>
                  <a:pt x="105431" y="11099"/>
                </a:lnTo>
                <a:lnTo>
                  <a:pt x="113150" y="13114"/>
                </a:lnTo>
                <a:lnTo>
                  <a:pt x="133115" y="15951"/>
                </a:lnTo>
                <a:lnTo>
                  <a:pt x="214078" y="17114"/>
                </a:lnTo>
                <a:lnTo>
                  <a:pt x="249509" y="18091"/>
                </a:lnTo>
                <a:lnTo>
                  <a:pt x="259684" y="19681"/>
                </a:lnTo>
                <a:lnTo>
                  <a:pt x="270278" y="21693"/>
                </a:lnTo>
                <a:lnTo>
                  <a:pt x="303391" y="24525"/>
                </a:lnTo>
                <a:lnTo>
                  <a:pt x="386312" y="25671"/>
                </a:lnTo>
                <a:lnTo>
                  <a:pt x="500073" y="25717"/>
                </a:lnTo>
                <a:lnTo>
                  <a:pt x="522927" y="28257"/>
                </a:lnTo>
                <a:lnTo>
                  <a:pt x="534356" y="30268"/>
                </a:lnTo>
                <a:lnTo>
                  <a:pt x="568644" y="33098"/>
                </a:lnTo>
                <a:lnTo>
                  <a:pt x="655497" y="34220"/>
                </a:lnTo>
                <a:lnTo>
                  <a:pt x="893266" y="34290"/>
                </a:lnTo>
                <a:lnTo>
                  <a:pt x="926598" y="31750"/>
                </a:lnTo>
                <a:lnTo>
                  <a:pt x="943487" y="29739"/>
                </a:lnTo>
                <a:lnTo>
                  <a:pt x="1005765" y="25560"/>
                </a:lnTo>
                <a:lnTo>
                  <a:pt x="1021983" y="23707"/>
                </a:lnTo>
                <a:lnTo>
                  <a:pt x="1038509" y="21520"/>
                </a:lnTo>
                <a:lnTo>
                  <a:pt x="1069573" y="19089"/>
                </a:lnTo>
                <a:lnTo>
                  <a:pt x="1149583" y="17401"/>
                </a:lnTo>
                <a:lnTo>
                  <a:pt x="1337320" y="17148"/>
                </a:lnTo>
                <a:lnTo>
                  <a:pt x="1371605" y="19686"/>
                </a:lnTo>
                <a:lnTo>
                  <a:pt x="1388749" y="21697"/>
                </a:lnTo>
                <a:lnTo>
                  <a:pt x="1444732" y="24526"/>
                </a:lnTo>
                <a:lnTo>
                  <a:pt x="1517491" y="25482"/>
                </a:lnTo>
                <a:lnTo>
                  <a:pt x="1592541" y="28211"/>
                </a:lnTo>
                <a:lnTo>
                  <a:pt x="1610335" y="30237"/>
                </a:lnTo>
                <a:lnTo>
                  <a:pt x="1685846" y="34442"/>
                </a:lnTo>
                <a:lnTo>
                  <a:pt x="1703970" y="36296"/>
                </a:lnTo>
                <a:lnTo>
                  <a:pt x="1721768" y="38485"/>
                </a:lnTo>
                <a:lnTo>
                  <a:pt x="1756783" y="40917"/>
                </a:lnTo>
                <a:lnTo>
                  <a:pt x="1830379" y="42478"/>
                </a:lnTo>
                <a:lnTo>
                  <a:pt x="1866967" y="45232"/>
                </a:lnTo>
                <a:lnTo>
                  <a:pt x="1884725" y="47299"/>
                </a:lnTo>
                <a:lnTo>
                  <a:pt x="1948397" y="51571"/>
                </a:lnTo>
                <a:lnTo>
                  <a:pt x="1964729" y="53430"/>
                </a:lnTo>
                <a:lnTo>
                  <a:pt x="1981332" y="55623"/>
                </a:lnTo>
                <a:lnTo>
                  <a:pt x="2015020" y="58059"/>
                </a:lnTo>
                <a:lnTo>
                  <a:pt x="2048090" y="60094"/>
                </a:lnTo>
                <a:lnTo>
                  <a:pt x="2063576" y="61970"/>
                </a:lnTo>
                <a:lnTo>
                  <a:pt x="2078663" y="64173"/>
                </a:lnTo>
                <a:lnTo>
                  <a:pt x="2110665" y="66622"/>
                </a:lnTo>
                <a:lnTo>
                  <a:pt x="2142986" y="68662"/>
                </a:lnTo>
                <a:lnTo>
                  <a:pt x="2158273" y="70540"/>
                </a:lnTo>
                <a:lnTo>
                  <a:pt x="2173226" y="72744"/>
                </a:lnTo>
                <a:lnTo>
                  <a:pt x="2205081" y="75193"/>
                </a:lnTo>
                <a:lnTo>
                  <a:pt x="2277332" y="77847"/>
                </a:lnTo>
                <a:lnTo>
                  <a:pt x="2292604" y="79521"/>
                </a:lnTo>
                <a:lnTo>
                  <a:pt x="2308501" y="81589"/>
                </a:lnTo>
                <a:lnTo>
                  <a:pt x="2349076" y="84500"/>
                </a:lnTo>
                <a:lnTo>
                  <a:pt x="2432003" y="85617"/>
                </a:lnTo>
                <a:lnTo>
                  <a:pt x="2457888" y="88217"/>
                </a:lnTo>
                <a:lnTo>
                  <a:pt x="2470125" y="90244"/>
                </a:lnTo>
                <a:lnTo>
                  <a:pt x="2505550" y="93096"/>
                </a:lnTo>
                <a:lnTo>
                  <a:pt x="2585058" y="94227"/>
                </a:lnTo>
                <a:lnTo>
                  <a:pt x="2854207" y="94298"/>
                </a:lnTo>
                <a:lnTo>
                  <a:pt x="2751773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5" name="SMARTPenAnnotation195"/>
          <p:cNvSpPr/>
          <p:nvPr/>
        </p:nvSpPr>
        <p:spPr>
          <a:xfrm>
            <a:off x="3586162" y="2185987"/>
            <a:ext cx="2870048" cy="51366"/>
          </a:xfrm>
          <a:custGeom>
            <a:avLst/>
            <a:gdLst/>
            <a:ahLst/>
            <a:cxnLst/>
            <a:rect l="0" t="0" r="0" b="0"/>
            <a:pathLst>
              <a:path w="2870048" h="51366">
                <a:moveTo>
                  <a:pt x="0" y="17145"/>
                </a:moveTo>
                <a:lnTo>
                  <a:pt x="0" y="4126"/>
                </a:lnTo>
                <a:lnTo>
                  <a:pt x="953" y="2751"/>
                </a:lnTo>
                <a:lnTo>
                  <a:pt x="2540" y="1834"/>
                </a:lnTo>
                <a:lnTo>
                  <a:pt x="7381" y="362"/>
                </a:lnTo>
                <a:lnTo>
                  <a:pt x="91559" y="0"/>
                </a:lnTo>
                <a:lnTo>
                  <a:pt x="180357" y="953"/>
                </a:lnTo>
                <a:lnTo>
                  <a:pt x="188818" y="2540"/>
                </a:lnTo>
                <a:lnTo>
                  <a:pt x="197317" y="4551"/>
                </a:lnTo>
                <a:lnTo>
                  <a:pt x="206792" y="5892"/>
                </a:lnTo>
                <a:lnTo>
                  <a:pt x="227480" y="7381"/>
                </a:lnTo>
                <a:lnTo>
                  <a:pt x="313057" y="8542"/>
                </a:lnTo>
                <a:lnTo>
                  <a:pt x="357501" y="9519"/>
                </a:lnTo>
                <a:lnTo>
                  <a:pt x="368827" y="11109"/>
                </a:lnTo>
                <a:lnTo>
                  <a:pt x="380187" y="13121"/>
                </a:lnTo>
                <a:lnTo>
                  <a:pt x="391571" y="14462"/>
                </a:lnTo>
                <a:lnTo>
                  <a:pt x="414379" y="15953"/>
                </a:lnTo>
                <a:lnTo>
                  <a:pt x="461018" y="15957"/>
                </a:lnTo>
                <a:lnTo>
                  <a:pt x="474033" y="14448"/>
                </a:lnTo>
                <a:lnTo>
                  <a:pt x="487472" y="12490"/>
                </a:lnTo>
                <a:lnTo>
                  <a:pt x="500241" y="11184"/>
                </a:lnTo>
                <a:lnTo>
                  <a:pt x="524589" y="9733"/>
                </a:lnTo>
                <a:lnTo>
                  <a:pt x="606187" y="8674"/>
                </a:lnTo>
                <a:lnTo>
                  <a:pt x="862965" y="8573"/>
                </a:lnTo>
                <a:lnTo>
                  <a:pt x="877253" y="9525"/>
                </a:lnTo>
                <a:lnTo>
                  <a:pt x="891540" y="11113"/>
                </a:lnTo>
                <a:lnTo>
                  <a:pt x="905828" y="13124"/>
                </a:lnTo>
                <a:lnTo>
                  <a:pt x="920115" y="14464"/>
                </a:lnTo>
                <a:lnTo>
                  <a:pt x="979805" y="14075"/>
                </a:lnTo>
                <a:lnTo>
                  <a:pt x="996103" y="12241"/>
                </a:lnTo>
                <a:lnTo>
                  <a:pt x="1011731" y="11018"/>
                </a:lnTo>
                <a:lnTo>
                  <a:pt x="1041796" y="9659"/>
                </a:lnTo>
                <a:lnTo>
                  <a:pt x="1128608" y="8668"/>
                </a:lnTo>
                <a:lnTo>
                  <a:pt x="1277448" y="8575"/>
                </a:lnTo>
                <a:lnTo>
                  <a:pt x="1293592" y="9527"/>
                </a:lnTo>
                <a:lnTo>
                  <a:pt x="1309118" y="11114"/>
                </a:lnTo>
                <a:lnTo>
                  <a:pt x="1324230" y="13124"/>
                </a:lnTo>
                <a:lnTo>
                  <a:pt x="1340020" y="14464"/>
                </a:lnTo>
                <a:lnTo>
                  <a:pt x="1372805" y="15954"/>
                </a:lnTo>
                <a:lnTo>
                  <a:pt x="1457484" y="16988"/>
                </a:lnTo>
                <a:lnTo>
                  <a:pt x="1723177" y="17145"/>
                </a:lnTo>
                <a:lnTo>
                  <a:pt x="1739335" y="18098"/>
                </a:lnTo>
                <a:lnTo>
                  <a:pt x="1754869" y="19685"/>
                </a:lnTo>
                <a:lnTo>
                  <a:pt x="1769988" y="21696"/>
                </a:lnTo>
                <a:lnTo>
                  <a:pt x="1785782" y="23036"/>
                </a:lnTo>
                <a:lnTo>
                  <a:pt x="1818571" y="24526"/>
                </a:lnTo>
                <a:lnTo>
                  <a:pt x="1896468" y="25561"/>
                </a:lnTo>
                <a:lnTo>
                  <a:pt x="2050406" y="25715"/>
                </a:lnTo>
                <a:lnTo>
                  <a:pt x="2067025" y="26668"/>
                </a:lnTo>
                <a:lnTo>
                  <a:pt x="2083819" y="28256"/>
                </a:lnTo>
                <a:lnTo>
                  <a:pt x="2100730" y="30268"/>
                </a:lnTo>
                <a:lnTo>
                  <a:pt x="2116767" y="31609"/>
                </a:lnTo>
                <a:lnTo>
                  <a:pt x="2147286" y="33098"/>
                </a:lnTo>
                <a:lnTo>
                  <a:pt x="2195793" y="33937"/>
                </a:lnTo>
                <a:lnTo>
                  <a:pt x="2212527" y="35007"/>
                </a:lnTo>
                <a:lnTo>
                  <a:pt x="2229398" y="36673"/>
                </a:lnTo>
                <a:lnTo>
                  <a:pt x="2246360" y="38736"/>
                </a:lnTo>
                <a:lnTo>
                  <a:pt x="2263383" y="40112"/>
                </a:lnTo>
                <a:lnTo>
                  <a:pt x="2297538" y="41640"/>
                </a:lnTo>
                <a:lnTo>
                  <a:pt x="2373844" y="42702"/>
                </a:lnTo>
                <a:lnTo>
                  <a:pt x="2450862" y="43794"/>
                </a:lnTo>
                <a:lnTo>
                  <a:pt x="2464488" y="45388"/>
                </a:lnTo>
                <a:lnTo>
                  <a:pt x="2477382" y="47404"/>
                </a:lnTo>
                <a:lnTo>
                  <a:pt x="2489788" y="48748"/>
                </a:lnTo>
                <a:lnTo>
                  <a:pt x="2513732" y="50241"/>
                </a:lnTo>
                <a:lnTo>
                  <a:pt x="2602337" y="51365"/>
                </a:lnTo>
                <a:lnTo>
                  <a:pt x="2637222" y="50462"/>
                </a:lnTo>
                <a:lnTo>
                  <a:pt x="2648736" y="48881"/>
                </a:lnTo>
                <a:lnTo>
                  <a:pt x="2660221" y="46875"/>
                </a:lnTo>
                <a:lnTo>
                  <a:pt x="2670735" y="45538"/>
                </a:lnTo>
                <a:lnTo>
                  <a:pt x="2690039" y="44052"/>
                </a:lnTo>
                <a:lnTo>
                  <a:pt x="2721522" y="43215"/>
                </a:lnTo>
                <a:lnTo>
                  <a:pt x="2731605" y="42145"/>
                </a:lnTo>
                <a:lnTo>
                  <a:pt x="2741186" y="40479"/>
                </a:lnTo>
                <a:lnTo>
                  <a:pt x="2750429" y="38416"/>
                </a:lnTo>
                <a:lnTo>
                  <a:pt x="2758497" y="37041"/>
                </a:lnTo>
                <a:lnTo>
                  <a:pt x="2772541" y="35513"/>
                </a:lnTo>
                <a:lnTo>
                  <a:pt x="2859999" y="34292"/>
                </a:lnTo>
                <a:lnTo>
                  <a:pt x="2870047" y="34290"/>
                </a:lnTo>
                <a:lnTo>
                  <a:pt x="2863215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6" name="SMARTPenAnnotation196"/>
          <p:cNvSpPr/>
          <p:nvPr/>
        </p:nvSpPr>
        <p:spPr>
          <a:xfrm>
            <a:off x="3723322" y="2477452"/>
            <a:ext cx="2674479" cy="25709"/>
          </a:xfrm>
          <a:custGeom>
            <a:avLst/>
            <a:gdLst/>
            <a:ahLst/>
            <a:cxnLst/>
            <a:rect l="0" t="0" r="0" b="0"/>
            <a:pathLst>
              <a:path w="2674479" h="25709">
                <a:moveTo>
                  <a:pt x="0" y="8573"/>
                </a:moveTo>
                <a:lnTo>
                  <a:pt x="0" y="17040"/>
                </a:lnTo>
                <a:lnTo>
                  <a:pt x="11932" y="17136"/>
                </a:lnTo>
                <a:lnTo>
                  <a:pt x="14622" y="18091"/>
                </a:lnTo>
                <a:lnTo>
                  <a:pt x="17368" y="19681"/>
                </a:lnTo>
                <a:lnTo>
                  <a:pt x="20151" y="21693"/>
                </a:lnTo>
                <a:lnTo>
                  <a:pt x="23911" y="23035"/>
                </a:lnTo>
                <a:lnTo>
                  <a:pt x="28324" y="23929"/>
                </a:lnTo>
                <a:lnTo>
                  <a:pt x="33170" y="24525"/>
                </a:lnTo>
                <a:lnTo>
                  <a:pt x="43635" y="25188"/>
                </a:lnTo>
                <a:lnTo>
                  <a:pt x="100026" y="25708"/>
                </a:lnTo>
                <a:lnTo>
                  <a:pt x="106689" y="24759"/>
                </a:lnTo>
                <a:lnTo>
                  <a:pt x="113989" y="23174"/>
                </a:lnTo>
                <a:lnTo>
                  <a:pt x="121712" y="21164"/>
                </a:lnTo>
                <a:lnTo>
                  <a:pt x="129719" y="19825"/>
                </a:lnTo>
                <a:lnTo>
                  <a:pt x="137914" y="18931"/>
                </a:lnTo>
                <a:lnTo>
                  <a:pt x="146235" y="18336"/>
                </a:lnTo>
                <a:lnTo>
                  <a:pt x="165641" y="17674"/>
                </a:lnTo>
                <a:lnTo>
                  <a:pt x="246647" y="17166"/>
                </a:lnTo>
                <a:lnTo>
                  <a:pt x="269006" y="17154"/>
                </a:lnTo>
                <a:lnTo>
                  <a:pt x="280303" y="16199"/>
                </a:lnTo>
                <a:lnTo>
                  <a:pt x="291643" y="14609"/>
                </a:lnTo>
                <a:lnTo>
                  <a:pt x="303014" y="12597"/>
                </a:lnTo>
                <a:lnTo>
                  <a:pt x="314404" y="11255"/>
                </a:lnTo>
                <a:lnTo>
                  <a:pt x="325808" y="10361"/>
                </a:lnTo>
                <a:lnTo>
                  <a:pt x="337220" y="9765"/>
                </a:lnTo>
                <a:lnTo>
                  <a:pt x="362601" y="9103"/>
                </a:lnTo>
                <a:lnTo>
                  <a:pt x="657333" y="8573"/>
                </a:lnTo>
                <a:lnTo>
                  <a:pt x="671584" y="9525"/>
                </a:lnTo>
                <a:lnTo>
                  <a:pt x="685848" y="11112"/>
                </a:lnTo>
                <a:lnTo>
                  <a:pt x="700120" y="13124"/>
                </a:lnTo>
                <a:lnTo>
                  <a:pt x="728677" y="12818"/>
                </a:lnTo>
                <a:lnTo>
                  <a:pt x="742960" y="11403"/>
                </a:lnTo>
                <a:lnTo>
                  <a:pt x="757244" y="11412"/>
                </a:lnTo>
                <a:lnTo>
                  <a:pt x="771529" y="12370"/>
                </a:lnTo>
                <a:lnTo>
                  <a:pt x="785815" y="13962"/>
                </a:lnTo>
                <a:lnTo>
                  <a:pt x="800102" y="13118"/>
                </a:lnTo>
                <a:lnTo>
                  <a:pt x="814389" y="10650"/>
                </a:lnTo>
                <a:lnTo>
                  <a:pt x="828676" y="7100"/>
                </a:lnTo>
                <a:lnTo>
                  <a:pt x="842964" y="5686"/>
                </a:lnTo>
                <a:lnTo>
                  <a:pt x="857251" y="5696"/>
                </a:lnTo>
                <a:lnTo>
                  <a:pt x="871538" y="6655"/>
                </a:lnTo>
                <a:lnTo>
                  <a:pt x="886778" y="7294"/>
                </a:lnTo>
                <a:lnTo>
                  <a:pt x="918951" y="8004"/>
                </a:lnTo>
                <a:lnTo>
                  <a:pt x="1774499" y="8573"/>
                </a:lnTo>
                <a:lnTo>
                  <a:pt x="1792599" y="7620"/>
                </a:lnTo>
                <a:lnTo>
                  <a:pt x="1811333" y="6033"/>
                </a:lnTo>
                <a:lnTo>
                  <a:pt x="1830491" y="4022"/>
                </a:lnTo>
                <a:lnTo>
                  <a:pt x="1848977" y="2681"/>
                </a:lnTo>
                <a:lnTo>
                  <a:pt x="1867017" y="1787"/>
                </a:lnTo>
                <a:lnTo>
                  <a:pt x="1903253" y="794"/>
                </a:lnTo>
                <a:lnTo>
                  <a:pt x="2674478" y="0"/>
                </a:lnTo>
                <a:lnTo>
                  <a:pt x="266604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7" name="SMARTPenAnnotation197"/>
          <p:cNvSpPr/>
          <p:nvPr/>
        </p:nvSpPr>
        <p:spPr>
          <a:xfrm>
            <a:off x="3740467" y="2751782"/>
            <a:ext cx="2751587" cy="77144"/>
          </a:xfrm>
          <a:custGeom>
            <a:avLst/>
            <a:gdLst/>
            <a:ahLst/>
            <a:cxnLst/>
            <a:rect l="0" t="0" r="0" b="0"/>
            <a:pathLst>
              <a:path w="2751587" h="77144">
                <a:moveTo>
                  <a:pt x="0" y="77143"/>
                </a:moveTo>
                <a:lnTo>
                  <a:pt x="0" y="68601"/>
                </a:lnTo>
                <a:lnTo>
                  <a:pt x="242199" y="68570"/>
                </a:lnTo>
                <a:lnTo>
                  <a:pt x="253859" y="67618"/>
                </a:lnTo>
                <a:lnTo>
                  <a:pt x="265442" y="66030"/>
                </a:lnTo>
                <a:lnTo>
                  <a:pt x="276974" y="64019"/>
                </a:lnTo>
                <a:lnTo>
                  <a:pt x="302487" y="61785"/>
                </a:lnTo>
                <a:lnTo>
                  <a:pt x="357672" y="60351"/>
                </a:lnTo>
                <a:lnTo>
                  <a:pt x="372750" y="59280"/>
                </a:lnTo>
                <a:lnTo>
                  <a:pt x="388518" y="57615"/>
                </a:lnTo>
                <a:lnTo>
                  <a:pt x="404745" y="55551"/>
                </a:lnTo>
                <a:lnTo>
                  <a:pt x="438014" y="53259"/>
                </a:lnTo>
                <a:lnTo>
                  <a:pt x="471850" y="51288"/>
                </a:lnTo>
                <a:lnTo>
                  <a:pt x="488874" y="49428"/>
                </a:lnTo>
                <a:lnTo>
                  <a:pt x="505939" y="47236"/>
                </a:lnTo>
                <a:lnTo>
                  <a:pt x="523983" y="45775"/>
                </a:lnTo>
                <a:lnTo>
                  <a:pt x="561811" y="44151"/>
                </a:lnTo>
                <a:lnTo>
                  <a:pt x="581233" y="42766"/>
                </a:lnTo>
                <a:lnTo>
                  <a:pt x="600849" y="40890"/>
                </a:lnTo>
                <a:lnTo>
                  <a:pt x="620593" y="38687"/>
                </a:lnTo>
                <a:lnTo>
                  <a:pt x="641377" y="37218"/>
                </a:lnTo>
                <a:lnTo>
                  <a:pt x="684789" y="35586"/>
                </a:lnTo>
                <a:lnTo>
                  <a:pt x="706080" y="34198"/>
                </a:lnTo>
                <a:lnTo>
                  <a:pt x="726943" y="32320"/>
                </a:lnTo>
                <a:lnTo>
                  <a:pt x="812884" y="22463"/>
                </a:lnTo>
                <a:lnTo>
                  <a:pt x="875960" y="14163"/>
                </a:lnTo>
                <a:lnTo>
                  <a:pt x="897346" y="12296"/>
                </a:lnTo>
                <a:lnTo>
                  <a:pt x="941428" y="10222"/>
                </a:lnTo>
                <a:lnTo>
                  <a:pt x="1025925" y="8890"/>
                </a:lnTo>
                <a:lnTo>
                  <a:pt x="1092436" y="7707"/>
                </a:lnTo>
                <a:lnTo>
                  <a:pt x="1115006" y="6088"/>
                </a:lnTo>
                <a:lnTo>
                  <a:pt x="1137672" y="4055"/>
                </a:lnTo>
                <a:lnTo>
                  <a:pt x="1183177" y="1797"/>
                </a:lnTo>
                <a:lnTo>
                  <a:pt x="1249096" y="525"/>
                </a:lnTo>
                <a:lnTo>
                  <a:pt x="1464337" y="0"/>
                </a:lnTo>
                <a:lnTo>
                  <a:pt x="1485812" y="949"/>
                </a:lnTo>
                <a:lnTo>
                  <a:pt x="1506797" y="2534"/>
                </a:lnTo>
                <a:lnTo>
                  <a:pt x="1527453" y="4544"/>
                </a:lnTo>
                <a:lnTo>
                  <a:pt x="1570726" y="6776"/>
                </a:lnTo>
                <a:lnTo>
                  <a:pt x="1656043" y="8210"/>
                </a:lnTo>
                <a:lnTo>
                  <a:pt x="1676481" y="9280"/>
                </a:lnTo>
                <a:lnTo>
                  <a:pt x="1696774" y="10946"/>
                </a:lnTo>
                <a:lnTo>
                  <a:pt x="1716971" y="13009"/>
                </a:lnTo>
                <a:lnTo>
                  <a:pt x="1757190" y="15301"/>
                </a:lnTo>
                <a:lnTo>
                  <a:pt x="1796338" y="17273"/>
                </a:lnTo>
                <a:lnTo>
                  <a:pt x="1814779" y="19132"/>
                </a:lnTo>
                <a:lnTo>
                  <a:pt x="1832788" y="21324"/>
                </a:lnTo>
                <a:lnTo>
                  <a:pt x="1851461" y="22785"/>
                </a:lnTo>
                <a:lnTo>
                  <a:pt x="1889989" y="24409"/>
                </a:lnTo>
                <a:lnTo>
                  <a:pt x="1909598" y="25794"/>
                </a:lnTo>
                <a:lnTo>
                  <a:pt x="1929338" y="27670"/>
                </a:lnTo>
                <a:lnTo>
                  <a:pt x="1949165" y="29873"/>
                </a:lnTo>
                <a:lnTo>
                  <a:pt x="1968098" y="31342"/>
                </a:lnTo>
                <a:lnTo>
                  <a:pt x="2004375" y="32974"/>
                </a:lnTo>
                <a:lnTo>
                  <a:pt x="2023003" y="34362"/>
                </a:lnTo>
                <a:lnTo>
                  <a:pt x="2042088" y="36240"/>
                </a:lnTo>
                <a:lnTo>
                  <a:pt x="2061480" y="38444"/>
                </a:lnTo>
                <a:lnTo>
                  <a:pt x="2081075" y="39914"/>
                </a:lnTo>
                <a:lnTo>
                  <a:pt x="2120627" y="41546"/>
                </a:lnTo>
                <a:lnTo>
                  <a:pt x="2138604" y="42934"/>
                </a:lnTo>
                <a:lnTo>
                  <a:pt x="2155351" y="44812"/>
                </a:lnTo>
                <a:lnTo>
                  <a:pt x="2171279" y="47016"/>
                </a:lnTo>
                <a:lnTo>
                  <a:pt x="2188564" y="48486"/>
                </a:lnTo>
                <a:lnTo>
                  <a:pt x="2225550" y="50119"/>
                </a:lnTo>
                <a:lnTo>
                  <a:pt x="2242842" y="51507"/>
                </a:lnTo>
                <a:lnTo>
                  <a:pt x="2259134" y="53384"/>
                </a:lnTo>
                <a:lnTo>
                  <a:pt x="2274756" y="55589"/>
                </a:lnTo>
                <a:lnTo>
                  <a:pt x="2289934" y="57058"/>
                </a:lnTo>
                <a:lnTo>
                  <a:pt x="2351054" y="59417"/>
                </a:lnTo>
                <a:lnTo>
                  <a:pt x="2383175" y="60692"/>
                </a:lnTo>
                <a:lnTo>
                  <a:pt x="2398409" y="62366"/>
                </a:lnTo>
                <a:lnTo>
                  <a:pt x="2413327" y="64434"/>
                </a:lnTo>
                <a:lnTo>
                  <a:pt x="2445143" y="66732"/>
                </a:lnTo>
                <a:lnTo>
                  <a:pt x="2530096" y="68409"/>
                </a:lnTo>
                <a:lnTo>
                  <a:pt x="2557047" y="69451"/>
                </a:lnTo>
                <a:lnTo>
                  <a:pt x="2569568" y="71062"/>
                </a:lnTo>
                <a:lnTo>
                  <a:pt x="2581726" y="73089"/>
                </a:lnTo>
                <a:lnTo>
                  <a:pt x="2605394" y="75341"/>
                </a:lnTo>
                <a:lnTo>
                  <a:pt x="2684719" y="77072"/>
                </a:lnTo>
                <a:lnTo>
                  <a:pt x="2751586" y="77143"/>
                </a:lnTo>
                <a:lnTo>
                  <a:pt x="2743200" y="7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8" name="SMARTPenAnnotation198"/>
          <p:cNvSpPr/>
          <p:nvPr/>
        </p:nvSpPr>
        <p:spPr>
          <a:xfrm>
            <a:off x="3869054" y="3129197"/>
            <a:ext cx="2666049" cy="42629"/>
          </a:xfrm>
          <a:custGeom>
            <a:avLst/>
            <a:gdLst/>
            <a:ahLst/>
            <a:cxnLst/>
            <a:rect l="0" t="0" r="0" b="0"/>
            <a:pathLst>
              <a:path w="2666049" h="42629">
                <a:moveTo>
                  <a:pt x="0" y="42628"/>
                </a:moveTo>
                <a:lnTo>
                  <a:pt x="0" y="34408"/>
                </a:lnTo>
                <a:lnTo>
                  <a:pt x="79761" y="34055"/>
                </a:lnTo>
                <a:lnTo>
                  <a:pt x="120359" y="33103"/>
                </a:lnTo>
                <a:lnTo>
                  <a:pt x="128817" y="31515"/>
                </a:lnTo>
                <a:lnTo>
                  <a:pt x="137313" y="29504"/>
                </a:lnTo>
                <a:lnTo>
                  <a:pt x="146787" y="28163"/>
                </a:lnTo>
                <a:lnTo>
                  <a:pt x="156913" y="27270"/>
                </a:lnTo>
                <a:lnTo>
                  <a:pt x="186828" y="26012"/>
                </a:lnTo>
                <a:lnTo>
                  <a:pt x="231638" y="25587"/>
                </a:lnTo>
                <a:lnTo>
                  <a:pt x="243960" y="24600"/>
                </a:lnTo>
                <a:lnTo>
                  <a:pt x="255986" y="22989"/>
                </a:lnTo>
                <a:lnTo>
                  <a:pt x="267813" y="20963"/>
                </a:lnTo>
                <a:lnTo>
                  <a:pt x="280459" y="19612"/>
                </a:lnTo>
                <a:lnTo>
                  <a:pt x="293653" y="18711"/>
                </a:lnTo>
                <a:lnTo>
                  <a:pt x="334976" y="17444"/>
                </a:lnTo>
                <a:lnTo>
                  <a:pt x="438929" y="16941"/>
                </a:lnTo>
                <a:lnTo>
                  <a:pt x="454545" y="15979"/>
                </a:lnTo>
                <a:lnTo>
                  <a:pt x="469717" y="14384"/>
                </a:lnTo>
                <a:lnTo>
                  <a:pt x="484595" y="12368"/>
                </a:lnTo>
                <a:lnTo>
                  <a:pt x="500229" y="11025"/>
                </a:lnTo>
                <a:lnTo>
                  <a:pt x="516366" y="10129"/>
                </a:lnTo>
                <a:lnTo>
                  <a:pt x="566383" y="8868"/>
                </a:lnTo>
                <a:lnTo>
                  <a:pt x="852877" y="8338"/>
                </a:lnTo>
                <a:lnTo>
                  <a:pt x="873385" y="7385"/>
                </a:lnTo>
                <a:lnTo>
                  <a:pt x="894677" y="5798"/>
                </a:lnTo>
                <a:lnTo>
                  <a:pt x="916491" y="3787"/>
                </a:lnTo>
                <a:lnTo>
                  <a:pt x="937702" y="2446"/>
                </a:lnTo>
                <a:lnTo>
                  <a:pt x="979049" y="957"/>
                </a:lnTo>
                <a:lnTo>
                  <a:pt x="1060874" y="0"/>
                </a:lnTo>
                <a:lnTo>
                  <a:pt x="1125969" y="787"/>
                </a:lnTo>
                <a:lnTo>
                  <a:pt x="1146886" y="2352"/>
                </a:lnTo>
                <a:lnTo>
                  <a:pt x="1167499" y="4347"/>
                </a:lnTo>
                <a:lnTo>
                  <a:pt x="1187907" y="5677"/>
                </a:lnTo>
                <a:lnTo>
                  <a:pt x="1208181" y="6564"/>
                </a:lnTo>
                <a:lnTo>
                  <a:pt x="1271110" y="7812"/>
                </a:lnTo>
                <a:lnTo>
                  <a:pt x="1618645" y="8337"/>
                </a:lnTo>
                <a:lnTo>
                  <a:pt x="1641072" y="7384"/>
                </a:lnTo>
                <a:lnTo>
                  <a:pt x="1663643" y="5797"/>
                </a:lnTo>
                <a:lnTo>
                  <a:pt x="1686311" y="3786"/>
                </a:lnTo>
                <a:lnTo>
                  <a:pt x="1708090" y="2446"/>
                </a:lnTo>
                <a:lnTo>
                  <a:pt x="1750069" y="957"/>
                </a:lnTo>
                <a:lnTo>
                  <a:pt x="1815738" y="118"/>
                </a:lnTo>
                <a:lnTo>
                  <a:pt x="1837237" y="953"/>
                </a:lnTo>
                <a:lnTo>
                  <a:pt x="1858238" y="2462"/>
                </a:lnTo>
                <a:lnTo>
                  <a:pt x="1878905" y="4421"/>
                </a:lnTo>
                <a:lnTo>
                  <a:pt x="1900303" y="5726"/>
                </a:lnTo>
                <a:lnTo>
                  <a:pt x="1944400" y="7177"/>
                </a:lnTo>
                <a:lnTo>
                  <a:pt x="2023014" y="8108"/>
                </a:lnTo>
                <a:lnTo>
                  <a:pt x="2295817" y="8337"/>
                </a:lnTo>
                <a:lnTo>
                  <a:pt x="2312548" y="9290"/>
                </a:lnTo>
                <a:lnTo>
                  <a:pt x="2328463" y="10877"/>
                </a:lnTo>
                <a:lnTo>
                  <a:pt x="2343837" y="12888"/>
                </a:lnTo>
                <a:lnTo>
                  <a:pt x="2358848" y="14229"/>
                </a:lnTo>
                <a:lnTo>
                  <a:pt x="2373618" y="15122"/>
                </a:lnTo>
                <a:lnTo>
                  <a:pt x="2417160" y="16380"/>
                </a:lnTo>
                <a:lnTo>
                  <a:pt x="2636954" y="16910"/>
                </a:lnTo>
                <a:lnTo>
                  <a:pt x="2641890" y="17863"/>
                </a:lnTo>
                <a:lnTo>
                  <a:pt x="2646132" y="19450"/>
                </a:lnTo>
                <a:lnTo>
                  <a:pt x="2649913" y="21461"/>
                </a:lnTo>
                <a:lnTo>
                  <a:pt x="2653386" y="22802"/>
                </a:lnTo>
                <a:lnTo>
                  <a:pt x="2656655" y="23695"/>
                </a:lnTo>
                <a:lnTo>
                  <a:pt x="2666048" y="254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9" name="SMARTPenAnnotation199"/>
          <p:cNvSpPr/>
          <p:nvPr/>
        </p:nvSpPr>
        <p:spPr>
          <a:xfrm>
            <a:off x="3860835" y="3523297"/>
            <a:ext cx="2657123" cy="51436"/>
          </a:xfrm>
          <a:custGeom>
            <a:avLst/>
            <a:gdLst/>
            <a:ahLst/>
            <a:cxnLst/>
            <a:rect l="0" t="0" r="0" b="0"/>
            <a:pathLst>
              <a:path w="2657123" h="51436">
                <a:moveTo>
                  <a:pt x="8219" y="0"/>
                </a:moveTo>
                <a:lnTo>
                  <a:pt x="838" y="0"/>
                </a:lnTo>
                <a:lnTo>
                  <a:pt x="441" y="953"/>
                </a:lnTo>
                <a:lnTo>
                  <a:pt x="177" y="2540"/>
                </a:lnTo>
                <a:lnTo>
                  <a:pt x="0" y="4551"/>
                </a:lnTo>
                <a:lnTo>
                  <a:pt x="835" y="5892"/>
                </a:lnTo>
                <a:lnTo>
                  <a:pt x="2344" y="6785"/>
                </a:lnTo>
                <a:lnTo>
                  <a:pt x="4303" y="7381"/>
                </a:lnTo>
                <a:lnTo>
                  <a:pt x="5608" y="8731"/>
                </a:lnTo>
                <a:lnTo>
                  <a:pt x="6479" y="10583"/>
                </a:lnTo>
                <a:lnTo>
                  <a:pt x="7059" y="12770"/>
                </a:lnTo>
                <a:lnTo>
                  <a:pt x="8398" y="14228"/>
                </a:lnTo>
                <a:lnTo>
                  <a:pt x="10244" y="15201"/>
                </a:lnTo>
                <a:lnTo>
                  <a:pt x="12426" y="15849"/>
                </a:lnTo>
                <a:lnTo>
                  <a:pt x="24600" y="16761"/>
                </a:lnTo>
                <a:lnTo>
                  <a:pt x="29617" y="17841"/>
                </a:lnTo>
                <a:lnTo>
                  <a:pt x="34867" y="19515"/>
                </a:lnTo>
                <a:lnTo>
                  <a:pt x="40272" y="21582"/>
                </a:lnTo>
                <a:lnTo>
                  <a:pt x="45781" y="22961"/>
                </a:lnTo>
                <a:lnTo>
                  <a:pt x="56981" y="24492"/>
                </a:lnTo>
                <a:lnTo>
                  <a:pt x="132939" y="25685"/>
                </a:lnTo>
                <a:lnTo>
                  <a:pt x="177177" y="24759"/>
                </a:lnTo>
                <a:lnTo>
                  <a:pt x="188485" y="23173"/>
                </a:lnTo>
                <a:lnTo>
                  <a:pt x="199834" y="21164"/>
                </a:lnTo>
                <a:lnTo>
                  <a:pt x="212163" y="19824"/>
                </a:lnTo>
                <a:lnTo>
                  <a:pt x="238561" y="18336"/>
                </a:lnTo>
                <a:lnTo>
                  <a:pt x="311027" y="17302"/>
                </a:lnTo>
                <a:lnTo>
                  <a:pt x="343778" y="16262"/>
                </a:lnTo>
                <a:lnTo>
                  <a:pt x="360512" y="14652"/>
                </a:lnTo>
                <a:lnTo>
                  <a:pt x="377384" y="12625"/>
                </a:lnTo>
                <a:lnTo>
                  <a:pt x="394347" y="11274"/>
                </a:lnTo>
                <a:lnTo>
                  <a:pt x="428434" y="9773"/>
                </a:lnTo>
                <a:lnTo>
                  <a:pt x="479755" y="8928"/>
                </a:lnTo>
                <a:lnTo>
                  <a:pt x="497837" y="7858"/>
                </a:lnTo>
                <a:lnTo>
                  <a:pt x="516558" y="6191"/>
                </a:lnTo>
                <a:lnTo>
                  <a:pt x="535707" y="4127"/>
                </a:lnTo>
                <a:lnTo>
                  <a:pt x="555140" y="2752"/>
                </a:lnTo>
                <a:lnTo>
                  <a:pt x="594513" y="1223"/>
                </a:lnTo>
                <a:lnTo>
                  <a:pt x="675069" y="242"/>
                </a:lnTo>
                <a:lnTo>
                  <a:pt x="1464363" y="0"/>
                </a:lnTo>
                <a:lnTo>
                  <a:pt x="1491427" y="953"/>
                </a:lnTo>
                <a:lnTo>
                  <a:pt x="1518994" y="2540"/>
                </a:lnTo>
                <a:lnTo>
                  <a:pt x="1546898" y="4551"/>
                </a:lnTo>
                <a:lnTo>
                  <a:pt x="1575025" y="5892"/>
                </a:lnTo>
                <a:lnTo>
                  <a:pt x="1631677" y="7381"/>
                </a:lnTo>
                <a:lnTo>
                  <a:pt x="1790833" y="8468"/>
                </a:lnTo>
                <a:lnTo>
                  <a:pt x="1817659" y="9455"/>
                </a:lnTo>
                <a:lnTo>
                  <a:pt x="1899017" y="14444"/>
                </a:lnTo>
                <a:lnTo>
                  <a:pt x="1948394" y="15944"/>
                </a:lnTo>
                <a:lnTo>
                  <a:pt x="1973182" y="17297"/>
                </a:lnTo>
                <a:lnTo>
                  <a:pt x="2023584" y="21340"/>
                </a:lnTo>
                <a:lnTo>
                  <a:pt x="2049025" y="22799"/>
                </a:lnTo>
                <a:lnTo>
                  <a:pt x="2100155" y="24420"/>
                </a:lnTo>
                <a:lnTo>
                  <a:pt x="2172584" y="25333"/>
                </a:lnTo>
                <a:lnTo>
                  <a:pt x="2195984" y="26414"/>
                </a:lnTo>
                <a:lnTo>
                  <a:pt x="2219205" y="28087"/>
                </a:lnTo>
                <a:lnTo>
                  <a:pt x="2242304" y="30155"/>
                </a:lnTo>
                <a:lnTo>
                  <a:pt x="2264372" y="31533"/>
                </a:lnTo>
                <a:lnTo>
                  <a:pt x="2306671" y="33064"/>
                </a:lnTo>
                <a:lnTo>
                  <a:pt x="2367971" y="33927"/>
                </a:lnTo>
                <a:lnTo>
                  <a:pt x="2387202" y="35000"/>
                </a:lnTo>
                <a:lnTo>
                  <a:pt x="2405738" y="36669"/>
                </a:lnTo>
                <a:lnTo>
                  <a:pt x="2423810" y="38733"/>
                </a:lnTo>
                <a:lnTo>
                  <a:pt x="2440621" y="40110"/>
                </a:lnTo>
                <a:lnTo>
                  <a:pt x="2472000" y="41639"/>
                </a:lnTo>
                <a:lnTo>
                  <a:pt x="2547838" y="42755"/>
                </a:lnTo>
                <a:lnTo>
                  <a:pt x="2587275" y="43794"/>
                </a:lnTo>
                <a:lnTo>
                  <a:pt x="2596270" y="45389"/>
                </a:lnTo>
                <a:lnTo>
                  <a:pt x="2605124" y="47404"/>
                </a:lnTo>
                <a:lnTo>
                  <a:pt x="2611979" y="48748"/>
                </a:lnTo>
                <a:lnTo>
                  <a:pt x="2622136" y="50241"/>
                </a:lnTo>
                <a:lnTo>
                  <a:pt x="2657122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0" name="SMARTPenAnnotation200"/>
          <p:cNvSpPr/>
          <p:nvPr/>
        </p:nvSpPr>
        <p:spPr>
          <a:xfrm>
            <a:off x="4083367" y="3891915"/>
            <a:ext cx="2507736" cy="60008"/>
          </a:xfrm>
          <a:custGeom>
            <a:avLst/>
            <a:gdLst/>
            <a:ahLst/>
            <a:cxnLst/>
            <a:rect l="0" t="0" r="0" b="0"/>
            <a:pathLst>
              <a:path w="2507736" h="60008">
                <a:moveTo>
                  <a:pt x="0" y="42862"/>
                </a:moveTo>
                <a:lnTo>
                  <a:pt x="12770" y="42862"/>
                </a:lnTo>
                <a:lnTo>
                  <a:pt x="15181" y="43814"/>
                </a:lnTo>
                <a:lnTo>
                  <a:pt x="17741" y="45402"/>
                </a:lnTo>
                <a:lnTo>
                  <a:pt x="20400" y="47413"/>
                </a:lnTo>
                <a:lnTo>
                  <a:pt x="23125" y="48753"/>
                </a:lnTo>
                <a:lnTo>
                  <a:pt x="28693" y="50243"/>
                </a:lnTo>
                <a:lnTo>
                  <a:pt x="103160" y="51421"/>
                </a:lnTo>
                <a:lnTo>
                  <a:pt x="146724" y="50480"/>
                </a:lnTo>
                <a:lnTo>
                  <a:pt x="156870" y="48893"/>
                </a:lnTo>
                <a:lnTo>
                  <a:pt x="167445" y="46883"/>
                </a:lnTo>
                <a:lnTo>
                  <a:pt x="178305" y="45543"/>
                </a:lnTo>
                <a:lnTo>
                  <a:pt x="200532" y="44054"/>
                </a:lnTo>
                <a:lnTo>
                  <a:pt x="234465" y="43215"/>
                </a:lnTo>
                <a:lnTo>
                  <a:pt x="246797" y="42145"/>
                </a:lnTo>
                <a:lnTo>
                  <a:pt x="259782" y="40479"/>
                </a:lnTo>
                <a:lnTo>
                  <a:pt x="273200" y="38416"/>
                </a:lnTo>
                <a:lnTo>
                  <a:pt x="286909" y="37040"/>
                </a:lnTo>
                <a:lnTo>
                  <a:pt x="314840" y="35512"/>
                </a:lnTo>
                <a:lnTo>
                  <a:pt x="330861" y="34152"/>
                </a:lnTo>
                <a:lnTo>
                  <a:pt x="366442" y="30101"/>
                </a:lnTo>
                <a:lnTo>
                  <a:pt x="383359" y="28640"/>
                </a:lnTo>
                <a:lnTo>
                  <a:pt x="414858" y="27016"/>
                </a:lnTo>
                <a:lnTo>
                  <a:pt x="468466" y="26102"/>
                </a:lnTo>
                <a:lnTo>
                  <a:pt x="487571" y="25021"/>
                </a:lnTo>
                <a:lnTo>
                  <a:pt x="506975" y="23348"/>
                </a:lnTo>
                <a:lnTo>
                  <a:pt x="526578" y="21280"/>
                </a:lnTo>
                <a:lnTo>
                  <a:pt x="546315" y="19902"/>
                </a:lnTo>
                <a:lnTo>
                  <a:pt x="586024" y="18370"/>
                </a:lnTo>
                <a:lnTo>
                  <a:pt x="605948" y="17009"/>
                </a:lnTo>
                <a:lnTo>
                  <a:pt x="625898" y="15149"/>
                </a:lnTo>
                <a:lnTo>
                  <a:pt x="645865" y="12957"/>
                </a:lnTo>
                <a:lnTo>
                  <a:pt x="666796" y="11495"/>
                </a:lnTo>
                <a:lnTo>
                  <a:pt x="710374" y="9871"/>
                </a:lnTo>
                <a:lnTo>
                  <a:pt x="777748" y="8957"/>
                </a:lnTo>
                <a:lnTo>
                  <a:pt x="800439" y="7876"/>
                </a:lnTo>
                <a:lnTo>
                  <a:pt x="823186" y="6203"/>
                </a:lnTo>
                <a:lnTo>
                  <a:pt x="845970" y="4135"/>
                </a:lnTo>
                <a:lnTo>
                  <a:pt x="868780" y="2757"/>
                </a:lnTo>
                <a:lnTo>
                  <a:pt x="914444" y="1225"/>
                </a:lnTo>
                <a:lnTo>
                  <a:pt x="1035491" y="161"/>
                </a:lnTo>
                <a:lnTo>
                  <a:pt x="1424590" y="0"/>
                </a:lnTo>
                <a:lnTo>
                  <a:pt x="1448837" y="952"/>
                </a:lnTo>
                <a:lnTo>
                  <a:pt x="1472621" y="2540"/>
                </a:lnTo>
                <a:lnTo>
                  <a:pt x="1496097" y="4551"/>
                </a:lnTo>
                <a:lnTo>
                  <a:pt x="1519368" y="5891"/>
                </a:lnTo>
                <a:lnTo>
                  <a:pt x="1565545" y="7381"/>
                </a:lnTo>
                <a:lnTo>
                  <a:pt x="1638932" y="8219"/>
                </a:lnTo>
                <a:lnTo>
                  <a:pt x="1664122" y="9289"/>
                </a:lnTo>
                <a:lnTo>
                  <a:pt x="1689487" y="10955"/>
                </a:lnTo>
                <a:lnTo>
                  <a:pt x="1714970" y="13018"/>
                </a:lnTo>
                <a:lnTo>
                  <a:pt x="1739578" y="14394"/>
                </a:lnTo>
                <a:lnTo>
                  <a:pt x="1787241" y="15922"/>
                </a:lnTo>
                <a:lnTo>
                  <a:pt x="1810619" y="17282"/>
                </a:lnTo>
                <a:lnTo>
                  <a:pt x="1833824" y="19141"/>
                </a:lnTo>
                <a:lnTo>
                  <a:pt x="1856915" y="21333"/>
                </a:lnTo>
                <a:lnTo>
                  <a:pt x="1878976" y="22795"/>
                </a:lnTo>
                <a:lnTo>
                  <a:pt x="1921268" y="24418"/>
                </a:lnTo>
                <a:lnTo>
                  <a:pt x="2008638" y="25461"/>
                </a:lnTo>
                <a:lnTo>
                  <a:pt x="2069833" y="26593"/>
                </a:lnTo>
                <a:lnTo>
                  <a:pt x="2088549" y="28206"/>
                </a:lnTo>
                <a:lnTo>
                  <a:pt x="2106741" y="30234"/>
                </a:lnTo>
                <a:lnTo>
                  <a:pt x="2125537" y="31586"/>
                </a:lnTo>
                <a:lnTo>
                  <a:pt x="2164200" y="33088"/>
                </a:lnTo>
                <a:lnTo>
                  <a:pt x="2218902" y="33934"/>
                </a:lnTo>
                <a:lnTo>
                  <a:pt x="2235553" y="35005"/>
                </a:lnTo>
                <a:lnTo>
                  <a:pt x="2251416" y="36671"/>
                </a:lnTo>
                <a:lnTo>
                  <a:pt x="2266754" y="38735"/>
                </a:lnTo>
                <a:lnTo>
                  <a:pt x="2281742" y="40111"/>
                </a:lnTo>
                <a:lnTo>
                  <a:pt x="2311095" y="41639"/>
                </a:lnTo>
                <a:lnTo>
                  <a:pt x="2354395" y="42500"/>
                </a:lnTo>
                <a:lnTo>
                  <a:pt x="2367792" y="43573"/>
                </a:lnTo>
                <a:lnTo>
                  <a:pt x="2380533" y="45241"/>
                </a:lnTo>
                <a:lnTo>
                  <a:pt x="2392837" y="47306"/>
                </a:lnTo>
                <a:lnTo>
                  <a:pt x="2403897" y="48682"/>
                </a:lnTo>
                <a:lnTo>
                  <a:pt x="2423807" y="50211"/>
                </a:lnTo>
                <a:lnTo>
                  <a:pt x="2451080" y="51072"/>
                </a:lnTo>
                <a:lnTo>
                  <a:pt x="2458918" y="52145"/>
                </a:lnTo>
                <a:lnTo>
                  <a:pt x="2466049" y="53813"/>
                </a:lnTo>
                <a:lnTo>
                  <a:pt x="2472708" y="55878"/>
                </a:lnTo>
                <a:lnTo>
                  <a:pt x="2478099" y="57254"/>
                </a:lnTo>
                <a:lnTo>
                  <a:pt x="2486630" y="58784"/>
                </a:lnTo>
                <a:lnTo>
                  <a:pt x="2507735" y="59986"/>
                </a:lnTo>
                <a:lnTo>
                  <a:pt x="2503170" y="600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1" name="SMARTPenAnnotation201"/>
          <p:cNvSpPr/>
          <p:nvPr/>
        </p:nvSpPr>
        <p:spPr>
          <a:xfrm>
            <a:off x="4169092" y="4234815"/>
            <a:ext cx="2434591" cy="42863"/>
          </a:xfrm>
          <a:custGeom>
            <a:avLst/>
            <a:gdLst/>
            <a:ahLst/>
            <a:cxnLst/>
            <a:rect l="0" t="0" r="0" b="0"/>
            <a:pathLst>
              <a:path w="2434591" h="42863">
                <a:moveTo>
                  <a:pt x="0" y="34289"/>
                </a:moveTo>
                <a:lnTo>
                  <a:pt x="4551" y="34289"/>
                </a:lnTo>
                <a:lnTo>
                  <a:pt x="6844" y="35242"/>
                </a:lnTo>
                <a:lnTo>
                  <a:pt x="9325" y="36830"/>
                </a:lnTo>
                <a:lnTo>
                  <a:pt x="11932" y="38840"/>
                </a:lnTo>
                <a:lnTo>
                  <a:pt x="14622" y="40181"/>
                </a:lnTo>
                <a:lnTo>
                  <a:pt x="17368" y="41075"/>
                </a:lnTo>
                <a:lnTo>
                  <a:pt x="23911" y="42068"/>
                </a:lnTo>
                <a:lnTo>
                  <a:pt x="95456" y="42856"/>
                </a:lnTo>
                <a:lnTo>
                  <a:pt x="247486" y="42862"/>
                </a:lnTo>
                <a:lnTo>
                  <a:pt x="261193" y="41910"/>
                </a:lnTo>
                <a:lnTo>
                  <a:pt x="275094" y="40322"/>
                </a:lnTo>
                <a:lnTo>
                  <a:pt x="289123" y="38311"/>
                </a:lnTo>
                <a:lnTo>
                  <a:pt x="304191" y="36971"/>
                </a:lnTo>
                <a:lnTo>
                  <a:pt x="319952" y="36077"/>
                </a:lnTo>
                <a:lnTo>
                  <a:pt x="369438" y="37359"/>
                </a:lnTo>
                <a:lnTo>
                  <a:pt x="386309" y="39193"/>
                </a:lnTo>
                <a:lnTo>
                  <a:pt x="420296" y="38692"/>
                </a:lnTo>
                <a:lnTo>
                  <a:pt x="437360" y="37225"/>
                </a:lnTo>
                <a:lnTo>
                  <a:pt x="455403" y="36246"/>
                </a:lnTo>
                <a:lnTo>
                  <a:pt x="493231" y="35160"/>
                </a:lnTo>
                <a:lnTo>
                  <a:pt x="604277" y="34366"/>
                </a:lnTo>
                <a:lnTo>
                  <a:pt x="663339" y="34312"/>
                </a:lnTo>
                <a:lnTo>
                  <a:pt x="683208" y="33352"/>
                </a:lnTo>
                <a:lnTo>
                  <a:pt x="703123" y="31760"/>
                </a:lnTo>
                <a:lnTo>
                  <a:pt x="723065" y="29746"/>
                </a:lnTo>
                <a:lnTo>
                  <a:pt x="743981" y="28403"/>
                </a:lnTo>
                <a:lnTo>
                  <a:pt x="765545" y="27508"/>
                </a:lnTo>
                <a:lnTo>
                  <a:pt x="832301" y="26248"/>
                </a:lnTo>
                <a:lnTo>
                  <a:pt x="1608773" y="25717"/>
                </a:lnTo>
                <a:lnTo>
                  <a:pt x="1632585" y="24764"/>
                </a:lnTo>
                <a:lnTo>
                  <a:pt x="1657033" y="23177"/>
                </a:lnTo>
                <a:lnTo>
                  <a:pt x="1681903" y="21166"/>
                </a:lnTo>
                <a:lnTo>
                  <a:pt x="1705152" y="19826"/>
                </a:lnTo>
                <a:lnTo>
                  <a:pt x="1748763" y="18336"/>
                </a:lnTo>
                <a:lnTo>
                  <a:pt x="1836979" y="17380"/>
                </a:lnTo>
                <a:lnTo>
                  <a:pt x="2000123" y="17154"/>
                </a:lnTo>
                <a:lnTo>
                  <a:pt x="2020168" y="16198"/>
                </a:lnTo>
                <a:lnTo>
                  <a:pt x="2040199" y="14609"/>
                </a:lnTo>
                <a:lnTo>
                  <a:pt x="2060220" y="12597"/>
                </a:lnTo>
                <a:lnTo>
                  <a:pt x="2079283" y="11255"/>
                </a:lnTo>
                <a:lnTo>
                  <a:pt x="2097706" y="10361"/>
                </a:lnTo>
                <a:lnTo>
                  <a:pt x="2150940" y="9102"/>
                </a:lnTo>
                <a:lnTo>
                  <a:pt x="2215577" y="8677"/>
                </a:lnTo>
                <a:lnTo>
                  <a:pt x="2230479" y="7689"/>
                </a:lnTo>
                <a:lnTo>
                  <a:pt x="2245176" y="6079"/>
                </a:lnTo>
                <a:lnTo>
                  <a:pt x="2259736" y="4053"/>
                </a:lnTo>
                <a:lnTo>
                  <a:pt x="2273253" y="2701"/>
                </a:lnTo>
                <a:lnTo>
                  <a:pt x="2286075" y="1801"/>
                </a:lnTo>
                <a:lnTo>
                  <a:pt x="2322323" y="533"/>
                </a:lnTo>
                <a:lnTo>
                  <a:pt x="2399303" y="14"/>
                </a:lnTo>
                <a:lnTo>
                  <a:pt x="243459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2" name="SMARTPenAnnotation202"/>
          <p:cNvSpPr/>
          <p:nvPr/>
        </p:nvSpPr>
        <p:spPr>
          <a:xfrm>
            <a:off x="4220527" y="4449127"/>
            <a:ext cx="2306004" cy="94299"/>
          </a:xfrm>
          <a:custGeom>
            <a:avLst/>
            <a:gdLst/>
            <a:ahLst/>
            <a:cxnLst/>
            <a:rect l="0" t="0" r="0" b="0"/>
            <a:pathLst>
              <a:path w="2306004" h="94299">
                <a:moveTo>
                  <a:pt x="0" y="94298"/>
                </a:moveTo>
                <a:lnTo>
                  <a:pt x="8219" y="94298"/>
                </a:lnTo>
                <a:lnTo>
                  <a:pt x="10956" y="91758"/>
                </a:lnTo>
                <a:lnTo>
                  <a:pt x="13019" y="89747"/>
                </a:lnTo>
                <a:lnTo>
                  <a:pt x="16299" y="88406"/>
                </a:lnTo>
                <a:lnTo>
                  <a:pt x="30018" y="85567"/>
                </a:lnTo>
                <a:lnTo>
                  <a:pt x="35252" y="83715"/>
                </a:lnTo>
                <a:lnTo>
                  <a:pt x="40646" y="81527"/>
                </a:lnTo>
                <a:lnTo>
                  <a:pt x="49180" y="79097"/>
                </a:lnTo>
                <a:lnTo>
                  <a:pt x="64419" y="77729"/>
                </a:lnTo>
                <a:lnTo>
                  <a:pt x="103451" y="76276"/>
                </a:lnTo>
                <a:lnTo>
                  <a:pt x="111830" y="74663"/>
                </a:lnTo>
                <a:lnTo>
                  <a:pt x="120273" y="72636"/>
                </a:lnTo>
                <a:lnTo>
                  <a:pt x="145809" y="69782"/>
                </a:lnTo>
                <a:lnTo>
                  <a:pt x="209106" y="68686"/>
                </a:lnTo>
                <a:lnTo>
                  <a:pt x="231684" y="66087"/>
                </a:lnTo>
                <a:lnTo>
                  <a:pt x="243038" y="64061"/>
                </a:lnTo>
                <a:lnTo>
                  <a:pt x="277222" y="61208"/>
                </a:lnTo>
                <a:lnTo>
                  <a:pt x="343659" y="60165"/>
                </a:lnTo>
                <a:lnTo>
                  <a:pt x="404751" y="60039"/>
                </a:lnTo>
                <a:lnTo>
                  <a:pt x="438017" y="57482"/>
                </a:lnTo>
                <a:lnTo>
                  <a:pt x="454889" y="55466"/>
                </a:lnTo>
                <a:lnTo>
                  <a:pt x="505939" y="52630"/>
                </a:lnTo>
                <a:lnTo>
                  <a:pt x="575342" y="51671"/>
                </a:lnTo>
                <a:lnTo>
                  <a:pt x="632646" y="50552"/>
                </a:lnTo>
                <a:lnTo>
                  <a:pt x="652269" y="48942"/>
                </a:lnTo>
                <a:lnTo>
                  <a:pt x="672019" y="46916"/>
                </a:lnTo>
                <a:lnTo>
                  <a:pt x="731670" y="44063"/>
                </a:lnTo>
                <a:lnTo>
                  <a:pt x="791572" y="43218"/>
                </a:lnTo>
                <a:lnTo>
                  <a:pt x="1265874" y="42863"/>
                </a:lnTo>
                <a:lnTo>
                  <a:pt x="1311593" y="40323"/>
                </a:lnTo>
                <a:lnTo>
                  <a:pt x="1334453" y="38312"/>
                </a:lnTo>
                <a:lnTo>
                  <a:pt x="1382713" y="36077"/>
                </a:lnTo>
                <a:lnTo>
                  <a:pt x="1455538" y="34820"/>
                </a:lnTo>
                <a:lnTo>
                  <a:pt x="1503203" y="33573"/>
                </a:lnTo>
                <a:lnTo>
                  <a:pt x="1527916" y="31908"/>
                </a:lnTo>
                <a:lnTo>
                  <a:pt x="1552963" y="29844"/>
                </a:lnTo>
                <a:lnTo>
                  <a:pt x="1624622" y="26940"/>
                </a:lnTo>
                <a:lnTo>
                  <a:pt x="1689563" y="26080"/>
                </a:lnTo>
                <a:lnTo>
                  <a:pt x="1730722" y="23339"/>
                </a:lnTo>
                <a:lnTo>
                  <a:pt x="1751032" y="21274"/>
                </a:lnTo>
                <a:lnTo>
                  <a:pt x="1811473" y="18368"/>
                </a:lnTo>
                <a:lnTo>
                  <a:pt x="1867058" y="17508"/>
                </a:lnTo>
                <a:lnTo>
                  <a:pt x="1937040" y="16264"/>
                </a:lnTo>
                <a:lnTo>
                  <a:pt x="1954300" y="14653"/>
                </a:lnTo>
                <a:lnTo>
                  <a:pt x="1971522" y="12626"/>
                </a:lnTo>
                <a:lnTo>
                  <a:pt x="2023065" y="9774"/>
                </a:lnTo>
                <a:lnTo>
                  <a:pt x="2083885" y="7857"/>
                </a:lnTo>
                <a:lnTo>
                  <a:pt x="2096964" y="6191"/>
                </a:lnTo>
                <a:lnTo>
                  <a:pt x="2109494" y="4127"/>
                </a:lnTo>
                <a:lnTo>
                  <a:pt x="2149882" y="1223"/>
                </a:lnTo>
                <a:lnTo>
                  <a:pt x="2215344" y="108"/>
                </a:lnTo>
                <a:lnTo>
                  <a:pt x="230600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3" name="SMARTPenAnnotation203"/>
          <p:cNvSpPr/>
          <p:nvPr/>
        </p:nvSpPr>
        <p:spPr>
          <a:xfrm>
            <a:off x="4349115" y="4783454"/>
            <a:ext cx="2177416" cy="102872"/>
          </a:xfrm>
          <a:custGeom>
            <a:avLst/>
            <a:gdLst/>
            <a:ahLst/>
            <a:cxnLst/>
            <a:rect l="0" t="0" r="0" b="0"/>
            <a:pathLst>
              <a:path w="2177416" h="102872">
                <a:moveTo>
                  <a:pt x="0" y="102871"/>
                </a:moveTo>
                <a:lnTo>
                  <a:pt x="117347" y="102871"/>
                </a:lnTo>
                <a:lnTo>
                  <a:pt x="135974" y="100331"/>
                </a:lnTo>
                <a:lnTo>
                  <a:pt x="154731" y="96027"/>
                </a:lnTo>
                <a:lnTo>
                  <a:pt x="175766" y="90939"/>
                </a:lnTo>
                <a:lnTo>
                  <a:pt x="197816" y="90582"/>
                </a:lnTo>
                <a:lnTo>
                  <a:pt x="221268" y="91694"/>
                </a:lnTo>
                <a:lnTo>
                  <a:pt x="261246" y="87918"/>
                </a:lnTo>
                <a:lnTo>
                  <a:pt x="304207" y="85423"/>
                </a:lnTo>
                <a:lnTo>
                  <a:pt x="319962" y="83619"/>
                </a:lnTo>
                <a:lnTo>
                  <a:pt x="336180" y="81463"/>
                </a:lnTo>
                <a:lnTo>
                  <a:pt x="351755" y="79074"/>
                </a:lnTo>
                <a:lnTo>
                  <a:pt x="381760" y="73879"/>
                </a:lnTo>
                <a:lnTo>
                  <a:pt x="416051" y="70936"/>
                </a:lnTo>
                <a:lnTo>
                  <a:pt x="452564" y="68675"/>
                </a:lnTo>
                <a:lnTo>
                  <a:pt x="470301" y="66738"/>
                </a:lnTo>
                <a:lnTo>
                  <a:pt x="544383" y="56786"/>
                </a:lnTo>
                <a:lnTo>
                  <a:pt x="583578" y="53814"/>
                </a:lnTo>
                <a:lnTo>
                  <a:pt x="623222" y="51540"/>
                </a:lnTo>
                <a:lnTo>
                  <a:pt x="643129" y="49600"/>
                </a:lnTo>
                <a:lnTo>
                  <a:pt x="683027" y="44905"/>
                </a:lnTo>
                <a:lnTo>
                  <a:pt x="722985" y="39643"/>
                </a:lnTo>
                <a:lnTo>
                  <a:pt x="765509" y="36670"/>
                </a:lnTo>
                <a:lnTo>
                  <a:pt x="829750" y="34995"/>
                </a:lnTo>
                <a:lnTo>
                  <a:pt x="893551" y="31960"/>
                </a:lnTo>
                <a:lnTo>
                  <a:pt x="915741" y="29879"/>
                </a:lnTo>
                <a:lnTo>
                  <a:pt x="978826" y="26951"/>
                </a:lnTo>
                <a:lnTo>
                  <a:pt x="1044296" y="26083"/>
                </a:lnTo>
                <a:lnTo>
                  <a:pt x="1089289" y="23340"/>
                </a:lnTo>
                <a:lnTo>
                  <a:pt x="1111955" y="21275"/>
                </a:lnTo>
                <a:lnTo>
                  <a:pt x="1157460" y="18981"/>
                </a:lnTo>
                <a:lnTo>
                  <a:pt x="1203084" y="17009"/>
                </a:lnTo>
                <a:lnTo>
                  <a:pt x="1225918" y="15149"/>
                </a:lnTo>
                <a:lnTo>
                  <a:pt x="1248761" y="12957"/>
                </a:lnTo>
                <a:lnTo>
                  <a:pt x="1294462" y="10521"/>
                </a:lnTo>
                <a:lnTo>
                  <a:pt x="1340174" y="9439"/>
                </a:lnTo>
                <a:lnTo>
                  <a:pt x="1407797" y="7877"/>
                </a:lnTo>
                <a:lnTo>
                  <a:pt x="1429068" y="6204"/>
                </a:lnTo>
                <a:lnTo>
                  <a:pt x="1449917" y="4137"/>
                </a:lnTo>
                <a:lnTo>
                  <a:pt x="1515666" y="1226"/>
                </a:lnTo>
                <a:lnTo>
                  <a:pt x="1599306" y="243"/>
                </a:lnTo>
                <a:lnTo>
                  <a:pt x="2032449" y="0"/>
                </a:lnTo>
                <a:lnTo>
                  <a:pt x="2053930" y="2541"/>
                </a:lnTo>
                <a:lnTo>
                  <a:pt x="2063659" y="4552"/>
                </a:lnTo>
                <a:lnTo>
                  <a:pt x="2091004" y="7382"/>
                </a:lnTo>
                <a:lnTo>
                  <a:pt x="2156893" y="8542"/>
                </a:lnTo>
                <a:lnTo>
                  <a:pt x="2161828" y="9505"/>
                </a:lnTo>
                <a:lnTo>
                  <a:pt x="2166071" y="11099"/>
                </a:lnTo>
                <a:lnTo>
                  <a:pt x="2177415" y="171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4" name="SMARTPenAnnotation204"/>
          <p:cNvSpPr/>
          <p:nvPr/>
        </p:nvSpPr>
        <p:spPr>
          <a:xfrm>
            <a:off x="4494847" y="5053338"/>
            <a:ext cx="2065973" cy="129004"/>
          </a:xfrm>
          <a:custGeom>
            <a:avLst/>
            <a:gdLst/>
            <a:ahLst/>
            <a:cxnLst/>
            <a:rect l="0" t="0" r="0" b="0"/>
            <a:pathLst>
              <a:path w="2065973" h="129004">
                <a:moveTo>
                  <a:pt x="0" y="124452"/>
                </a:moveTo>
                <a:lnTo>
                  <a:pt x="49931" y="124452"/>
                </a:lnTo>
                <a:lnTo>
                  <a:pt x="63149" y="126992"/>
                </a:lnTo>
                <a:lnTo>
                  <a:pt x="70675" y="129003"/>
                </a:lnTo>
                <a:lnTo>
                  <a:pt x="86656" y="128696"/>
                </a:lnTo>
                <a:lnTo>
                  <a:pt x="103284" y="125386"/>
                </a:lnTo>
                <a:lnTo>
                  <a:pt x="111718" y="123169"/>
                </a:lnTo>
                <a:lnTo>
                  <a:pt x="129663" y="119119"/>
                </a:lnTo>
                <a:lnTo>
                  <a:pt x="161185" y="115887"/>
                </a:lnTo>
                <a:lnTo>
                  <a:pt x="172227" y="113979"/>
                </a:lnTo>
                <a:lnTo>
                  <a:pt x="183398" y="111755"/>
                </a:lnTo>
                <a:lnTo>
                  <a:pt x="205970" y="106743"/>
                </a:lnTo>
                <a:lnTo>
                  <a:pt x="217324" y="104074"/>
                </a:lnTo>
                <a:lnTo>
                  <a:pt x="256056" y="100316"/>
                </a:lnTo>
                <a:lnTo>
                  <a:pt x="311811" y="98094"/>
                </a:lnTo>
                <a:lnTo>
                  <a:pt x="340195" y="94322"/>
                </a:lnTo>
                <a:lnTo>
                  <a:pt x="398176" y="90984"/>
                </a:lnTo>
                <a:lnTo>
                  <a:pt x="461134" y="87784"/>
                </a:lnTo>
                <a:lnTo>
                  <a:pt x="491651" y="84342"/>
                </a:lnTo>
                <a:lnTo>
                  <a:pt x="540962" y="81452"/>
                </a:lnTo>
                <a:lnTo>
                  <a:pt x="574755" y="77401"/>
                </a:lnTo>
                <a:lnTo>
                  <a:pt x="648908" y="72930"/>
                </a:lnTo>
                <a:lnTo>
                  <a:pt x="666920" y="71054"/>
                </a:lnTo>
                <a:lnTo>
                  <a:pt x="702174" y="67382"/>
                </a:lnTo>
                <a:lnTo>
                  <a:pt x="755104" y="64362"/>
                </a:lnTo>
                <a:lnTo>
                  <a:pt x="773913" y="62485"/>
                </a:lnTo>
                <a:lnTo>
                  <a:pt x="812591" y="58811"/>
                </a:lnTo>
                <a:lnTo>
                  <a:pt x="871852" y="55790"/>
                </a:lnTo>
                <a:lnTo>
                  <a:pt x="891750" y="53912"/>
                </a:lnTo>
                <a:lnTo>
                  <a:pt x="931638" y="50238"/>
                </a:lnTo>
                <a:lnTo>
                  <a:pt x="990628" y="48170"/>
                </a:lnTo>
                <a:lnTo>
                  <a:pt x="1045677" y="46605"/>
                </a:lnTo>
                <a:lnTo>
                  <a:pt x="1084188" y="42863"/>
                </a:lnTo>
                <a:lnTo>
                  <a:pt x="1163239" y="38591"/>
                </a:lnTo>
                <a:lnTo>
                  <a:pt x="1203112" y="34539"/>
                </a:lnTo>
                <a:lnTo>
                  <a:pt x="1263046" y="31453"/>
                </a:lnTo>
                <a:lnTo>
                  <a:pt x="1323032" y="30539"/>
                </a:lnTo>
                <a:lnTo>
                  <a:pt x="1363032" y="27785"/>
                </a:lnTo>
                <a:lnTo>
                  <a:pt x="1403034" y="24339"/>
                </a:lnTo>
                <a:lnTo>
                  <a:pt x="1462089" y="22398"/>
                </a:lnTo>
                <a:lnTo>
                  <a:pt x="1517157" y="20871"/>
                </a:lnTo>
                <a:lnTo>
                  <a:pt x="1574325" y="15762"/>
                </a:lnTo>
                <a:lnTo>
                  <a:pt x="1627882" y="12872"/>
                </a:lnTo>
                <a:lnTo>
                  <a:pt x="1662669" y="8821"/>
                </a:lnTo>
                <a:lnTo>
                  <a:pt x="1714383" y="5736"/>
                </a:lnTo>
                <a:lnTo>
                  <a:pt x="1777165" y="3741"/>
                </a:lnTo>
                <a:lnTo>
                  <a:pt x="1809979" y="0"/>
                </a:lnTo>
                <a:lnTo>
                  <a:pt x="1863923" y="2572"/>
                </a:lnTo>
                <a:lnTo>
                  <a:pt x="1922831" y="4191"/>
                </a:lnTo>
                <a:lnTo>
                  <a:pt x="1943299" y="6867"/>
                </a:lnTo>
                <a:lnTo>
                  <a:pt x="1961921" y="10280"/>
                </a:lnTo>
                <a:lnTo>
                  <a:pt x="1987517" y="13153"/>
                </a:lnTo>
                <a:lnTo>
                  <a:pt x="2001259" y="17200"/>
                </a:lnTo>
                <a:lnTo>
                  <a:pt x="2025602" y="21668"/>
                </a:lnTo>
                <a:lnTo>
                  <a:pt x="2031439" y="23545"/>
                </a:lnTo>
                <a:lnTo>
                  <a:pt x="2045393" y="28849"/>
                </a:lnTo>
                <a:lnTo>
                  <a:pt x="2049841" y="32114"/>
                </a:lnTo>
                <a:lnTo>
                  <a:pt x="2052361" y="34318"/>
                </a:lnTo>
                <a:lnTo>
                  <a:pt x="2054993" y="35788"/>
                </a:lnTo>
                <a:lnTo>
                  <a:pt x="2065972" y="387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5" name="SMARTPenAnnotation205"/>
          <p:cNvSpPr/>
          <p:nvPr/>
        </p:nvSpPr>
        <p:spPr>
          <a:xfrm>
            <a:off x="4572000" y="5383529"/>
            <a:ext cx="2023110" cy="73016"/>
          </a:xfrm>
          <a:custGeom>
            <a:avLst/>
            <a:gdLst/>
            <a:ahLst/>
            <a:cxnLst/>
            <a:rect l="0" t="0" r="0" b="0"/>
            <a:pathLst>
              <a:path w="2023110" h="73016">
                <a:moveTo>
                  <a:pt x="0" y="17146"/>
                </a:moveTo>
                <a:lnTo>
                  <a:pt x="9102" y="21697"/>
                </a:lnTo>
                <a:lnTo>
                  <a:pt x="16109" y="23931"/>
                </a:lnTo>
                <a:lnTo>
                  <a:pt x="27951" y="25188"/>
                </a:lnTo>
                <a:lnTo>
                  <a:pt x="32921" y="25365"/>
                </a:lnTo>
                <a:lnTo>
                  <a:pt x="38139" y="26435"/>
                </a:lnTo>
                <a:lnTo>
                  <a:pt x="43524" y="28101"/>
                </a:lnTo>
                <a:lnTo>
                  <a:pt x="49018" y="30164"/>
                </a:lnTo>
                <a:lnTo>
                  <a:pt x="54586" y="32492"/>
                </a:lnTo>
                <a:lnTo>
                  <a:pt x="60203" y="34997"/>
                </a:lnTo>
                <a:lnTo>
                  <a:pt x="65853" y="37619"/>
                </a:lnTo>
                <a:lnTo>
                  <a:pt x="72477" y="39367"/>
                </a:lnTo>
                <a:lnTo>
                  <a:pt x="87456" y="41310"/>
                </a:lnTo>
                <a:lnTo>
                  <a:pt x="95452" y="42780"/>
                </a:lnTo>
                <a:lnTo>
                  <a:pt x="103639" y="44713"/>
                </a:lnTo>
                <a:lnTo>
                  <a:pt x="111955" y="46954"/>
                </a:lnTo>
                <a:lnTo>
                  <a:pt x="128815" y="51984"/>
                </a:lnTo>
                <a:lnTo>
                  <a:pt x="137311" y="54658"/>
                </a:lnTo>
                <a:lnTo>
                  <a:pt x="146786" y="56442"/>
                </a:lnTo>
                <a:lnTo>
                  <a:pt x="167473" y="58423"/>
                </a:lnTo>
                <a:lnTo>
                  <a:pt x="178323" y="59904"/>
                </a:lnTo>
                <a:lnTo>
                  <a:pt x="189367" y="61844"/>
                </a:lnTo>
                <a:lnTo>
                  <a:pt x="200540" y="64089"/>
                </a:lnTo>
                <a:lnTo>
                  <a:pt x="211798" y="65587"/>
                </a:lnTo>
                <a:lnTo>
                  <a:pt x="246799" y="67693"/>
                </a:lnTo>
                <a:lnTo>
                  <a:pt x="286909" y="69270"/>
                </a:lnTo>
                <a:lnTo>
                  <a:pt x="300810" y="70946"/>
                </a:lnTo>
                <a:lnTo>
                  <a:pt x="314840" y="73015"/>
                </a:lnTo>
                <a:lnTo>
                  <a:pt x="357339" y="71376"/>
                </a:lnTo>
                <a:lnTo>
                  <a:pt x="404646" y="69409"/>
                </a:lnTo>
                <a:lnTo>
                  <a:pt x="488861" y="68689"/>
                </a:lnTo>
                <a:lnTo>
                  <a:pt x="557257" y="68602"/>
                </a:lnTo>
                <a:lnTo>
                  <a:pt x="575340" y="67642"/>
                </a:lnTo>
                <a:lnTo>
                  <a:pt x="594062" y="66050"/>
                </a:lnTo>
                <a:lnTo>
                  <a:pt x="613212" y="64036"/>
                </a:lnTo>
                <a:lnTo>
                  <a:pt x="652268" y="61799"/>
                </a:lnTo>
                <a:lnTo>
                  <a:pt x="691851" y="59851"/>
                </a:lnTo>
                <a:lnTo>
                  <a:pt x="711742" y="57998"/>
                </a:lnTo>
                <a:lnTo>
                  <a:pt x="731670" y="55811"/>
                </a:lnTo>
                <a:lnTo>
                  <a:pt x="769051" y="50840"/>
                </a:lnTo>
                <a:lnTo>
                  <a:pt x="787021" y="48181"/>
                </a:lnTo>
                <a:lnTo>
                  <a:pt x="806620" y="46408"/>
                </a:lnTo>
                <a:lnTo>
                  <a:pt x="848718" y="44439"/>
                </a:lnTo>
                <a:lnTo>
                  <a:pt x="910707" y="43330"/>
                </a:lnTo>
                <a:lnTo>
                  <a:pt x="930988" y="42222"/>
                </a:lnTo>
                <a:lnTo>
                  <a:pt x="951176" y="40531"/>
                </a:lnTo>
                <a:lnTo>
                  <a:pt x="971302" y="38451"/>
                </a:lnTo>
                <a:lnTo>
                  <a:pt x="991387" y="37064"/>
                </a:lnTo>
                <a:lnTo>
                  <a:pt x="1031484" y="35523"/>
                </a:lnTo>
                <a:lnTo>
                  <a:pt x="1052463" y="34160"/>
                </a:lnTo>
                <a:lnTo>
                  <a:pt x="1096094" y="30105"/>
                </a:lnTo>
                <a:lnTo>
                  <a:pt x="1163497" y="22467"/>
                </a:lnTo>
                <a:lnTo>
                  <a:pt x="1186193" y="20694"/>
                </a:lnTo>
                <a:lnTo>
                  <a:pt x="1231729" y="18722"/>
                </a:lnTo>
                <a:lnTo>
                  <a:pt x="1253587" y="17244"/>
                </a:lnTo>
                <a:lnTo>
                  <a:pt x="1274827" y="15306"/>
                </a:lnTo>
                <a:lnTo>
                  <a:pt x="1295655" y="13062"/>
                </a:lnTo>
                <a:lnTo>
                  <a:pt x="1316208" y="11565"/>
                </a:lnTo>
                <a:lnTo>
                  <a:pt x="1356824" y="9903"/>
                </a:lnTo>
                <a:lnTo>
                  <a:pt x="1376989" y="8507"/>
                </a:lnTo>
                <a:lnTo>
                  <a:pt x="1397100" y="6624"/>
                </a:lnTo>
                <a:lnTo>
                  <a:pt x="1417175" y="4416"/>
                </a:lnTo>
                <a:lnTo>
                  <a:pt x="1437225" y="2945"/>
                </a:lnTo>
                <a:lnTo>
                  <a:pt x="1496348" y="873"/>
                </a:lnTo>
                <a:lnTo>
                  <a:pt x="1602720" y="77"/>
                </a:lnTo>
                <a:lnTo>
                  <a:pt x="1940890" y="0"/>
                </a:lnTo>
                <a:lnTo>
                  <a:pt x="1947342" y="953"/>
                </a:lnTo>
                <a:lnTo>
                  <a:pt x="1953548" y="2541"/>
                </a:lnTo>
                <a:lnTo>
                  <a:pt x="1959590" y="4552"/>
                </a:lnTo>
                <a:lnTo>
                  <a:pt x="1971384" y="6786"/>
                </a:lnTo>
                <a:lnTo>
                  <a:pt x="2023109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6" name="SMARTPenAnnotation206"/>
          <p:cNvSpPr/>
          <p:nvPr/>
        </p:nvSpPr>
        <p:spPr>
          <a:xfrm>
            <a:off x="4752022" y="5743585"/>
            <a:ext cx="1800226" cy="85716"/>
          </a:xfrm>
          <a:custGeom>
            <a:avLst/>
            <a:gdLst/>
            <a:ahLst/>
            <a:cxnLst/>
            <a:rect l="0" t="0" r="0" b="0"/>
            <a:pathLst>
              <a:path w="1800226" h="85716">
                <a:moveTo>
                  <a:pt x="0" y="85715"/>
                </a:moveTo>
                <a:lnTo>
                  <a:pt x="286324" y="85715"/>
                </a:lnTo>
                <a:lnTo>
                  <a:pt x="316168" y="83175"/>
                </a:lnTo>
                <a:lnTo>
                  <a:pt x="330794" y="81164"/>
                </a:lnTo>
                <a:lnTo>
                  <a:pt x="359744" y="78929"/>
                </a:lnTo>
                <a:lnTo>
                  <a:pt x="389439" y="76984"/>
                </a:lnTo>
                <a:lnTo>
                  <a:pt x="405359" y="75132"/>
                </a:lnTo>
                <a:lnTo>
                  <a:pt x="421687" y="72944"/>
                </a:lnTo>
                <a:lnTo>
                  <a:pt x="455069" y="70514"/>
                </a:lnTo>
                <a:lnTo>
                  <a:pt x="488955" y="68481"/>
                </a:lnTo>
                <a:lnTo>
                  <a:pt x="505993" y="66606"/>
                </a:lnTo>
                <a:lnTo>
                  <a:pt x="523066" y="64403"/>
                </a:lnTo>
                <a:lnTo>
                  <a:pt x="559816" y="61955"/>
                </a:lnTo>
                <a:lnTo>
                  <a:pt x="597422" y="59915"/>
                </a:lnTo>
                <a:lnTo>
                  <a:pt x="615451" y="58037"/>
                </a:lnTo>
                <a:lnTo>
                  <a:pt x="690002" y="48180"/>
                </a:lnTo>
                <a:lnTo>
                  <a:pt x="710509" y="46404"/>
                </a:lnTo>
                <a:lnTo>
                  <a:pt x="774824" y="42952"/>
                </a:lnTo>
                <a:lnTo>
                  <a:pt x="795632" y="41014"/>
                </a:lnTo>
                <a:lnTo>
                  <a:pt x="816172" y="38769"/>
                </a:lnTo>
                <a:lnTo>
                  <a:pt x="859313" y="36275"/>
                </a:lnTo>
                <a:lnTo>
                  <a:pt x="903887" y="34214"/>
                </a:lnTo>
                <a:lnTo>
                  <a:pt x="949097" y="30123"/>
                </a:lnTo>
                <a:lnTo>
                  <a:pt x="994591" y="27670"/>
                </a:lnTo>
                <a:lnTo>
                  <a:pt x="1040210" y="25627"/>
                </a:lnTo>
                <a:lnTo>
                  <a:pt x="1063044" y="23749"/>
                </a:lnTo>
                <a:lnTo>
                  <a:pt x="1085886" y="21544"/>
                </a:lnTo>
                <a:lnTo>
                  <a:pt x="1131586" y="19095"/>
                </a:lnTo>
                <a:lnTo>
                  <a:pt x="1177297" y="17053"/>
                </a:lnTo>
                <a:lnTo>
                  <a:pt x="1200155" y="15176"/>
                </a:lnTo>
                <a:lnTo>
                  <a:pt x="1223013" y="12971"/>
                </a:lnTo>
                <a:lnTo>
                  <a:pt x="1266191" y="10521"/>
                </a:lnTo>
                <a:lnTo>
                  <a:pt x="1307607" y="8480"/>
                </a:lnTo>
                <a:lnTo>
                  <a:pt x="1327985" y="6603"/>
                </a:lnTo>
                <a:lnTo>
                  <a:pt x="1348238" y="4398"/>
                </a:lnTo>
                <a:lnTo>
                  <a:pt x="1388522" y="1949"/>
                </a:lnTo>
                <a:lnTo>
                  <a:pt x="1427698" y="860"/>
                </a:lnTo>
                <a:lnTo>
                  <a:pt x="1540026" y="66"/>
                </a:lnTo>
                <a:lnTo>
                  <a:pt x="1619275" y="0"/>
                </a:lnTo>
                <a:lnTo>
                  <a:pt x="1646778" y="2534"/>
                </a:lnTo>
                <a:lnTo>
                  <a:pt x="1660779" y="4543"/>
                </a:lnTo>
                <a:lnTo>
                  <a:pt x="1683957" y="6776"/>
                </a:lnTo>
                <a:lnTo>
                  <a:pt x="1703783" y="8721"/>
                </a:lnTo>
                <a:lnTo>
                  <a:pt x="1713070" y="10573"/>
                </a:lnTo>
                <a:lnTo>
                  <a:pt x="1722119" y="12760"/>
                </a:lnTo>
                <a:lnTo>
                  <a:pt x="1739794" y="15190"/>
                </a:lnTo>
                <a:lnTo>
                  <a:pt x="1756222" y="17223"/>
                </a:lnTo>
                <a:lnTo>
                  <a:pt x="1763270" y="19099"/>
                </a:lnTo>
                <a:lnTo>
                  <a:pt x="1769873" y="21301"/>
                </a:lnTo>
                <a:lnTo>
                  <a:pt x="1779750" y="23749"/>
                </a:lnTo>
                <a:lnTo>
                  <a:pt x="1783718" y="24402"/>
                </a:lnTo>
                <a:lnTo>
                  <a:pt x="1787316" y="25789"/>
                </a:lnTo>
                <a:lnTo>
                  <a:pt x="1790667" y="27667"/>
                </a:lnTo>
                <a:lnTo>
                  <a:pt x="1800225" y="342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7" name="SMARTPenAnnotation207"/>
          <p:cNvSpPr/>
          <p:nvPr/>
        </p:nvSpPr>
        <p:spPr>
          <a:xfrm>
            <a:off x="2120265" y="1337310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8572" y="17145"/>
                </a:moveTo>
                <a:lnTo>
                  <a:pt x="0" y="17145"/>
                </a:lnTo>
                <a:lnTo>
                  <a:pt x="20151" y="17145"/>
                </a:lnTo>
                <a:lnTo>
                  <a:pt x="24864" y="16192"/>
                </a:lnTo>
                <a:lnTo>
                  <a:pt x="30863" y="14605"/>
                </a:lnTo>
                <a:lnTo>
                  <a:pt x="37720" y="12594"/>
                </a:lnTo>
                <a:lnTo>
                  <a:pt x="43244" y="11253"/>
                </a:lnTo>
                <a:lnTo>
                  <a:pt x="47879" y="10359"/>
                </a:lnTo>
                <a:lnTo>
                  <a:pt x="51922" y="9764"/>
                </a:lnTo>
                <a:lnTo>
                  <a:pt x="56522" y="9366"/>
                </a:lnTo>
                <a:lnTo>
                  <a:pt x="61494" y="9102"/>
                </a:lnTo>
                <a:lnTo>
                  <a:pt x="72098" y="8807"/>
                </a:lnTo>
                <a:lnTo>
                  <a:pt x="95548" y="8603"/>
                </a:lnTo>
                <a:lnTo>
                  <a:pt x="99894" y="7640"/>
                </a:lnTo>
                <a:lnTo>
                  <a:pt x="104695" y="6046"/>
                </a:lnTo>
                <a:lnTo>
                  <a:pt x="109802" y="4030"/>
                </a:lnTo>
                <a:lnTo>
                  <a:pt x="114159" y="2687"/>
                </a:lnTo>
                <a:lnTo>
                  <a:pt x="118016" y="1791"/>
                </a:lnTo>
                <a:lnTo>
                  <a:pt x="121539" y="1194"/>
                </a:lnTo>
                <a:lnTo>
                  <a:pt x="124841" y="796"/>
                </a:lnTo>
                <a:lnTo>
                  <a:pt x="127995" y="530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8" name="SMARTPenAnnotation208"/>
          <p:cNvSpPr/>
          <p:nvPr/>
        </p:nvSpPr>
        <p:spPr>
          <a:xfrm>
            <a:off x="2300287" y="1277302"/>
            <a:ext cx="145733" cy="145734"/>
          </a:xfrm>
          <a:custGeom>
            <a:avLst/>
            <a:gdLst/>
            <a:ahLst/>
            <a:cxnLst/>
            <a:rect l="0" t="0" r="0" b="0"/>
            <a:pathLst>
              <a:path w="145733" h="145734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6844" y="24077"/>
                </a:lnTo>
                <a:lnTo>
                  <a:pt x="9325" y="28434"/>
                </a:lnTo>
                <a:lnTo>
                  <a:pt x="11932" y="33243"/>
                </a:lnTo>
                <a:lnTo>
                  <a:pt x="14622" y="37402"/>
                </a:lnTo>
                <a:lnTo>
                  <a:pt x="17368" y="41127"/>
                </a:lnTo>
                <a:lnTo>
                  <a:pt x="20151" y="44563"/>
                </a:lnTo>
                <a:lnTo>
                  <a:pt x="22959" y="48759"/>
                </a:lnTo>
                <a:lnTo>
                  <a:pt x="25784" y="53461"/>
                </a:lnTo>
                <a:lnTo>
                  <a:pt x="28619" y="58501"/>
                </a:lnTo>
                <a:lnTo>
                  <a:pt x="31462" y="62813"/>
                </a:lnTo>
                <a:lnTo>
                  <a:pt x="34310" y="66640"/>
                </a:lnTo>
                <a:lnTo>
                  <a:pt x="37161" y="70144"/>
                </a:lnTo>
                <a:lnTo>
                  <a:pt x="40014" y="74385"/>
                </a:lnTo>
                <a:lnTo>
                  <a:pt x="42868" y="79118"/>
                </a:lnTo>
                <a:lnTo>
                  <a:pt x="45724" y="84178"/>
                </a:lnTo>
                <a:lnTo>
                  <a:pt x="48580" y="88503"/>
                </a:lnTo>
                <a:lnTo>
                  <a:pt x="51437" y="92340"/>
                </a:lnTo>
                <a:lnTo>
                  <a:pt x="54294" y="95850"/>
                </a:lnTo>
                <a:lnTo>
                  <a:pt x="58103" y="100095"/>
                </a:lnTo>
                <a:lnTo>
                  <a:pt x="67416" y="109892"/>
                </a:lnTo>
                <a:lnTo>
                  <a:pt x="88229" y="131058"/>
                </a:lnTo>
                <a:lnTo>
                  <a:pt x="91205" y="133092"/>
                </a:lnTo>
                <a:lnTo>
                  <a:pt x="94140" y="134448"/>
                </a:lnTo>
                <a:lnTo>
                  <a:pt x="97050" y="135352"/>
                </a:lnTo>
                <a:lnTo>
                  <a:pt x="99943" y="136907"/>
                </a:lnTo>
                <a:lnTo>
                  <a:pt x="102823" y="138897"/>
                </a:lnTo>
                <a:lnTo>
                  <a:pt x="105696" y="141175"/>
                </a:lnTo>
                <a:lnTo>
                  <a:pt x="109517" y="142694"/>
                </a:lnTo>
                <a:lnTo>
                  <a:pt x="113969" y="143707"/>
                </a:lnTo>
                <a:lnTo>
                  <a:pt x="125700" y="145333"/>
                </a:lnTo>
                <a:lnTo>
                  <a:pt x="129844" y="145555"/>
                </a:lnTo>
                <a:lnTo>
                  <a:pt x="134861" y="145653"/>
                </a:lnTo>
                <a:lnTo>
                  <a:pt x="145732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19" name="SMARTPenAnnotation209"/>
          <p:cNvSpPr/>
          <p:nvPr/>
        </p:nvSpPr>
        <p:spPr>
          <a:xfrm>
            <a:off x="2317432" y="1303019"/>
            <a:ext cx="137161" cy="137162"/>
          </a:xfrm>
          <a:custGeom>
            <a:avLst/>
            <a:gdLst/>
            <a:ahLst/>
            <a:cxnLst/>
            <a:rect l="0" t="0" r="0" b="0"/>
            <a:pathLst>
              <a:path w="137161" h="137162">
                <a:moveTo>
                  <a:pt x="137160" y="0"/>
                </a:moveTo>
                <a:lnTo>
                  <a:pt x="137160" y="8220"/>
                </a:lnTo>
                <a:lnTo>
                  <a:pt x="134620" y="10956"/>
                </a:lnTo>
                <a:lnTo>
                  <a:pt x="125228" y="20474"/>
                </a:lnTo>
                <a:lnTo>
                  <a:pt x="123490" y="23174"/>
                </a:lnTo>
                <a:lnTo>
                  <a:pt x="122332" y="25927"/>
                </a:lnTo>
                <a:lnTo>
                  <a:pt x="121560" y="28715"/>
                </a:lnTo>
                <a:lnTo>
                  <a:pt x="120092" y="31526"/>
                </a:lnTo>
                <a:lnTo>
                  <a:pt x="118161" y="34353"/>
                </a:lnTo>
                <a:lnTo>
                  <a:pt x="115922" y="37189"/>
                </a:lnTo>
                <a:lnTo>
                  <a:pt x="112524" y="40033"/>
                </a:lnTo>
                <a:lnTo>
                  <a:pt x="108353" y="42881"/>
                </a:lnTo>
                <a:lnTo>
                  <a:pt x="103668" y="45733"/>
                </a:lnTo>
                <a:lnTo>
                  <a:pt x="83422" y="58847"/>
                </a:lnTo>
                <a:lnTo>
                  <a:pt x="77522" y="63997"/>
                </a:lnTo>
                <a:lnTo>
                  <a:pt x="72636" y="69335"/>
                </a:lnTo>
                <a:lnTo>
                  <a:pt x="68427" y="74798"/>
                </a:lnTo>
                <a:lnTo>
                  <a:pt x="62763" y="80346"/>
                </a:lnTo>
                <a:lnTo>
                  <a:pt x="56129" y="85949"/>
                </a:lnTo>
                <a:lnTo>
                  <a:pt x="48849" y="91590"/>
                </a:lnTo>
                <a:lnTo>
                  <a:pt x="42092" y="97255"/>
                </a:lnTo>
                <a:lnTo>
                  <a:pt x="35681" y="102937"/>
                </a:lnTo>
                <a:lnTo>
                  <a:pt x="23478" y="114330"/>
                </a:lnTo>
                <a:lnTo>
                  <a:pt x="0" y="1371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0" name="SMARTPenAnnotation210"/>
          <p:cNvSpPr/>
          <p:nvPr/>
        </p:nvSpPr>
        <p:spPr>
          <a:xfrm>
            <a:off x="3337559" y="1294447"/>
            <a:ext cx="137162" cy="17115"/>
          </a:xfrm>
          <a:custGeom>
            <a:avLst/>
            <a:gdLst/>
            <a:ahLst/>
            <a:cxnLst/>
            <a:rect l="0" t="0" r="0" b="0"/>
            <a:pathLst>
              <a:path w="137162" h="17115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19"/>
                </a:lnTo>
                <a:lnTo>
                  <a:pt x="8731" y="8503"/>
                </a:lnTo>
                <a:lnTo>
                  <a:pt x="20400" y="8563"/>
                </a:lnTo>
                <a:lnTo>
                  <a:pt x="23125" y="9519"/>
                </a:lnTo>
                <a:lnTo>
                  <a:pt x="25895" y="11108"/>
                </a:lnTo>
                <a:lnTo>
                  <a:pt x="28693" y="13121"/>
                </a:lnTo>
                <a:lnTo>
                  <a:pt x="32464" y="14462"/>
                </a:lnTo>
                <a:lnTo>
                  <a:pt x="36883" y="15356"/>
                </a:lnTo>
                <a:lnTo>
                  <a:pt x="41734" y="15953"/>
                </a:lnTo>
                <a:lnTo>
                  <a:pt x="46873" y="16350"/>
                </a:lnTo>
                <a:lnTo>
                  <a:pt x="52203" y="16615"/>
                </a:lnTo>
                <a:lnTo>
                  <a:pt x="63207" y="16909"/>
                </a:lnTo>
                <a:lnTo>
                  <a:pt x="91485" y="17114"/>
                </a:lnTo>
                <a:lnTo>
                  <a:pt x="97185" y="16172"/>
                </a:lnTo>
                <a:lnTo>
                  <a:pt x="102891" y="14591"/>
                </a:lnTo>
                <a:lnTo>
                  <a:pt x="108599" y="12585"/>
                </a:lnTo>
                <a:lnTo>
                  <a:pt x="114309" y="11248"/>
                </a:lnTo>
                <a:lnTo>
                  <a:pt x="120021" y="10356"/>
                </a:lnTo>
                <a:lnTo>
                  <a:pt x="137161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1" name="SMARTPenAnnotation211"/>
          <p:cNvSpPr/>
          <p:nvPr/>
        </p:nvSpPr>
        <p:spPr>
          <a:xfrm>
            <a:off x="3538361" y="1243012"/>
            <a:ext cx="133527" cy="85726"/>
          </a:xfrm>
          <a:custGeom>
            <a:avLst/>
            <a:gdLst/>
            <a:ahLst/>
            <a:cxnLst/>
            <a:rect l="0" t="0" r="0" b="0"/>
            <a:pathLst>
              <a:path w="133527" h="85726">
                <a:moveTo>
                  <a:pt x="4939" y="0"/>
                </a:moveTo>
                <a:lnTo>
                  <a:pt x="0" y="0"/>
                </a:lnTo>
                <a:lnTo>
                  <a:pt x="2108" y="0"/>
                </a:lnTo>
                <a:lnTo>
                  <a:pt x="3052" y="953"/>
                </a:lnTo>
                <a:lnTo>
                  <a:pt x="3680" y="2540"/>
                </a:lnTo>
                <a:lnTo>
                  <a:pt x="4100" y="4551"/>
                </a:lnTo>
                <a:lnTo>
                  <a:pt x="5332" y="5891"/>
                </a:lnTo>
                <a:lnTo>
                  <a:pt x="7106" y="6785"/>
                </a:lnTo>
                <a:lnTo>
                  <a:pt x="9241" y="7381"/>
                </a:lnTo>
                <a:lnTo>
                  <a:pt x="11617" y="8731"/>
                </a:lnTo>
                <a:lnTo>
                  <a:pt x="14153" y="10583"/>
                </a:lnTo>
                <a:lnTo>
                  <a:pt x="16797" y="12770"/>
                </a:lnTo>
                <a:lnTo>
                  <a:pt x="19511" y="15181"/>
                </a:lnTo>
                <a:lnTo>
                  <a:pt x="25068" y="20400"/>
                </a:lnTo>
                <a:lnTo>
                  <a:pt x="28835" y="23125"/>
                </a:lnTo>
                <a:lnTo>
                  <a:pt x="33252" y="25894"/>
                </a:lnTo>
                <a:lnTo>
                  <a:pt x="38102" y="28693"/>
                </a:lnTo>
                <a:lnTo>
                  <a:pt x="42288" y="30559"/>
                </a:lnTo>
                <a:lnTo>
                  <a:pt x="46030" y="31802"/>
                </a:lnTo>
                <a:lnTo>
                  <a:pt x="49478" y="32632"/>
                </a:lnTo>
                <a:lnTo>
                  <a:pt x="53682" y="34137"/>
                </a:lnTo>
                <a:lnTo>
                  <a:pt x="58389" y="36093"/>
                </a:lnTo>
                <a:lnTo>
                  <a:pt x="63432" y="38350"/>
                </a:lnTo>
                <a:lnTo>
                  <a:pt x="74115" y="43397"/>
                </a:lnTo>
                <a:lnTo>
                  <a:pt x="79632" y="46076"/>
                </a:lnTo>
                <a:lnTo>
                  <a:pt x="84261" y="48815"/>
                </a:lnTo>
                <a:lnTo>
                  <a:pt x="88300" y="51593"/>
                </a:lnTo>
                <a:lnTo>
                  <a:pt x="91945" y="54398"/>
                </a:lnTo>
                <a:lnTo>
                  <a:pt x="96281" y="57220"/>
                </a:lnTo>
                <a:lnTo>
                  <a:pt x="101076" y="60054"/>
                </a:lnTo>
                <a:lnTo>
                  <a:pt x="106178" y="62896"/>
                </a:lnTo>
                <a:lnTo>
                  <a:pt x="111484" y="66696"/>
                </a:lnTo>
                <a:lnTo>
                  <a:pt x="116926" y="71134"/>
                </a:lnTo>
                <a:lnTo>
                  <a:pt x="133526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2" name="SMARTPenAnnotation212"/>
          <p:cNvSpPr/>
          <p:nvPr/>
        </p:nvSpPr>
        <p:spPr>
          <a:xfrm>
            <a:off x="3603307" y="1251585"/>
            <a:ext cx="128589" cy="120016"/>
          </a:xfrm>
          <a:custGeom>
            <a:avLst/>
            <a:gdLst/>
            <a:ahLst/>
            <a:cxnLst/>
            <a:rect l="0" t="0" r="0" b="0"/>
            <a:pathLst>
              <a:path w="128589" h="120016">
                <a:moveTo>
                  <a:pt x="128588" y="0"/>
                </a:moveTo>
                <a:lnTo>
                  <a:pt x="128588" y="4550"/>
                </a:lnTo>
                <a:lnTo>
                  <a:pt x="127635" y="5891"/>
                </a:lnTo>
                <a:lnTo>
                  <a:pt x="126048" y="6785"/>
                </a:lnTo>
                <a:lnTo>
                  <a:pt x="124037" y="7380"/>
                </a:lnTo>
                <a:lnTo>
                  <a:pt x="122696" y="8730"/>
                </a:lnTo>
                <a:lnTo>
                  <a:pt x="121802" y="10582"/>
                </a:lnTo>
                <a:lnTo>
                  <a:pt x="121206" y="12770"/>
                </a:lnTo>
                <a:lnTo>
                  <a:pt x="119857" y="15180"/>
                </a:lnTo>
                <a:lnTo>
                  <a:pt x="118005" y="17740"/>
                </a:lnTo>
                <a:lnTo>
                  <a:pt x="115817" y="20399"/>
                </a:lnTo>
                <a:lnTo>
                  <a:pt x="113407" y="23124"/>
                </a:lnTo>
                <a:lnTo>
                  <a:pt x="108188" y="28692"/>
                </a:lnTo>
                <a:lnTo>
                  <a:pt x="104510" y="31510"/>
                </a:lnTo>
                <a:lnTo>
                  <a:pt x="100153" y="34342"/>
                </a:lnTo>
                <a:lnTo>
                  <a:pt x="95344" y="37182"/>
                </a:lnTo>
                <a:lnTo>
                  <a:pt x="90233" y="40028"/>
                </a:lnTo>
                <a:lnTo>
                  <a:pt x="79474" y="45730"/>
                </a:lnTo>
                <a:lnTo>
                  <a:pt x="74890" y="49536"/>
                </a:lnTo>
                <a:lnTo>
                  <a:pt x="70882" y="53979"/>
                </a:lnTo>
                <a:lnTo>
                  <a:pt x="67257" y="58846"/>
                </a:lnTo>
                <a:lnTo>
                  <a:pt x="61983" y="63995"/>
                </a:lnTo>
                <a:lnTo>
                  <a:pt x="55610" y="69333"/>
                </a:lnTo>
                <a:lnTo>
                  <a:pt x="48503" y="74797"/>
                </a:lnTo>
                <a:lnTo>
                  <a:pt x="42813" y="79392"/>
                </a:lnTo>
                <a:lnTo>
                  <a:pt x="38067" y="83408"/>
                </a:lnTo>
                <a:lnTo>
                  <a:pt x="33950" y="87038"/>
                </a:lnTo>
                <a:lnTo>
                  <a:pt x="26837" y="93611"/>
                </a:lnTo>
                <a:lnTo>
                  <a:pt x="17477" y="102666"/>
                </a:lnTo>
                <a:lnTo>
                  <a:pt x="0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3" name="SMARTPenAnnotation213"/>
          <p:cNvSpPr/>
          <p:nvPr/>
        </p:nvSpPr>
        <p:spPr>
          <a:xfrm>
            <a:off x="6742194" y="2940408"/>
            <a:ext cx="247133" cy="299998"/>
          </a:xfrm>
          <a:custGeom>
            <a:avLst/>
            <a:gdLst/>
            <a:ahLst/>
            <a:cxnLst/>
            <a:rect l="0" t="0" r="0" b="0"/>
            <a:pathLst>
              <a:path w="247133" h="299998">
                <a:moveTo>
                  <a:pt x="101518" y="42822"/>
                </a:moveTo>
                <a:lnTo>
                  <a:pt x="101518" y="38271"/>
                </a:lnTo>
                <a:lnTo>
                  <a:pt x="102471" y="35977"/>
                </a:lnTo>
                <a:lnTo>
                  <a:pt x="108899" y="27221"/>
                </a:lnTo>
                <a:lnTo>
                  <a:pt x="109561" y="23823"/>
                </a:lnTo>
                <a:lnTo>
                  <a:pt x="109738" y="21583"/>
                </a:lnTo>
                <a:lnTo>
                  <a:pt x="110808" y="20090"/>
                </a:lnTo>
                <a:lnTo>
                  <a:pt x="112474" y="19095"/>
                </a:lnTo>
                <a:lnTo>
                  <a:pt x="114537" y="18431"/>
                </a:lnTo>
                <a:lnTo>
                  <a:pt x="119370" y="15154"/>
                </a:lnTo>
                <a:lnTo>
                  <a:pt x="124692" y="10522"/>
                </a:lnTo>
                <a:lnTo>
                  <a:pt x="130233" y="5289"/>
                </a:lnTo>
                <a:lnTo>
                  <a:pt x="133044" y="3512"/>
                </a:lnTo>
                <a:lnTo>
                  <a:pt x="138706" y="1538"/>
                </a:lnTo>
                <a:lnTo>
                  <a:pt x="144399" y="661"/>
                </a:lnTo>
                <a:lnTo>
                  <a:pt x="151056" y="271"/>
                </a:lnTo>
                <a:lnTo>
                  <a:pt x="164562" y="51"/>
                </a:lnTo>
                <a:lnTo>
                  <a:pt x="171765" y="0"/>
                </a:lnTo>
                <a:lnTo>
                  <a:pt x="175020" y="939"/>
                </a:lnTo>
                <a:lnTo>
                  <a:pt x="181175" y="4522"/>
                </a:lnTo>
                <a:lnTo>
                  <a:pt x="185103" y="6811"/>
                </a:lnTo>
                <a:lnTo>
                  <a:pt x="189627" y="9290"/>
                </a:lnTo>
                <a:lnTo>
                  <a:pt x="205095" y="17329"/>
                </a:lnTo>
                <a:lnTo>
                  <a:pt x="210573" y="20111"/>
                </a:lnTo>
                <a:lnTo>
                  <a:pt x="215179" y="22919"/>
                </a:lnTo>
                <a:lnTo>
                  <a:pt x="222836" y="28578"/>
                </a:lnTo>
                <a:lnTo>
                  <a:pt x="229415" y="34269"/>
                </a:lnTo>
                <a:lnTo>
                  <a:pt x="232503" y="37120"/>
                </a:lnTo>
                <a:lnTo>
                  <a:pt x="234561" y="40925"/>
                </a:lnTo>
                <a:lnTo>
                  <a:pt x="238411" y="55383"/>
                </a:lnTo>
                <a:lnTo>
                  <a:pt x="240405" y="60721"/>
                </a:lnTo>
                <a:lnTo>
                  <a:pt x="242687" y="66185"/>
                </a:lnTo>
                <a:lnTo>
                  <a:pt x="245222" y="74795"/>
                </a:lnTo>
                <a:lnTo>
                  <a:pt x="246349" y="82750"/>
                </a:lnTo>
                <a:lnTo>
                  <a:pt x="246650" y="87538"/>
                </a:lnTo>
                <a:lnTo>
                  <a:pt x="246984" y="97938"/>
                </a:lnTo>
                <a:lnTo>
                  <a:pt x="247132" y="108910"/>
                </a:lnTo>
                <a:lnTo>
                  <a:pt x="246219" y="114503"/>
                </a:lnTo>
                <a:lnTo>
                  <a:pt x="244658" y="120137"/>
                </a:lnTo>
                <a:lnTo>
                  <a:pt x="242665" y="125798"/>
                </a:lnTo>
                <a:lnTo>
                  <a:pt x="241336" y="131476"/>
                </a:lnTo>
                <a:lnTo>
                  <a:pt x="240450" y="137167"/>
                </a:lnTo>
                <a:lnTo>
                  <a:pt x="239859" y="142866"/>
                </a:lnTo>
                <a:lnTo>
                  <a:pt x="238514" y="148571"/>
                </a:lnTo>
                <a:lnTo>
                  <a:pt x="236663" y="154278"/>
                </a:lnTo>
                <a:lnTo>
                  <a:pt x="234477" y="159989"/>
                </a:lnTo>
                <a:lnTo>
                  <a:pt x="231116" y="165700"/>
                </a:lnTo>
                <a:lnTo>
                  <a:pt x="226968" y="171414"/>
                </a:lnTo>
                <a:lnTo>
                  <a:pt x="222300" y="177127"/>
                </a:lnTo>
                <a:lnTo>
                  <a:pt x="218234" y="182841"/>
                </a:lnTo>
                <a:lnTo>
                  <a:pt x="214572" y="188555"/>
                </a:lnTo>
                <a:lnTo>
                  <a:pt x="211177" y="194270"/>
                </a:lnTo>
                <a:lnTo>
                  <a:pt x="207008" y="199032"/>
                </a:lnTo>
                <a:lnTo>
                  <a:pt x="202326" y="203159"/>
                </a:lnTo>
                <a:lnTo>
                  <a:pt x="197298" y="206864"/>
                </a:lnTo>
                <a:lnTo>
                  <a:pt x="184092" y="216059"/>
                </a:lnTo>
                <a:lnTo>
                  <a:pt x="176570" y="221178"/>
                </a:lnTo>
                <a:lnTo>
                  <a:pt x="169650" y="226496"/>
                </a:lnTo>
                <a:lnTo>
                  <a:pt x="163132" y="231946"/>
                </a:lnTo>
                <a:lnTo>
                  <a:pt x="156881" y="237485"/>
                </a:lnTo>
                <a:lnTo>
                  <a:pt x="150810" y="242130"/>
                </a:lnTo>
                <a:lnTo>
                  <a:pt x="144856" y="246179"/>
                </a:lnTo>
                <a:lnTo>
                  <a:pt x="138983" y="249830"/>
                </a:lnTo>
                <a:lnTo>
                  <a:pt x="133162" y="254170"/>
                </a:lnTo>
                <a:lnTo>
                  <a:pt x="127377" y="258968"/>
                </a:lnTo>
                <a:lnTo>
                  <a:pt x="121615" y="264072"/>
                </a:lnTo>
                <a:lnTo>
                  <a:pt x="114916" y="267474"/>
                </a:lnTo>
                <a:lnTo>
                  <a:pt x="107593" y="269742"/>
                </a:lnTo>
                <a:lnTo>
                  <a:pt x="99852" y="271255"/>
                </a:lnTo>
                <a:lnTo>
                  <a:pt x="92788" y="273215"/>
                </a:lnTo>
                <a:lnTo>
                  <a:pt x="86173" y="275475"/>
                </a:lnTo>
                <a:lnTo>
                  <a:pt x="79858" y="277934"/>
                </a:lnTo>
                <a:lnTo>
                  <a:pt x="74696" y="279573"/>
                </a:lnTo>
                <a:lnTo>
                  <a:pt x="70301" y="280666"/>
                </a:lnTo>
                <a:lnTo>
                  <a:pt x="66419" y="281394"/>
                </a:lnTo>
                <a:lnTo>
                  <a:pt x="61927" y="281880"/>
                </a:lnTo>
                <a:lnTo>
                  <a:pt x="57026" y="282204"/>
                </a:lnTo>
                <a:lnTo>
                  <a:pt x="51854" y="282420"/>
                </a:lnTo>
                <a:lnTo>
                  <a:pt x="41028" y="282660"/>
                </a:lnTo>
                <a:lnTo>
                  <a:pt x="23106" y="282814"/>
                </a:lnTo>
                <a:lnTo>
                  <a:pt x="19716" y="281874"/>
                </a:lnTo>
                <a:lnTo>
                  <a:pt x="13409" y="278290"/>
                </a:lnTo>
                <a:lnTo>
                  <a:pt x="7490" y="274119"/>
                </a:lnTo>
                <a:lnTo>
                  <a:pt x="3213" y="270080"/>
                </a:lnTo>
                <a:lnTo>
                  <a:pt x="1692" y="267670"/>
                </a:lnTo>
                <a:lnTo>
                  <a:pt x="0" y="262452"/>
                </a:lnTo>
                <a:lnTo>
                  <a:pt x="502" y="259727"/>
                </a:lnTo>
                <a:lnTo>
                  <a:pt x="4807" y="251341"/>
                </a:lnTo>
                <a:lnTo>
                  <a:pt x="6148" y="245669"/>
                </a:lnTo>
                <a:lnTo>
                  <a:pt x="7458" y="243776"/>
                </a:lnTo>
                <a:lnTo>
                  <a:pt x="9283" y="242514"/>
                </a:lnTo>
                <a:lnTo>
                  <a:pt x="11454" y="241672"/>
                </a:lnTo>
                <a:lnTo>
                  <a:pt x="19058" y="235937"/>
                </a:lnTo>
                <a:lnTo>
                  <a:pt x="22732" y="233478"/>
                </a:lnTo>
                <a:lnTo>
                  <a:pt x="27087" y="230886"/>
                </a:lnTo>
                <a:lnTo>
                  <a:pt x="31894" y="228205"/>
                </a:lnTo>
                <a:lnTo>
                  <a:pt x="42317" y="222687"/>
                </a:lnTo>
                <a:lnTo>
                  <a:pt x="47763" y="219882"/>
                </a:lnTo>
                <a:lnTo>
                  <a:pt x="53298" y="218012"/>
                </a:lnTo>
                <a:lnTo>
                  <a:pt x="58894" y="216765"/>
                </a:lnTo>
                <a:lnTo>
                  <a:pt x="64530" y="215934"/>
                </a:lnTo>
                <a:lnTo>
                  <a:pt x="70192" y="214427"/>
                </a:lnTo>
                <a:lnTo>
                  <a:pt x="75872" y="212470"/>
                </a:lnTo>
                <a:lnTo>
                  <a:pt x="81563" y="210213"/>
                </a:lnTo>
                <a:lnTo>
                  <a:pt x="87262" y="208708"/>
                </a:lnTo>
                <a:lnTo>
                  <a:pt x="92967" y="207705"/>
                </a:lnTo>
                <a:lnTo>
                  <a:pt x="98674" y="207037"/>
                </a:lnTo>
                <a:lnTo>
                  <a:pt x="104384" y="207543"/>
                </a:lnTo>
                <a:lnTo>
                  <a:pt x="110097" y="208834"/>
                </a:lnTo>
                <a:lnTo>
                  <a:pt x="115809" y="210646"/>
                </a:lnTo>
                <a:lnTo>
                  <a:pt x="121524" y="211855"/>
                </a:lnTo>
                <a:lnTo>
                  <a:pt x="127237" y="212660"/>
                </a:lnTo>
                <a:lnTo>
                  <a:pt x="132952" y="213197"/>
                </a:lnTo>
                <a:lnTo>
                  <a:pt x="138666" y="214508"/>
                </a:lnTo>
                <a:lnTo>
                  <a:pt x="144381" y="216334"/>
                </a:lnTo>
                <a:lnTo>
                  <a:pt x="150096" y="218504"/>
                </a:lnTo>
                <a:lnTo>
                  <a:pt x="154858" y="219951"/>
                </a:lnTo>
                <a:lnTo>
                  <a:pt x="158986" y="220915"/>
                </a:lnTo>
                <a:lnTo>
                  <a:pt x="162690" y="221558"/>
                </a:lnTo>
                <a:lnTo>
                  <a:pt x="167064" y="222939"/>
                </a:lnTo>
                <a:lnTo>
                  <a:pt x="171886" y="224813"/>
                </a:lnTo>
                <a:lnTo>
                  <a:pt x="177005" y="227014"/>
                </a:lnTo>
                <a:lnTo>
                  <a:pt x="181370" y="229434"/>
                </a:lnTo>
                <a:lnTo>
                  <a:pt x="188761" y="234663"/>
                </a:lnTo>
                <a:lnTo>
                  <a:pt x="191113" y="237391"/>
                </a:lnTo>
                <a:lnTo>
                  <a:pt x="192680" y="240162"/>
                </a:lnTo>
                <a:lnTo>
                  <a:pt x="195374" y="246733"/>
                </a:lnTo>
                <a:lnTo>
                  <a:pt x="199747" y="256004"/>
                </a:lnTo>
                <a:lnTo>
                  <a:pt x="202326" y="263934"/>
                </a:lnTo>
                <a:lnTo>
                  <a:pt x="203471" y="270634"/>
                </a:lnTo>
                <a:lnTo>
                  <a:pt x="203981" y="276787"/>
                </a:lnTo>
                <a:lnTo>
                  <a:pt x="205069" y="279761"/>
                </a:lnTo>
                <a:lnTo>
                  <a:pt x="211120" y="288838"/>
                </a:lnTo>
                <a:lnTo>
                  <a:pt x="211734" y="289700"/>
                </a:lnTo>
                <a:lnTo>
                  <a:pt x="212415" y="293198"/>
                </a:lnTo>
                <a:lnTo>
                  <a:pt x="212961" y="2999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4" name="SMARTPenAnnotation214"/>
          <p:cNvSpPr/>
          <p:nvPr/>
        </p:nvSpPr>
        <p:spPr>
          <a:xfrm>
            <a:off x="6998017" y="3078837"/>
            <a:ext cx="272982" cy="332971"/>
          </a:xfrm>
          <a:custGeom>
            <a:avLst/>
            <a:gdLst/>
            <a:ahLst/>
            <a:cxnLst/>
            <a:rect l="0" t="0" r="0" b="0"/>
            <a:pathLst>
              <a:path w="272982" h="332971">
                <a:moveTo>
                  <a:pt x="0" y="32980"/>
                </a:moveTo>
                <a:lnTo>
                  <a:pt x="12771" y="32980"/>
                </a:lnTo>
                <a:lnTo>
                  <a:pt x="14229" y="33933"/>
                </a:lnTo>
                <a:lnTo>
                  <a:pt x="15201" y="35520"/>
                </a:lnTo>
                <a:lnTo>
                  <a:pt x="15849" y="37531"/>
                </a:lnTo>
                <a:lnTo>
                  <a:pt x="19109" y="42305"/>
                </a:lnTo>
                <a:lnTo>
                  <a:pt x="21311" y="44912"/>
                </a:lnTo>
                <a:lnTo>
                  <a:pt x="23733" y="46650"/>
                </a:lnTo>
                <a:lnTo>
                  <a:pt x="31691" y="50048"/>
                </a:lnTo>
                <a:lnTo>
                  <a:pt x="37263" y="54218"/>
                </a:lnTo>
                <a:lnTo>
                  <a:pt x="39129" y="56664"/>
                </a:lnTo>
                <a:lnTo>
                  <a:pt x="40374" y="59247"/>
                </a:lnTo>
                <a:lnTo>
                  <a:pt x="41204" y="61921"/>
                </a:lnTo>
                <a:lnTo>
                  <a:pt x="44666" y="67433"/>
                </a:lnTo>
                <a:lnTo>
                  <a:pt x="51969" y="75891"/>
                </a:lnTo>
                <a:lnTo>
                  <a:pt x="60166" y="84429"/>
                </a:lnTo>
                <a:lnTo>
                  <a:pt x="65792" y="91089"/>
                </a:lnTo>
                <a:lnTo>
                  <a:pt x="71469" y="100399"/>
                </a:lnTo>
                <a:lnTo>
                  <a:pt x="75469" y="107248"/>
                </a:lnTo>
                <a:lnTo>
                  <a:pt x="81484" y="111391"/>
                </a:lnTo>
                <a:lnTo>
                  <a:pt x="89555" y="115454"/>
                </a:lnTo>
                <a:lnTo>
                  <a:pt x="96317" y="117260"/>
                </a:lnTo>
                <a:lnTo>
                  <a:pt x="102498" y="118063"/>
                </a:lnTo>
                <a:lnTo>
                  <a:pt x="105479" y="118277"/>
                </a:lnTo>
                <a:lnTo>
                  <a:pt x="107467" y="119372"/>
                </a:lnTo>
                <a:lnTo>
                  <a:pt x="108792" y="121055"/>
                </a:lnTo>
                <a:lnTo>
                  <a:pt x="109676" y="123129"/>
                </a:lnTo>
                <a:lnTo>
                  <a:pt x="111217" y="124512"/>
                </a:lnTo>
                <a:lnTo>
                  <a:pt x="113197" y="125434"/>
                </a:lnTo>
                <a:lnTo>
                  <a:pt x="118890" y="126458"/>
                </a:lnTo>
                <a:lnTo>
                  <a:pt x="123075" y="126731"/>
                </a:lnTo>
                <a:lnTo>
                  <a:pt x="127770" y="126913"/>
                </a:lnTo>
                <a:lnTo>
                  <a:pt x="131853" y="126082"/>
                </a:lnTo>
                <a:lnTo>
                  <a:pt x="138928" y="122619"/>
                </a:lnTo>
                <a:lnTo>
                  <a:pt x="145249" y="117905"/>
                </a:lnTo>
                <a:lnTo>
                  <a:pt x="148267" y="115314"/>
                </a:lnTo>
                <a:lnTo>
                  <a:pt x="151233" y="113587"/>
                </a:lnTo>
                <a:lnTo>
                  <a:pt x="157067" y="111668"/>
                </a:lnTo>
                <a:lnTo>
                  <a:pt x="159956" y="109251"/>
                </a:lnTo>
                <a:lnTo>
                  <a:pt x="165706" y="101486"/>
                </a:lnTo>
                <a:lnTo>
                  <a:pt x="171437" y="94225"/>
                </a:lnTo>
                <a:lnTo>
                  <a:pt x="177159" y="87822"/>
                </a:lnTo>
                <a:lnTo>
                  <a:pt x="182878" y="81802"/>
                </a:lnTo>
                <a:lnTo>
                  <a:pt x="191452" y="73058"/>
                </a:lnTo>
                <a:lnTo>
                  <a:pt x="193358" y="70176"/>
                </a:lnTo>
                <a:lnTo>
                  <a:pt x="198955" y="56167"/>
                </a:lnTo>
                <a:lnTo>
                  <a:pt x="202724" y="47095"/>
                </a:lnTo>
                <a:lnTo>
                  <a:pt x="204400" y="39888"/>
                </a:lnTo>
                <a:lnTo>
                  <a:pt x="205344" y="30476"/>
                </a:lnTo>
                <a:lnTo>
                  <a:pt x="205623" y="21655"/>
                </a:lnTo>
                <a:lnTo>
                  <a:pt x="205730" y="11795"/>
                </a:lnTo>
                <a:lnTo>
                  <a:pt x="205740" y="0"/>
                </a:lnTo>
                <a:lnTo>
                  <a:pt x="205740" y="19938"/>
                </a:lnTo>
                <a:lnTo>
                  <a:pt x="206693" y="22381"/>
                </a:lnTo>
                <a:lnTo>
                  <a:pt x="210291" y="27634"/>
                </a:lnTo>
                <a:lnTo>
                  <a:pt x="212525" y="35684"/>
                </a:lnTo>
                <a:lnTo>
                  <a:pt x="213121" y="40498"/>
                </a:lnTo>
                <a:lnTo>
                  <a:pt x="214471" y="44659"/>
                </a:lnTo>
                <a:lnTo>
                  <a:pt x="218511" y="51823"/>
                </a:lnTo>
                <a:lnTo>
                  <a:pt x="220941" y="58182"/>
                </a:lnTo>
                <a:lnTo>
                  <a:pt x="222974" y="65136"/>
                </a:lnTo>
                <a:lnTo>
                  <a:pt x="227052" y="74577"/>
                </a:lnTo>
                <a:lnTo>
                  <a:pt x="228520" y="79761"/>
                </a:lnTo>
                <a:lnTo>
                  <a:pt x="229499" y="85122"/>
                </a:lnTo>
                <a:lnTo>
                  <a:pt x="230152" y="90602"/>
                </a:lnTo>
                <a:lnTo>
                  <a:pt x="231540" y="96160"/>
                </a:lnTo>
                <a:lnTo>
                  <a:pt x="233418" y="101770"/>
                </a:lnTo>
                <a:lnTo>
                  <a:pt x="235622" y="107415"/>
                </a:lnTo>
                <a:lnTo>
                  <a:pt x="238044" y="113083"/>
                </a:lnTo>
                <a:lnTo>
                  <a:pt x="243275" y="124462"/>
                </a:lnTo>
                <a:lnTo>
                  <a:pt x="248774" y="133328"/>
                </a:lnTo>
                <a:lnTo>
                  <a:pt x="254394" y="141397"/>
                </a:lnTo>
                <a:lnTo>
                  <a:pt x="260067" y="151333"/>
                </a:lnTo>
                <a:lnTo>
                  <a:pt x="261960" y="157602"/>
                </a:lnTo>
                <a:lnTo>
                  <a:pt x="263223" y="164639"/>
                </a:lnTo>
                <a:lnTo>
                  <a:pt x="264065" y="172188"/>
                </a:lnTo>
                <a:lnTo>
                  <a:pt x="265578" y="179125"/>
                </a:lnTo>
                <a:lnTo>
                  <a:pt x="267540" y="185655"/>
                </a:lnTo>
                <a:lnTo>
                  <a:pt x="269800" y="191914"/>
                </a:lnTo>
                <a:lnTo>
                  <a:pt x="272312" y="201407"/>
                </a:lnTo>
                <a:lnTo>
                  <a:pt x="272981" y="205273"/>
                </a:lnTo>
                <a:lnTo>
                  <a:pt x="272474" y="210707"/>
                </a:lnTo>
                <a:lnTo>
                  <a:pt x="271185" y="217187"/>
                </a:lnTo>
                <a:lnTo>
                  <a:pt x="269372" y="224365"/>
                </a:lnTo>
                <a:lnTo>
                  <a:pt x="268164" y="231055"/>
                </a:lnTo>
                <a:lnTo>
                  <a:pt x="267358" y="237420"/>
                </a:lnTo>
                <a:lnTo>
                  <a:pt x="266822" y="243568"/>
                </a:lnTo>
                <a:lnTo>
                  <a:pt x="265511" y="249572"/>
                </a:lnTo>
                <a:lnTo>
                  <a:pt x="263685" y="255480"/>
                </a:lnTo>
                <a:lnTo>
                  <a:pt x="261515" y="261323"/>
                </a:lnTo>
                <a:lnTo>
                  <a:pt x="256564" y="270356"/>
                </a:lnTo>
                <a:lnTo>
                  <a:pt x="251188" y="278498"/>
                </a:lnTo>
                <a:lnTo>
                  <a:pt x="245624" y="288467"/>
                </a:lnTo>
                <a:lnTo>
                  <a:pt x="241855" y="293792"/>
                </a:lnTo>
                <a:lnTo>
                  <a:pt x="237436" y="299247"/>
                </a:lnTo>
                <a:lnTo>
                  <a:pt x="232586" y="304789"/>
                </a:lnTo>
                <a:lnTo>
                  <a:pt x="227448" y="309436"/>
                </a:lnTo>
                <a:lnTo>
                  <a:pt x="222117" y="313487"/>
                </a:lnTo>
                <a:lnTo>
                  <a:pt x="216658" y="317139"/>
                </a:lnTo>
                <a:lnTo>
                  <a:pt x="212066" y="320527"/>
                </a:lnTo>
                <a:lnTo>
                  <a:pt x="204424" y="326831"/>
                </a:lnTo>
                <a:lnTo>
                  <a:pt x="200100" y="328894"/>
                </a:lnTo>
                <a:lnTo>
                  <a:pt x="195312" y="330268"/>
                </a:lnTo>
                <a:lnTo>
                  <a:pt x="190216" y="331185"/>
                </a:lnTo>
                <a:lnTo>
                  <a:pt x="184913" y="331795"/>
                </a:lnTo>
                <a:lnTo>
                  <a:pt x="179473" y="332203"/>
                </a:lnTo>
                <a:lnTo>
                  <a:pt x="169301" y="332655"/>
                </a:lnTo>
                <a:lnTo>
                  <a:pt x="158219" y="332910"/>
                </a:lnTo>
                <a:lnTo>
                  <a:pt x="151917" y="332970"/>
                </a:lnTo>
                <a:lnTo>
                  <a:pt x="148904" y="332033"/>
                </a:lnTo>
                <a:lnTo>
                  <a:pt x="143014" y="328453"/>
                </a:lnTo>
                <a:lnTo>
                  <a:pt x="134682" y="326226"/>
                </a:lnTo>
                <a:lnTo>
                  <a:pt x="129793" y="325633"/>
                </a:lnTo>
                <a:lnTo>
                  <a:pt x="125581" y="324284"/>
                </a:lnTo>
                <a:lnTo>
                  <a:pt x="118361" y="320246"/>
                </a:lnTo>
                <a:lnTo>
                  <a:pt x="111978" y="315276"/>
                </a:lnTo>
                <a:lnTo>
                  <a:pt x="108942" y="312618"/>
                </a:lnTo>
                <a:lnTo>
                  <a:pt x="106918" y="309892"/>
                </a:lnTo>
                <a:lnTo>
                  <a:pt x="104669" y="304325"/>
                </a:lnTo>
                <a:lnTo>
                  <a:pt x="103117" y="302459"/>
                </a:lnTo>
                <a:lnTo>
                  <a:pt x="101130" y="301215"/>
                </a:lnTo>
                <a:lnTo>
                  <a:pt x="98852" y="300386"/>
                </a:lnTo>
                <a:lnTo>
                  <a:pt x="97335" y="298881"/>
                </a:lnTo>
                <a:lnTo>
                  <a:pt x="96322" y="296925"/>
                </a:lnTo>
                <a:lnTo>
                  <a:pt x="95197" y="292211"/>
                </a:lnTo>
                <a:lnTo>
                  <a:pt x="94897" y="289621"/>
                </a:lnTo>
                <a:lnTo>
                  <a:pt x="94298" y="2815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5" name="SMARTPenAnnotation215"/>
          <p:cNvSpPr/>
          <p:nvPr/>
        </p:nvSpPr>
        <p:spPr>
          <a:xfrm>
            <a:off x="7392353" y="3034664"/>
            <a:ext cx="214313" cy="205742"/>
          </a:xfrm>
          <a:custGeom>
            <a:avLst/>
            <a:gdLst/>
            <a:ahLst/>
            <a:cxnLst/>
            <a:rect l="0" t="0" r="0" b="0"/>
            <a:pathLst>
              <a:path w="214313" h="205742">
                <a:moveTo>
                  <a:pt x="197166" y="0"/>
                </a:moveTo>
                <a:lnTo>
                  <a:pt x="197166" y="13019"/>
                </a:lnTo>
                <a:lnTo>
                  <a:pt x="196214" y="14395"/>
                </a:lnTo>
                <a:lnTo>
                  <a:pt x="194627" y="15312"/>
                </a:lnTo>
                <a:lnTo>
                  <a:pt x="192615" y="15923"/>
                </a:lnTo>
                <a:lnTo>
                  <a:pt x="187842" y="19142"/>
                </a:lnTo>
                <a:lnTo>
                  <a:pt x="182545" y="23748"/>
                </a:lnTo>
                <a:lnTo>
                  <a:pt x="177015" y="28970"/>
                </a:lnTo>
                <a:lnTo>
                  <a:pt x="173254" y="31696"/>
                </a:lnTo>
                <a:lnTo>
                  <a:pt x="168843" y="34466"/>
                </a:lnTo>
                <a:lnTo>
                  <a:pt x="163997" y="37265"/>
                </a:lnTo>
                <a:lnTo>
                  <a:pt x="159813" y="40083"/>
                </a:lnTo>
                <a:lnTo>
                  <a:pt x="156072" y="42915"/>
                </a:lnTo>
                <a:lnTo>
                  <a:pt x="152625" y="45755"/>
                </a:lnTo>
                <a:lnTo>
                  <a:pt x="148423" y="48601"/>
                </a:lnTo>
                <a:lnTo>
                  <a:pt x="143715" y="51451"/>
                </a:lnTo>
                <a:lnTo>
                  <a:pt x="138673" y="54303"/>
                </a:lnTo>
                <a:lnTo>
                  <a:pt x="132453" y="58110"/>
                </a:lnTo>
                <a:lnTo>
                  <a:pt x="117922" y="67420"/>
                </a:lnTo>
                <a:lnTo>
                  <a:pt x="111952" y="71617"/>
                </a:lnTo>
                <a:lnTo>
                  <a:pt x="107020" y="75367"/>
                </a:lnTo>
                <a:lnTo>
                  <a:pt x="102778" y="78820"/>
                </a:lnTo>
                <a:lnTo>
                  <a:pt x="98047" y="82074"/>
                </a:lnTo>
                <a:lnTo>
                  <a:pt x="92987" y="85196"/>
                </a:lnTo>
                <a:lnTo>
                  <a:pt x="87708" y="88231"/>
                </a:lnTo>
                <a:lnTo>
                  <a:pt x="82284" y="90253"/>
                </a:lnTo>
                <a:lnTo>
                  <a:pt x="76763" y="91601"/>
                </a:lnTo>
                <a:lnTo>
                  <a:pt x="71178" y="92500"/>
                </a:lnTo>
                <a:lnTo>
                  <a:pt x="66502" y="94052"/>
                </a:lnTo>
                <a:lnTo>
                  <a:pt x="62432" y="96039"/>
                </a:lnTo>
                <a:lnTo>
                  <a:pt x="58766" y="98316"/>
                </a:lnTo>
                <a:lnTo>
                  <a:pt x="54417" y="99834"/>
                </a:lnTo>
                <a:lnTo>
                  <a:pt x="49612" y="100846"/>
                </a:lnTo>
                <a:lnTo>
                  <a:pt x="44505" y="101521"/>
                </a:lnTo>
                <a:lnTo>
                  <a:pt x="40147" y="102923"/>
                </a:lnTo>
                <a:lnTo>
                  <a:pt x="36289" y="104811"/>
                </a:lnTo>
                <a:lnTo>
                  <a:pt x="32765" y="107022"/>
                </a:lnTo>
                <a:lnTo>
                  <a:pt x="26309" y="109478"/>
                </a:lnTo>
                <a:lnTo>
                  <a:pt x="23254" y="110133"/>
                </a:lnTo>
                <a:lnTo>
                  <a:pt x="17320" y="113401"/>
                </a:lnTo>
                <a:lnTo>
                  <a:pt x="14404" y="115606"/>
                </a:lnTo>
                <a:lnTo>
                  <a:pt x="8624" y="118055"/>
                </a:lnTo>
                <a:lnTo>
                  <a:pt x="43" y="120006"/>
                </a:lnTo>
                <a:lnTo>
                  <a:pt x="0" y="128235"/>
                </a:lnTo>
                <a:lnTo>
                  <a:pt x="4550" y="133034"/>
                </a:lnTo>
                <a:lnTo>
                  <a:pt x="11931" y="140489"/>
                </a:lnTo>
                <a:lnTo>
                  <a:pt x="14621" y="142237"/>
                </a:lnTo>
                <a:lnTo>
                  <a:pt x="20151" y="144179"/>
                </a:lnTo>
                <a:lnTo>
                  <a:pt x="23911" y="145650"/>
                </a:lnTo>
                <a:lnTo>
                  <a:pt x="28323" y="147582"/>
                </a:lnTo>
                <a:lnTo>
                  <a:pt x="33169" y="149824"/>
                </a:lnTo>
                <a:lnTo>
                  <a:pt x="37353" y="151317"/>
                </a:lnTo>
                <a:lnTo>
                  <a:pt x="41094" y="152314"/>
                </a:lnTo>
                <a:lnTo>
                  <a:pt x="44541" y="152978"/>
                </a:lnTo>
                <a:lnTo>
                  <a:pt x="48743" y="154373"/>
                </a:lnTo>
                <a:lnTo>
                  <a:pt x="53450" y="156255"/>
                </a:lnTo>
                <a:lnTo>
                  <a:pt x="58493" y="158463"/>
                </a:lnTo>
                <a:lnTo>
                  <a:pt x="62808" y="159935"/>
                </a:lnTo>
                <a:lnTo>
                  <a:pt x="66637" y="160916"/>
                </a:lnTo>
                <a:lnTo>
                  <a:pt x="70142" y="161570"/>
                </a:lnTo>
                <a:lnTo>
                  <a:pt x="74383" y="162006"/>
                </a:lnTo>
                <a:lnTo>
                  <a:pt x="79116" y="162297"/>
                </a:lnTo>
                <a:lnTo>
                  <a:pt x="84176" y="162491"/>
                </a:lnTo>
                <a:lnTo>
                  <a:pt x="89455" y="163572"/>
                </a:lnTo>
                <a:lnTo>
                  <a:pt x="94879" y="165246"/>
                </a:lnTo>
                <a:lnTo>
                  <a:pt x="100400" y="167314"/>
                </a:lnTo>
                <a:lnTo>
                  <a:pt x="105986" y="168693"/>
                </a:lnTo>
                <a:lnTo>
                  <a:pt x="111614" y="169612"/>
                </a:lnTo>
                <a:lnTo>
                  <a:pt x="117272" y="170225"/>
                </a:lnTo>
                <a:lnTo>
                  <a:pt x="122948" y="171586"/>
                </a:lnTo>
                <a:lnTo>
                  <a:pt x="128638" y="173446"/>
                </a:lnTo>
                <a:lnTo>
                  <a:pt x="134336" y="175638"/>
                </a:lnTo>
                <a:lnTo>
                  <a:pt x="140039" y="177100"/>
                </a:lnTo>
                <a:lnTo>
                  <a:pt x="145747" y="178074"/>
                </a:lnTo>
                <a:lnTo>
                  <a:pt x="151457" y="178724"/>
                </a:lnTo>
                <a:lnTo>
                  <a:pt x="156216" y="180109"/>
                </a:lnTo>
                <a:lnTo>
                  <a:pt x="160341" y="181986"/>
                </a:lnTo>
                <a:lnTo>
                  <a:pt x="164044" y="184189"/>
                </a:lnTo>
                <a:lnTo>
                  <a:pt x="170698" y="186637"/>
                </a:lnTo>
                <a:lnTo>
                  <a:pt x="176830" y="187725"/>
                </a:lnTo>
                <a:lnTo>
                  <a:pt x="182731" y="188209"/>
                </a:lnTo>
                <a:lnTo>
                  <a:pt x="185637" y="189290"/>
                </a:lnTo>
                <a:lnTo>
                  <a:pt x="191408" y="193032"/>
                </a:lnTo>
                <a:lnTo>
                  <a:pt x="197147" y="197870"/>
                </a:lnTo>
                <a:lnTo>
                  <a:pt x="204042" y="204186"/>
                </a:lnTo>
                <a:lnTo>
                  <a:pt x="205560" y="204704"/>
                </a:lnTo>
                <a:lnTo>
                  <a:pt x="211295" y="205433"/>
                </a:lnTo>
                <a:lnTo>
                  <a:pt x="214312" y="2057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6" name="SMARTPenAnnotation216"/>
          <p:cNvSpPr/>
          <p:nvPr/>
        </p:nvSpPr>
        <p:spPr>
          <a:xfrm>
            <a:off x="7795364" y="3154784"/>
            <a:ext cx="137056" cy="17042"/>
          </a:xfrm>
          <a:custGeom>
            <a:avLst/>
            <a:gdLst/>
            <a:ahLst/>
            <a:cxnLst/>
            <a:rect l="0" t="0" r="0" b="0"/>
            <a:pathLst>
              <a:path w="137056" h="17042">
                <a:moveTo>
                  <a:pt x="8468" y="8468"/>
                </a:moveTo>
                <a:lnTo>
                  <a:pt x="0" y="0"/>
                </a:lnTo>
                <a:lnTo>
                  <a:pt x="8117" y="8118"/>
                </a:lnTo>
                <a:lnTo>
                  <a:pt x="10852" y="8312"/>
                </a:lnTo>
                <a:lnTo>
                  <a:pt x="15818" y="8438"/>
                </a:lnTo>
                <a:lnTo>
                  <a:pt x="33416" y="8465"/>
                </a:lnTo>
                <a:lnTo>
                  <a:pt x="37482" y="9419"/>
                </a:lnTo>
                <a:lnTo>
                  <a:pt x="41146" y="11007"/>
                </a:lnTo>
                <a:lnTo>
                  <a:pt x="44541" y="13018"/>
                </a:lnTo>
                <a:lnTo>
                  <a:pt x="48709" y="14359"/>
                </a:lnTo>
                <a:lnTo>
                  <a:pt x="53393" y="15253"/>
                </a:lnTo>
                <a:lnTo>
                  <a:pt x="58420" y="15849"/>
                </a:lnTo>
                <a:lnTo>
                  <a:pt x="62725" y="16246"/>
                </a:lnTo>
                <a:lnTo>
                  <a:pt x="66547" y="16511"/>
                </a:lnTo>
                <a:lnTo>
                  <a:pt x="70048" y="16687"/>
                </a:lnTo>
                <a:lnTo>
                  <a:pt x="79016" y="16884"/>
                </a:lnTo>
                <a:lnTo>
                  <a:pt x="137055" y="170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7" name="SMARTPenAnnotation217"/>
          <p:cNvSpPr/>
          <p:nvPr/>
        </p:nvSpPr>
        <p:spPr>
          <a:xfrm>
            <a:off x="7992427" y="3094672"/>
            <a:ext cx="214314" cy="154306"/>
          </a:xfrm>
          <a:custGeom>
            <a:avLst/>
            <a:gdLst/>
            <a:ahLst/>
            <a:cxnLst/>
            <a:rect l="0" t="0" r="0" b="0"/>
            <a:pathLst>
              <a:path w="214314" h="154306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2" y="12770"/>
                </a:lnTo>
                <a:lnTo>
                  <a:pt x="8731" y="14229"/>
                </a:lnTo>
                <a:lnTo>
                  <a:pt x="10582" y="15201"/>
                </a:lnTo>
                <a:lnTo>
                  <a:pt x="12771" y="15849"/>
                </a:lnTo>
                <a:lnTo>
                  <a:pt x="17742" y="19109"/>
                </a:lnTo>
                <a:lnTo>
                  <a:pt x="20400" y="21312"/>
                </a:lnTo>
                <a:lnTo>
                  <a:pt x="24078" y="24686"/>
                </a:lnTo>
                <a:lnTo>
                  <a:pt x="33244" y="33514"/>
                </a:lnTo>
                <a:lnTo>
                  <a:pt x="37403" y="36630"/>
                </a:lnTo>
                <a:lnTo>
                  <a:pt x="41128" y="38708"/>
                </a:lnTo>
                <a:lnTo>
                  <a:pt x="44564" y="40093"/>
                </a:lnTo>
                <a:lnTo>
                  <a:pt x="47807" y="42921"/>
                </a:lnTo>
                <a:lnTo>
                  <a:pt x="50921" y="46712"/>
                </a:lnTo>
                <a:lnTo>
                  <a:pt x="53950" y="51144"/>
                </a:lnTo>
                <a:lnTo>
                  <a:pt x="57874" y="55051"/>
                </a:lnTo>
                <a:lnTo>
                  <a:pt x="62396" y="58608"/>
                </a:lnTo>
                <a:lnTo>
                  <a:pt x="67315" y="61932"/>
                </a:lnTo>
                <a:lnTo>
                  <a:pt x="72499" y="65101"/>
                </a:lnTo>
                <a:lnTo>
                  <a:pt x="77860" y="68165"/>
                </a:lnTo>
                <a:lnTo>
                  <a:pt x="88897" y="74111"/>
                </a:lnTo>
                <a:lnTo>
                  <a:pt x="100152" y="79928"/>
                </a:lnTo>
                <a:lnTo>
                  <a:pt x="104869" y="82813"/>
                </a:lnTo>
                <a:lnTo>
                  <a:pt x="108965" y="85689"/>
                </a:lnTo>
                <a:lnTo>
                  <a:pt x="112648" y="88558"/>
                </a:lnTo>
                <a:lnTo>
                  <a:pt x="117009" y="91424"/>
                </a:lnTo>
                <a:lnTo>
                  <a:pt x="121821" y="94287"/>
                </a:lnTo>
                <a:lnTo>
                  <a:pt x="126934" y="97148"/>
                </a:lnTo>
                <a:lnTo>
                  <a:pt x="137695" y="102867"/>
                </a:lnTo>
                <a:lnTo>
                  <a:pt x="143232" y="105725"/>
                </a:lnTo>
                <a:lnTo>
                  <a:pt x="148828" y="107631"/>
                </a:lnTo>
                <a:lnTo>
                  <a:pt x="154464" y="108902"/>
                </a:lnTo>
                <a:lnTo>
                  <a:pt x="160125" y="109749"/>
                </a:lnTo>
                <a:lnTo>
                  <a:pt x="165806" y="111266"/>
                </a:lnTo>
                <a:lnTo>
                  <a:pt x="171497" y="113230"/>
                </a:lnTo>
                <a:lnTo>
                  <a:pt x="177196" y="115491"/>
                </a:lnTo>
                <a:lnTo>
                  <a:pt x="181948" y="117952"/>
                </a:lnTo>
                <a:lnTo>
                  <a:pt x="186069" y="120545"/>
                </a:lnTo>
                <a:lnTo>
                  <a:pt x="189768" y="123225"/>
                </a:lnTo>
                <a:lnTo>
                  <a:pt x="193187" y="125965"/>
                </a:lnTo>
                <a:lnTo>
                  <a:pt x="196419" y="128745"/>
                </a:lnTo>
                <a:lnTo>
                  <a:pt x="199526" y="131550"/>
                </a:lnTo>
                <a:lnTo>
                  <a:pt x="205518" y="137207"/>
                </a:lnTo>
                <a:lnTo>
                  <a:pt x="212576" y="144049"/>
                </a:lnTo>
                <a:lnTo>
                  <a:pt x="213154" y="145562"/>
                </a:lnTo>
                <a:lnTo>
                  <a:pt x="213541" y="147524"/>
                </a:lnTo>
                <a:lnTo>
                  <a:pt x="214313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8" name="SMARTPenAnnotation218"/>
          <p:cNvSpPr/>
          <p:nvPr/>
        </p:nvSpPr>
        <p:spPr>
          <a:xfrm>
            <a:off x="8001000" y="3112170"/>
            <a:ext cx="154306" cy="145381"/>
          </a:xfrm>
          <a:custGeom>
            <a:avLst/>
            <a:gdLst/>
            <a:ahLst/>
            <a:cxnLst/>
            <a:rect l="0" t="0" r="0" b="0"/>
            <a:pathLst>
              <a:path w="154306" h="145381">
                <a:moveTo>
                  <a:pt x="154305" y="8219"/>
                </a:moveTo>
                <a:lnTo>
                  <a:pt x="154305" y="3669"/>
                </a:lnTo>
                <a:lnTo>
                  <a:pt x="153352" y="2328"/>
                </a:lnTo>
                <a:lnTo>
                  <a:pt x="151765" y="1434"/>
                </a:lnTo>
                <a:lnTo>
                  <a:pt x="146924" y="0"/>
                </a:lnTo>
                <a:lnTo>
                  <a:pt x="146526" y="835"/>
                </a:lnTo>
                <a:lnTo>
                  <a:pt x="146086" y="4302"/>
                </a:lnTo>
                <a:lnTo>
                  <a:pt x="145836" y="7059"/>
                </a:lnTo>
                <a:lnTo>
                  <a:pt x="143238" y="10244"/>
                </a:lnTo>
                <a:lnTo>
                  <a:pt x="141213" y="12427"/>
                </a:lnTo>
                <a:lnTo>
                  <a:pt x="133810" y="20049"/>
                </a:lnTo>
                <a:lnTo>
                  <a:pt x="92971" y="60978"/>
                </a:lnTo>
                <a:lnTo>
                  <a:pt x="87698" y="65299"/>
                </a:lnTo>
                <a:lnTo>
                  <a:pt x="81326" y="70085"/>
                </a:lnTo>
                <a:lnTo>
                  <a:pt x="74220" y="75181"/>
                </a:lnTo>
                <a:lnTo>
                  <a:pt x="68529" y="80483"/>
                </a:lnTo>
                <a:lnTo>
                  <a:pt x="63784" y="85923"/>
                </a:lnTo>
                <a:lnTo>
                  <a:pt x="59667" y="91454"/>
                </a:lnTo>
                <a:lnTo>
                  <a:pt x="55018" y="96094"/>
                </a:lnTo>
                <a:lnTo>
                  <a:pt x="50014" y="100140"/>
                </a:lnTo>
                <a:lnTo>
                  <a:pt x="44772" y="103790"/>
                </a:lnTo>
                <a:lnTo>
                  <a:pt x="40326" y="107176"/>
                </a:lnTo>
                <a:lnTo>
                  <a:pt x="36409" y="110385"/>
                </a:lnTo>
                <a:lnTo>
                  <a:pt x="32844" y="113478"/>
                </a:lnTo>
                <a:lnTo>
                  <a:pt x="28564" y="116492"/>
                </a:lnTo>
                <a:lnTo>
                  <a:pt x="23805" y="119454"/>
                </a:lnTo>
                <a:lnTo>
                  <a:pt x="18727" y="122381"/>
                </a:lnTo>
                <a:lnTo>
                  <a:pt x="15343" y="125284"/>
                </a:lnTo>
                <a:lnTo>
                  <a:pt x="13086" y="128173"/>
                </a:lnTo>
                <a:lnTo>
                  <a:pt x="11580" y="131051"/>
                </a:lnTo>
                <a:lnTo>
                  <a:pt x="9626" y="132969"/>
                </a:lnTo>
                <a:lnTo>
                  <a:pt x="7370" y="134249"/>
                </a:lnTo>
                <a:lnTo>
                  <a:pt x="4912" y="135102"/>
                </a:lnTo>
                <a:lnTo>
                  <a:pt x="3275" y="136623"/>
                </a:lnTo>
                <a:lnTo>
                  <a:pt x="2183" y="138589"/>
                </a:lnTo>
                <a:lnTo>
                  <a:pt x="0" y="1453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29" name="SMARTPenAnnotation219"/>
          <p:cNvSpPr/>
          <p:nvPr/>
        </p:nvSpPr>
        <p:spPr>
          <a:xfrm>
            <a:off x="8386762" y="3051810"/>
            <a:ext cx="42864" cy="180023"/>
          </a:xfrm>
          <a:custGeom>
            <a:avLst/>
            <a:gdLst/>
            <a:ahLst/>
            <a:cxnLst/>
            <a:rect l="0" t="0" r="0" b="0"/>
            <a:pathLst>
              <a:path w="42864" h="180023">
                <a:moveTo>
                  <a:pt x="0" y="0"/>
                </a:moveTo>
                <a:lnTo>
                  <a:pt x="0" y="74702"/>
                </a:lnTo>
                <a:lnTo>
                  <a:pt x="953" y="79329"/>
                </a:lnTo>
                <a:lnTo>
                  <a:pt x="2540" y="83366"/>
                </a:lnTo>
                <a:lnTo>
                  <a:pt x="4551" y="87009"/>
                </a:lnTo>
                <a:lnTo>
                  <a:pt x="5892" y="91344"/>
                </a:lnTo>
                <a:lnTo>
                  <a:pt x="6785" y="96138"/>
                </a:lnTo>
                <a:lnTo>
                  <a:pt x="7382" y="101239"/>
                </a:lnTo>
                <a:lnTo>
                  <a:pt x="8730" y="106545"/>
                </a:lnTo>
                <a:lnTo>
                  <a:pt x="10583" y="111987"/>
                </a:lnTo>
                <a:lnTo>
                  <a:pt x="12771" y="117521"/>
                </a:lnTo>
                <a:lnTo>
                  <a:pt x="14229" y="122162"/>
                </a:lnTo>
                <a:lnTo>
                  <a:pt x="15201" y="126209"/>
                </a:lnTo>
                <a:lnTo>
                  <a:pt x="15849" y="129859"/>
                </a:lnTo>
                <a:lnTo>
                  <a:pt x="17234" y="134198"/>
                </a:lnTo>
                <a:lnTo>
                  <a:pt x="19109" y="138995"/>
                </a:lnTo>
                <a:lnTo>
                  <a:pt x="21312" y="144098"/>
                </a:lnTo>
                <a:lnTo>
                  <a:pt x="23733" y="148453"/>
                </a:lnTo>
                <a:lnTo>
                  <a:pt x="26299" y="152308"/>
                </a:lnTo>
                <a:lnTo>
                  <a:pt x="28963" y="155831"/>
                </a:lnTo>
                <a:lnTo>
                  <a:pt x="31692" y="159132"/>
                </a:lnTo>
                <a:lnTo>
                  <a:pt x="34463" y="162286"/>
                </a:lnTo>
                <a:lnTo>
                  <a:pt x="37263" y="165340"/>
                </a:lnTo>
                <a:lnTo>
                  <a:pt x="39130" y="168329"/>
                </a:lnTo>
                <a:lnTo>
                  <a:pt x="40374" y="171274"/>
                </a:lnTo>
                <a:lnTo>
                  <a:pt x="42863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0" name="SMARTPenAnnotation220"/>
          <p:cNvSpPr/>
          <p:nvPr/>
        </p:nvSpPr>
        <p:spPr>
          <a:xfrm>
            <a:off x="8326755" y="3146107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0" y="12594"/>
                </a:lnTo>
                <a:lnTo>
                  <a:pt x="952" y="11253"/>
                </a:lnTo>
                <a:lnTo>
                  <a:pt x="2539" y="10360"/>
                </a:lnTo>
                <a:lnTo>
                  <a:pt x="7382" y="8926"/>
                </a:lnTo>
                <a:lnTo>
                  <a:pt x="12770" y="8677"/>
                </a:lnTo>
                <a:lnTo>
                  <a:pt x="74350" y="8573"/>
                </a:lnTo>
                <a:lnTo>
                  <a:pt x="80999" y="7621"/>
                </a:lnTo>
                <a:lnTo>
                  <a:pt x="88290" y="6033"/>
                </a:lnTo>
                <a:lnTo>
                  <a:pt x="96007" y="4022"/>
                </a:lnTo>
                <a:lnTo>
                  <a:pt x="103057" y="2681"/>
                </a:lnTo>
                <a:lnTo>
                  <a:pt x="109662" y="1788"/>
                </a:lnTo>
                <a:lnTo>
                  <a:pt x="115970" y="1192"/>
                </a:lnTo>
                <a:lnTo>
                  <a:pt x="123033" y="795"/>
                </a:lnTo>
                <a:lnTo>
                  <a:pt x="138501" y="353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1" name="SMARTPenAnnotation221"/>
          <p:cNvSpPr/>
          <p:nvPr/>
        </p:nvSpPr>
        <p:spPr>
          <a:xfrm>
            <a:off x="8626900" y="3000375"/>
            <a:ext cx="162770" cy="85726"/>
          </a:xfrm>
          <a:custGeom>
            <a:avLst/>
            <a:gdLst/>
            <a:ahLst/>
            <a:cxnLst/>
            <a:rect l="0" t="0" r="0" b="0"/>
            <a:pathLst>
              <a:path w="162770" h="85726">
                <a:moveTo>
                  <a:pt x="17037" y="0"/>
                </a:moveTo>
                <a:lnTo>
                  <a:pt x="17037" y="28941"/>
                </a:lnTo>
                <a:lnTo>
                  <a:pt x="16085" y="31676"/>
                </a:lnTo>
                <a:lnTo>
                  <a:pt x="14498" y="34452"/>
                </a:lnTo>
                <a:lnTo>
                  <a:pt x="12486" y="37256"/>
                </a:lnTo>
                <a:lnTo>
                  <a:pt x="11146" y="40077"/>
                </a:lnTo>
                <a:lnTo>
                  <a:pt x="10252" y="42910"/>
                </a:lnTo>
                <a:lnTo>
                  <a:pt x="9657" y="45752"/>
                </a:lnTo>
                <a:lnTo>
                  <a:pt x="9259" y="48599"/>
                </a:lnTo>
                <a:lnTo>
                  <a:pt x="8994" y="51449"/>
                </a:lnTo>
                <a:lnTo>
                  <a:pt x="8818" y="54302"/>
                </a:lnTo>
                <a:lnTo>
                  <a:pt x="7748" y="56203"/>
                </a:lnTo>
                <a:lnTo>
                  <a:pt x="6082" y="57471"/>
                </a:lnTo>
                <a:lnTo>
                  <a:pt x="4018" y="58316"/>
                </a:lnTo>
                <a:lnTo>
                  <a:pt x="2643" y="59832"/>
                </a:lnTo>
                <a:lnTo>
                  <a:pt x="1726" y="61796"/>
                </a:lnTo>
                <a:lnTo>
                  <a:pt x="0" y="68182"/>
                </a:lnTo>
                <a:lnTo>
                  <a:pt x="916" y="69267"/>
                </a:lnTo>
                <a:lnTo>
                  <a:pt x="2480" y="70943"/>
                </a:lnTo>
                <a:lnTo>
                  <a:pt x="4474" y="73013"/>
                </a:lnTo>
                <a:lnTo>
                  <a:pt x="6757" y="74393"/>
                </a:lnTo>
                <a:lnTo>
                  <a:pt x="11833" y="75926"/>
                </a:lnTo>
                <a:lnTo>
                  <a:pt x="15496" y="76789"/>
                </a:lnTo>
                <a:lnTo>
                  <a:pt x="17914" y="76910"/>
                </a:lnTo>
                <a:lnTo>
                  <a:pt x="29468" y="77080"/>
                </a:lnTo>
                <a:lnTo>
                  <a:pt x="117310" y="77152"/>
                </a:lnTo>
                <a:lnTo>
                  <a:pt x="121986" y="78105"/>
                </a:lnTo>
                <a:lnTo>
                  <a:pt x="126055" y="79692"/>
                </a:lnTo>
                <a:lnTo>
                  <a:pt x="129721" y="81703"/>
                </a:lnTo>
                <a:lnTo>
                  <a:pt x="133118" y="83043"/>
                </a:lnTo>
                <a:lnTo>
                  <a:pt x="136334" y="83937"/>
                </a:lnTo>
                <a:lnTo>
                  <a:pt x="139430" y="84533"/>
                </a:lnTo>
                <a:lnTo>
                  <a:pt x="142447" y="84930"/>
                </a:lnTo>
                <a:lnTo>
                  <a:pt x="145412" y="85195"/>
                </a:lnTo>
                <a:lnTo>
                  <a:pt x="148340" y="85372"/>
                </a:lnTo>
                <a:lnTo>
                  <a:pt x="154134" y="85568"/>
                </a:lnTo>
                <a:lnTo>
                  <a:pt x="162769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2" name="SMARTPenAnnotation222"/>
          <p:cNvSpPr/>
          <p:nvPr/>
        </p:nvSpPr>
        <p:spPr>
          <a:xfrm>
            <a:off x="8746807" y="2974657"/>
            <a:ext cx="51436" cy="257176"/>
          </a:xfrm>
          <a:custGeom>
            <a:avLst/>
            <a:gdLst/>
            <a:ahLst/>
            <a:cxnLst/>
            <a:rect l="0" t="0" r="0" b="0"/>
            <a:pathLst>
              <a:path w="51436" h="257176">
                <a:moveTo>
                  <a:pt x="0" y="0"/>
                </a:moveTo>
                <a:lnTo>
                  <a:pt x="0" y="20151"/>
                </a:lnTo>
                <a:lnTo>
                  <a:pt x="952" y="22959"/>
                </a:lnTo>
                <a:lnTo>
                  <a:pt x="2540" y="25784"/>
                </a:lnTo>
                <a:lnTo>
                  <a:pt x="4551" y="28619"/>
                </a:lnTo>
                <a:lnTo>
                  <a:pt x="5892" y="32415"/>
                </a:lnTo>
                <a:lnTo>
                  <a:pt x="6785" y="36850"/>
                </a:lnTo>
                <a:lnTo>
                  <a:pt x="7381" y="41711"/>
                </a:lnTo>
                <a:lnTo>
                  <a:pt x="8731" y="47810"/>
                </a:lnTo>
                <a:lnTo>
                  <a:pt x="10583" y="54733"/>
                </a:lnTo>
                <a:lnTo>
                  <a:pt x="12771" y="62206"/>
                </a:lnTo>
                <a:lnTo>
                  <a:pt x="14228" y="69094"/>
                </a:lnTo>
                <a:lnTo>
                  <a:pt x="15201" y="75590"/>
                </a:lnTo>
                <a:lnTo>
                  <a:pt x="15850" y="81826"/>
                </a:lnTo>
                <a:lnTo>
                  <a:pt x="16281" y="87888"/>
                </a:lnTo>
                <a:lnTo>
                  <a:pt x="16569" y="93834"/>
                </a:lnTo>
                <a:lnTo>
                  <a:pt x="16761" y="99704"/>
                </a:lnTo>
                <a:lnTo>
                  <a:pt x="17842" y="106474"/>
                </a:lnTo>
                <a:lnTo>
                  <a:pt x="19514" y="113845"/>
                </a:lnTo>
                <a:lnTo>
                  <a:pt x="21582" y="121617"/>
                </a:lnTo>
                <a:lnTo>
                  <a:pt x="22960" y="128703"/>
                </a:lnTo>
                <a:lnTo>
                  <a:pt x="23880" y="135332"/>
                </a:lnTo>
                <a:lnTo>
                  <a:pt x="24492" y="141656"/>
                </a:lnTo>
                <a:lnTo>
                  <a:pt x="25854" y="147777"/>
                </a:lnTo>
                <a:lnTo>
                  <a:pt x="27714" y="153764"/>
                </a:lnTo>
                <a:lnTo>
                  <a:pt x="29906" y="159659"/>
                </a:lnTo>
                <a:lnTo>
                  <a:pt x="31368" y="165494"/>
                </a:lnTo>
                <a:lnTo>
                  <a:pt x="32342" y="171290"/>
                </a:lnTo>
                <a:lnTo>
                  <a:pt x="32991" y="177058"/>
                </a:lnTo>
                <a:lnTo>
                  <a:pt x="34377" y="182809"/>
                </a:lnTo>
                <a:lnTo>
                  <a:pt x="36253" y="188547"/>
                </a:lnTo>
                <a:lnTo>
                  <a:pt x="38456" y="194279"/>
                </a:lnTo>
                <a:lnTo>
                  <a:pt x="39925" y="200004"/>
                </a:lnTo>
                <a:lnTo>
                  <a:pt x="40905" y="205726"/>
                </a:lnTo>
                <a:lnTo>
                  <a:pt x="41558" y="211446"/>
                </a:lnTo>
                <a:lnTo>
                  <a:pt x="41992" y="216211"/>
                </a:lnTo>
                <a:lnTo>
                  <a:pt x="42475" y="224047"/>
                </a:lnTo>
                <a:lnTo>
                  <a:pt x="42691" y="230704"/>
                </a:lnTo>
                <a:lnTo>
                  <a:pt x="42747" y="233813"/>
                </a:lnTo>
                <a:lnTo>
                  <a:pt x="43738" y="236838"/>
                </a:lnTo>
                <a:lnTo>
                  <a:pt x="45352" y="239807"/>
                </a:lnTo>
                <a:lnTo>
                  <a:pt x="47380" y="242739"/>
                </a:lnTo>
                <a:lnTo>
                  <a:pt x="48731" y="245646"/>
                </a:lnTo>
                <a:lnTo>
                  <a:pt x="49633" y="248536"/>
                </a:lnTo>
                <a:lnTo>
                  <a:pt x="5143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3" name="SMARTPenAnnotation223"/>
          <p:cNvSpPr/>
          <p:nvPr/>
        </p:nvSpPr>
        <p:spPr>
          <a:xfrm>
            <a:off x="6672264" y="3310177"/>
            <a:ext cx="651509" cy="75961"/>
          </a:xfrm>
          <a:custGeom>
            <a:avLst/>
            <a:gdLst/>
            <a:ahLst/>
            <a:cxnLst/>
            <a:rect l="0" t="0" r="0" b="0"/>
            <a:pathLst>
              <a:path w="651509" h="75961">
                <a:moveTo>
                  <a:pt x="8570" y="75960"/>
                </a:moveTo>
                <a:lnTo>
                  <a:pt x="0" y="75960"/>
                </a:lnTo>
                <a:lnTo>
                  <a:pt x="4550" y="75960"/>
                </a:lnTo>
                <a:lnTo>
                  <a:pt x="6843" y="75007"/>
                </a:lnTo>
                <a:lnTo>
                  <a:pt x="9324" y="73420"/>
                </a:lnTo>
                <a:lnTo>
                  <a:pt x="11930" y="71410"/>
                </a:lnTo>
                <a:lnTo>
                  <a:pt x="14620" y="70068"/>
                </a:lnTo>
                <a:lnTo>
                  <a:pt x="20149" y="68579"/>
                </a:lnTo>
                <a:lnTo>
                  <a:pt x="32412" y="66671"/>
                </a:lnTo>
                <a:lnTo>
                  <a:pt x="36848" y="65004"/>
                </a:lnTo>
                <a:lnTo>
                  <a:pt x="41709" y="62941"/>
                </a:lnTo>
                <a:lnTo>
                  <a:pt x="52192" y="60649"/>
                </a:lnTo>
                <a:lnTo>
                  <a:pt x="64152" y="58678"/>
                </a:lnTo>
                <a:lnTo>
                  <a:pt x="71342" y="56819"/>
                </a:lnTo>
                <a:lnTo>
                  <a:pt x="78994" y="54626"/>
                </a:lnTo>
                <a:lnTo>
                  <a:pt x="95115" y="49651"/>
                </a:lnTo>
                <a:lnTo>
                  <a:pt x="103414" y="46991"/>
                </a:lnTo>
                <a:lnTo>
                  <a:pt x="111804" y="45217"/>
                </a:lnTo>
                <a:lnTo>
                  <a:pt x="128748" y="43246"/>
                </a:lnTo>
                <a:lnTo>
                  <a:pt x="137266" y="41769"/>
                </a:lnTo>
                <a:lnTo>
                  <a:pt x="145803" y="39831"/>
                </a:lnTo>
                <a:lnTo>
                  <a:pt x="154351" y="37586"/>
                </a:lnTo>
                <a:lnTo>
                  <a:pt x="163860" y="36090"/>
                </a:lnTo>
                <a:lnTo>
                  <a:pt x="174010" y="35093"/>
                </a:lnTo>
                <a:lnTo>
                  <a:pt x="184586" y="34428"/>
                </a:lnTo>
                <a:lnTo>
                  <a:pt x="195447" y="33032"/>
                </a:lnTo>
                <a:lnTo>
                  <a:pt x="206497" y="31149"/>
                </a:lnTo>
                <a:lnTo>
                  <a:pt x="256159" y="21283"/>
                </a:lnTo>
                <a:lnTo>
                  <a:pt x="268879" y="19506"/>
                </a:lnTo>
                <a:lnTo>
                  <a:pt x="281170" y="18321"/>
                </a:lnTo>
                <a:lnTo>
                  <a:pt x="293173" y="17532"/>
                </a:lnTo>
                <a:lnTo>
                  <a:pt x="304986" y="17005"/>
                </a:lnTo>
                <a:lnTo>
                  <a:pt x="328271" y="16421"/>
                </a:lnTo>
                <a:lnTo>
                  <a:pt x="362800" y="16091"/>
                </a:lnTo>
                <a:lnTo>
                  <a:pt x="374264" y="15092"/>
                </a:lnTo>
                <a:lnTo>
                  <a:pt x="385716" y="13474"/>
                </a:lnTo>
                <a:lnTo>
                  <a:pt x="397161" y="11443"/>
                </a:lnTo>
                <a:lnTo>
                  <a:pt x="409553" y="10088"/>
                </a:lnTo>
                <a:lnTo>
                  <a:pt x="422577" y="9186"/>
                </a:lnTo>
                <a:lnTo>
                  <a:pt x="448796" y="8183"/>
                </a:lnTo>
                <a:lnTo>
                  <a:pt x="484977" y="7618"/>
                </a:lnTo>
                <a:lnTo>
                  <a:pt x="586792" y="7383"/>
                </a:lnTo>
                <a:lnTo>
                  <a:pt x="593124" y="6429"/>
                </a:lnTo>
                <a:lnTo>
                  <a:pt x="599251" y="4841"/>
                </a:lnTo>
                <a:lnTo>
                  <a:pt x="605240" y="2830"/>
                </a:lnTo>
                <a:lnTo>
                  <a:pt x="616975" y="596"/>
                </a:lnTo>
                <a:lnTo>
                  <a:pt x="622771" y="0"/>
                </a:lnTo>
                <a:lnTo>
                  <a:pt x="627588" y="555"/>
                </a:lnTo>
                <a:lnTo>
                  <a:pt x="631751" y="1877"/>
                </a:lnTo>
                <a:lnTo>
                  <a:pt x="640726" y="6293"/>
                </a:lnTo>
                <a:lnTo>
                  <a:pt x="651508" y="73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4" name="SMARTPenAnnotation224"/>
          <p:cNvSpPr/>
          <p:nvPr/>
        </p:nvSpPr>
        <p:spPr>
          <a:xfrm>
            <a:off x="6852284" y="3489122"/>
            <a:ext cx="377192" cy="145588"/>
          </a:xfrm>
          <a:custGeom>
            <a:avLst/>
            <a:gdLst/>
            <a:ahLst/>
            <a:cxnLst/>
            <a:rect l="0" t="0" r="0" b="0"/>
            <a:pathLst>
              <a:path w="377192" h="145588">
                <a:moveTo>
                  <a:pt x="0" y="25603"/>
                </a:moveTo>
                <a:lnTo>
                  <a:pt x="4551" y="25603"/>
                </a:lnTo>
                <a:lnTo>
                  <a:pt x="6844" y="24650"/>
                </a:lnTo>
                <a:lnTo>
                  <a:pt x="11932" y="21052"/>
                </a:lnTo>
                <a:lnTo>
                  <a:pt x="14623" y="19711"/>
                </a:lnTo>
                <a:lnTo>
                  <a:pt x="22959" y="16872"/>
                </a:lnTo>
                <a:lnTo>
                  <a:pt x="28620" y="12832"/>
                </a:lnTo>
                <a:lnTo>
                  <a:pt x="32415" y="11374"/>
                </a:lnTo>
                <a:lnTo>
                  <a:pt x="41712" y="9754"/>
                </a:lnTo>
                <a:lnTo>
                  <a:pt x="52194" y="6494"/>
                </a:lnTo>
                <a:lnTo>
                  <a:pt x="62250" y="2822"/>
                </a:lnTo>
                <a:lnTo>
                  <a:pt x="69895" y="1190"/>
                </a:lnTo>
                <a:lnTo>
                  <a:pt x="81547" y="465"/>
                </a:lnTo>
                <a:lnTo>
                  <a:pt x="101633" y="57"/>
                </a:lnTo>
                <a:lnTo>
                  <a:pt x="107760" y="0"/>
                </a:lnTo>
                <a:lnTo>
                  <a:pt x="113751" y="914"/>
                </a:lnTo>
                <a:lnTo>
                  <a:pt x="125486" y="4470"/>
                </a:lnTo>
                <a:lnTo>
                  <a:pt x="137052" y="6685"/>
                </a:lnTo>
                <a:lnTo>
                  <a:pt x="142803" y="7276"/>
                </a:lnTo>
                <a:lnTo>
                  <a:pt x="151734" y="10472"/>
                </a:lnTo>
                <a:lnTo>
                  <a:pt x="155448" y="12659"/>
                </a:lnTo>
                <a:lnTo>
                  <a:pt x="159830" y="15068"/>
                </a:lnTo>
                <a:lnTo>
                  <a:pt x="169778" y="20286"/>
                </a:lnTo>
                <a:lnTo>
                  <a:pt x="174146" y="23010"/>
                </a:lnTo>
                <a:lnTo>
                  <a:pt x="178010" y="25780"/>
                </a:lnTo>
                <a:lnTo>
                  <a:pt x="181539" y="28578"/>
                </a:lnTo>
                <a:lnTo>
                  <a:pt x="183891" y="31396"/>
                </a:lnTo>
                <a:lnTo>
                  <a:pt x="185460" y="34228"/>
                </a:lnTo>
                <a:lnTo>
                  <a:pt x="186504" y="37068"/>
                </a:lnTo>
                <a:lnTo>
                  <a:pt x="187201" y="40866"/>
                </a:lnTo>
                <a:lnTo>
                  <a:pt x="187666" y="45303"/>
                </a:lnTo>
                <a:lnTo>
                  <a:pt x="187976" y="50167"/>
                </a:lnTo>
                <a:lnTo>
                  <a:pt x="186277" y="55313"/>
                </a:lnTo>
                <a:lnTo>
                  <a:pt x="183240" y="60650"/>
                </a:lnTo>
                <a:lnTo>
                  <a:pt x="179310" y="66112"/>
                </a:lnTo>
                <a:lnTo>
                  <a:pt x="175738" y="70707"/>
                </a:lnTo>
                <a:lnTo>
                  <a:pt x="172404" y="74722"/>
                </a:lnTo>
                <a:lnTo>
                  <a:pt x="169229" y="78351"/>
                </a:lnTo>
                <a:lnTo>
                  <a:pt x="166159" y="81723"/>
                </a:lnTo>
                <a:lnTo>
                  <a:pt x="160209" y="88010"/>
                </a:lnTo>
                <a:lnTo>
                  <a:pt x="146953" y="101455"/>
                </a:lnTo>
                <a:lnTo>
                  <a:pt x="141784" y="105699"/>
                </a:lnTo>
                <a:lnTo>
                  <a:pt x="136432" y="109480"/>
                </a:lnTo>
                <a:lnTo>
                  <a:pt x="130961" y="112953"/>
                </a:lnTo>
                <a:lnTo>
                  <a:pt x="125407" y="116221"/>
                </a:lnTo>
                <a:lnTo>
                  <a:pt x="119800" y="119353"/>
                </a:lnTo>
                <a:lnTo>
                  <a:pt x="114156" y="122393"/>
                </a:lnTo>
                <a:lnTo>
                  <a:pt x="109443" y="125372"/>
                </a:lnTo>
                <a:lnTo>
                  <a:pt x="105347" y="128310"/>
                </a:lnTo>
                <a:lnTo>
                  <a:pt x="101664" y="131222"/>
                </a:lnTo>
                <a:lnTo>
                  <a:pt x="97304" y="133163"/>
                </a:lnTo>
                <a:lnTo>
                  <a:pt x="87379" y="135320"/>
                </a:lnTo>
                <a:lnTo>
                  <a:pt x="75959" y="136818"/>
                </a:lnTo>
                <a:lnTo>
                  <a:pt x="68618" y="137044"/>
                </a:lnTo>
                <a:lnTo>
                  <a:pt x="75965" y="144426"/>
                </a:lnTo>
                <a:lnTo>
                  <a:pt x="85903" y="145265"/>
                </a:lnTo>
                <a:lnTo>
                  <a:pt x="96361" y="145513"/>
                </a:lnTo>
                <a:lnTo>
                  <a:pt x="110043" y="145587"/>
                </a:lnTo>
                <a:lnTo>
                  <a:pt x="120664" y="143064"/>
                </a:lnTo>
                <a:lnTo>
                  <a:pt x="126163" y="141058"/>
                </a:lnTo>
                <a:lnTo>
                  <a:pt x="132686" y="139720"/>
                </a:lnTo>
                <a:lnTo>
                  <a:pt x="139893" y="138829"/>
                </a:lnTo>
                <a:lnTo>
                  <a:pt x="147554" y="138234"/>
                </a:lnTo>
                <a:lnTo>
                  <a:pt x="155520" y="136885"/>
                </a:lnTo>
                <a:lnTo>
                  <a:pt x="163687" y="135033"/>
                </a:lnTo>
                <a:lnTo>
                  <a:pt x="171990" y="132847"/>
                </a:lnTo>
                <a:lnTo>
                  <a:pt x="179430" y="131389"/>
                </a:lnTo>
                <a:lnTo>
                  <a:pt x="186295" y="130417"/>
                </a:lnTo>
                <a:lnTo>
                  <a:pt x="192777" y="129769"/>
                </a:lnTo>
                <a:lnTo>
                  <a:pt x="199956" y="129336"/>
                </a:lnTo>
                <a:lnTo>
                  <a:pt x="215552" y="128857"/>
                </a:lnTo>
                <a:lnTo>
                  <a:pt x="223711" y="127776"/>
                </a:lnTo>
                <a:lnTo>
                  <a:pt x="232009" y="126103"/>
                </a:lnTo>
                <a:lnTo>
                  <a:pt x="240398" y="124036"/>
                </a:lnTo>
                <a:lnTo>
                  <a:pt x="248848" y="122657"/>
                </a:lnTo>
                <a:lnTo>
                  <a:pt x="257339" y="121738"/>
                </a:lnTo>
                <a:lnTo>
                  <a:pt x="265857" y="121125"/>
                </a:lnTo>
                <a:lnTo>
                  <a:pt x="273440" y="120717"/>
                </a:lnTo>
                <a:lnTo>
                  <a:pt x="286947" y="120263"/>
                </a:lnTo>
                <a:lnTo>
                  <a:pt x="326290" y="119948"/>
                </a:lnTo>
                <a:lnTo>
                  <a:pt x="377191" y="119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5" name="SMARTPenAnnotation225"/>
          <p:cNvSpPr/>
          <p:nvPr/>
        </p:nvSpPr>
        <p:spPr>
          <a:xfrm>
            <a:off x="7940992" y="3327355"/>
            <a:ext cx="334328" cy="33066"/>
          </a:xfrm>
          <a:custGeom>
            <a:avLst/>
            <a:gdLst/>
            <a:ahLst/>
            <a:cxnLst/>
            <a:rect l="0" t="0" r="0" b="0"/>
            <a:pathLst>
              <a:path w="334328" h="33066">
                <a:moveTo>
                  <a:pt x="0" y="33065"/>
                </a:moveTo>
                <a:lnTo>
                  <a:pt x="40624" y="33065"/>
                </a:lnTo>
                <a:lnTo>
                  <a:pt x="46132" y="32112"/>
                </a:lnTo>
                <a:lnTo>
                  <a:pt x="51710" y="30524"/>
                </a:lnTo>
                <a:lnTo>
                  <a:pt x="57334" y="28514"/>
                </a:lnTo>
                <a:lnTo>
                  <a:pt x="62988" y="27173"/>
                </a:lnTo>
                <a:lnTo>
                  <a:pt x="68662" y="26279"/>
                </a:lnTo>
                <a:lnTo>
                  <a:pt x="74350" y="25684"/>
                </a:lnTo>
                <a:lnTo>
                  <a:pt x="80999" y="25287"/>
                </a:lnTo>
                <a:lnTo>
                  <a:pt x="96008" y="24845"/>
                </a:lnTo>
                <a:lnTo>
                  <a:pt x="120522" y="24597"/>
                </a:lnTo>
                <a:lnTo>
                  <a:pt x="129878" y="23609"/>
                </a:lnTo>
                <a:lnTo>
                  <a:pt x="139926" y="21999"/>
                </a:lnTo>
                <a:lnTo>
                  <a:pt x="150435" y="19972"/>
                </a:lnTo>
                <a:lnTo>
                  <a:pt x="160297" y="18621"/>
                </a:lnTo>
                <a:lnTo>
                  <a:pt x="169729" y="17721"/>
                </a:lnTo>
                <a:lnTo>
                  <a:pt x="178875" y="17120"/>
                </a:lnTo>
                <a:lnTo>
                  <a:pt x="187830" y="15768"/>
                </a:lnTo>
                <a:lnTo>
                  <a:pt x="196658" y="13913"/>
                </a:lnTo>
                <a:lnTo>
                  <a:pt x="205400" y="11725"/>
                </a:lnTo>
                <a:lnTo>
                  <a:pt x="214086" y="10265"/>
                </a:lnTo>
                <a:lnTo>
                  <a:pt x="222734" y="9293"/>
                </a:lnTo>
                <a:lnTo>
                  <a:pt x="231357" y="8644"/>
                </a:lnTo>
                <a:lnTo>
                  <a:pt x="239963" y="8212"/>
                </a:lnTo>
                <a:lnTo>
                  <a:pt x="257146" y="7731"/>
                </a:lnTo>
                <a:lnTo>
                  <a:pt x="264776" y="6651"/>
                </a:lnTo>
                <a:lnTo>
                  <a:pt x="271767" y="4978"/>
                </a:lnTo>
                <a:lnTo>
                  <a:pt x="278333" y="2910"/>
                </a:lnTo>
                <a:lnTo>
                  <a:pt x="284615" y="1532"/>
                </a:lnTo>
                <a:lnTo>
                  <a:pt x="290708" y="613"/>
                </a:lnTo>
                <a:lnTo>
                  <a:pt x="296676" y="0"/>
                </a:lnTo>
                <a:lnTo>
                  <a:pt x="302559" y="544"/>
                </a:lnTo>
                <a:lnTo>
                  <a:pt x="308386" y="1859"/>
                </a:lnTo>
                <a:lnTo>
                  <a:pt x="314176" y="3689"/>
                </a:lnTo>
                <a:lnTo>
                  <a:pt x="318988" y="4908"/>
                </a:lnTo>
                <a:lnTo>
                  <a:pt x="323148" y="5721"/>
                </a:lnTo>
                <a:lnTo>
                  <a:pt x="334327" y="73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6" name="SMARTPenAnnotation226"/>
          <p:cNvSpPr/>
          <p:nvPr/>
        </p:nvSpPr>
        <p:spPr>
          <a:xfrm>
            <a:off x="8061007" y="3429009"/>
            <a:ext cx="205741" cy="154287"/>
          </a:xfrm>
          <a:custGeom>
            <a:avLst/>
            <a:gdLst/>
            <a:ahLst/>
            <a:cxnLst/>
            <a:rect l="0" t="0" r="0" b="0"/>
            <a:pathLst>
              <a:path w="205741" h="154287">
                <a:moveTo>
                  <a:pt x="0" y="8563"/>
                </a:moveTo>
                <a:lnTo>
                  <a:pt x="8220" y="8563"/>
                </a:lnTo>
                <a:lnTo>
                  <a:pt x="8468" y="4012"/>
                </a:lnTo>
                <a:lnTo>
                  <a:pt x="9456" y="2672"/>
                </a:lnTo>
                <a:lnTo>
                  <a:pt x="11066" y="1778"/>
                </a:lnTo>
                <a:lnTo>
                  <a:pt x="15396" y="785"/>
                </a:lnTo>
                <a:lnTo>
                  <a:pt x="20495" y="344"/>
                </a:lnTo>
                <a:lnTo>
                  <a:pt x="28477" y="147"/>
                </a:lnTo>
                <a:lnTo>
                  <a:pt x="58503" y="0"/>
                </a:lnTo>
                <a:lnTo>
                  <a:pt x="62815" y="949"/>
                </a:lnTo>
                <a:lnTo>
                  <a:pt x="66642" y="2535"/>
                </a:lnTo>
                <a:lnTo>
                  <a:pt x="70146" y="4544"/>
                </a:lnTo>
                <a:lnTo>
                  <a:pt x="73433" y="5884"/>
                </a:lnTo>
                <a:lnTo>
                  <a:pt x="79627" y="7372"/>
                </a:lnTo>
                <a:lnTo>
                  <a:pt x="85556" y="10574"/>
                </a:lnTo>
                <a:lnTo>
                  <a:pt x="88469" y="12761"/>
                </a:lnTo>
                <a:lnTo>
                  <a:pt x="94247" y="15192"/>
                </a:lnTo>
                <a:lnTo>
                  <a:pt x="97122" y="15840"/>
                </a:lnTo>
                <a:lnTo>
                  <a:pt x="102855" y="19099"/>
                </a:lnTo>
                <a:lnTo>
                  <a:pt x="105717" y="21302"/>
                </a:lnTo>
                <a:lnTo>
                  <a:pt x="107626" y="23724"/>
                </a:lnTo>
                <a:lnTo>
                  <a:pt x="108898" y="26290"/>
                </a:lnTo>
                <a:lnTo>
                  <a:pt x="109746" y="28953"/>
                </a:lnTo>
                <a:lnTo>
                  <a:pt x="110312" y="32634"/>
                </a:lnTo>
                <a:lnTo>
                  <a:pt x="110689" y="36993"/>
                </a:lnTo>
                <a:lnTo>
                  <a:pt x="110940" y="41804"/>
                </a:lnTo>
                <a:lnTo>
                  <a:pt x="110156" y="45964"/>
                </a:lnTo>
                <a:lnTo>
                  <a:pt x="108680" y="49689"/>
                </a:lnTo>
                <a:lnTo>
                  <a:pt x="106743" y="53126"/>
                </a:lnTo>
                <a:lnTo>
                  <a:pt x="102052" y="62024"/>
                </a:lnTo>
                <a:lnTo>
                  <a:pt x="99467" y="67064"/>
                </a:lnTo>
                <a:lnTo>
                  <a:pt x="96791" y="71376"/>
                </a:lnTo>
                <a:lnTo>
                  <a:pt x="94054" y="75203"/>
                </a:lnTo>
                <a:lnTo>
                  <a:pt x="91279" y="78707"/>
                </a:lnTo>
                <a:lnTo>
                  <a:pt x="87521" y="81996"/>
                </a:lnTo>
                <a:lnTo>
                  <a:pt x="83113" y="85141"/>
                </a:lnTo>
                <a:lnTo>
                  <a:pt x="78269" y="88190"/>
                </a:lnTo>
                <a:lnTo>
                  <a:pt x="74087" y="92128"/>
                </a:lnTo>
                <a:lnTo>
                  <a:pt x="70347" y="96658"/>
                </a:lnTo>
                <a:lnTo>
                  <a:pt x="66900" y="101583"/>
                </a:lnTo>
                <a:lnTo>
                  <a:pt x="63650" y="105819"/>
                </a:lnTo>
                <a:lnTo>
                  <a:pt x="60531" y="109595"/>
                </a:lnTo>
                <a:lnTo>
                  <a:pt x="57499" y="113065"/>
                </a:lnTo>
                <a:lnTo>
                  <a:pt x="54525" y="115379"/>
                </a:lnTo>
                <a:lnTo>
                  <a:pt x="48680" y="117949"/>
                </a:lnTo>
                <a:lnTo>
                  <a:pt x="42909" y="121632"/>
                </a:lnTo>
                <a:lnTo>
                  <a:pt x="40036" y="123947"/>
                </a:lnTo>
                <a:lnTo>
                  <a:pt x="38121" y="126443"/>
                </a:lnTo>
                <a:lnTo>
                  <a:pt x="36845" y="129060"/>
                </a:lnTo>
                <a:lnTo>
                  <a:pt x="34439" y="136677"/>
                </a:lnTo>
                <a:lnTo>
                  <a:pt x="34357" y="139480"/>
                </a:lnTo>
                <a:lnTo>
                  <a:pt x="34304" y="144490"/>
                </a:lnTo>
                <a:lnTo>
                  <a:pt x="36836" y="147715"/>
                </a:lnTo>
                <a:lnTo>
                  <a:pt x="38845" y="149908"/>
                </a:lnTo>
                <a:lnTo>
                  <a:pt x="41137" y="151371"/>
                </a:lnTo>
                <a:lnTo>
                  <a:pt x="46222" y="152996"/>
                </a:lnTo>
                <a:lnTo>
                  <a:pt x="51659" y="153718"/>
                </a:lnTo>
                <a:lnTo>
                  <a:pt x="57249" y="154039"/>
                </a:lnTo>
                <a:lnTo>
                  <a:pt x="62909" y="154181"/>
                </a:lnTo>
                <a:lnTo>
                  <a:pt x="91945" y="154286"/>
                </a:lnTo>
                <a:lnTo>
                  <a:pt x="96539" y="153337"/>
                </a:lnTo>
                <a:lnTo>
                  <a:pt x="100556" y="151751"/>
                </a:lnTo>
                <a:lnTo>
                  <a:pt x="104184" y="149742"/>
                </a:lnTo>
                <a:lnTo>
                  <a:pt x="108509" y="148402"/>
                </a:lnTo>
                <a:lnTo>
                  <a:pt x="113297" y="147509"/>
                </a:lnTo>
                <a:lnTo>
                  <a:pt x="118393" y="146914"/>
                </a:lnTo>
                <a:lnTo>
                  <a:pt x="124649" y="145565"/>
                </a:lnTo>
                <a:lnTo>
                  <a:pt x="131677" y="143712"/>
                </a:lnTo>
                <a:lnTo>
                  <a:pt x="139219" y="141525"/>
                </a:lnTo>
                <a:lnTo>
                  <a:pt x="146154" y="140067"/>
                </a:lnTo>
                <a:lnTo>
                  <a:pt x="152681" y="139095"/>
                </a:lnTo>
                <a:lnTo>
                  <a:pt x="158937" y="138447"/>
                </a:lnTo>
                <a:lnTo>
                  <a:pt x="165966" y="137062"/>
                </a:lnTo>
                <a:lnTo>
                  <a:pt x="173508" y="135187"/>
                </a:lnTo>
                <a:lnTo>
                  <a:pt x="181394" y="132984"/>
                </a:lnTo>
                <a:lnTo>
                  <a:pt x="187605" y="131515"/>
                </a:lnTo>
                <a:lnTo>
                  <a:pt x="192697" y="130536"/>
                </a:lnTo>
                <a:lnTo>
                  <a:pt x="205740" y="1285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7" name="SMARTPenAnnotation227"/>
          <p:cNvSpPr/>
          <p:nvPr/>
        </p:nvSpPr>
        <p:spPr>
          <a:xfrm>
            <a:off x="8583930" y="3283267"/>
            <a:ext cx="291465" cy="42863"/>
          </a:xfrm>
          <a:custGeom>
            <a:avLst/>
            <a:gdLst/>
            <a:ahLst/>
            <a:cxnLst/>
            <a:rect l="0" t="0" r="0" b="0"/>
            <a:pathLst>
              <a:path w="291465" h="42863">
                <a:moveTo>
                  <a:pt x="0" y="42862"/>
                </a:moveTo>
                <a:lnTo>
                  <a:pt x="0" y="35482"/>
                </a:lnTo>
                <a:lnTo>
                  <a:pt x="952" y="35085"/>
                </a:lnTo>
                <a:lnTo>
                  <a:pt x="9325" y="34447"/>
                </a:lnTo>
                <a:lnTo>
                  <a:pt x="11931" y="34395"/>
                </a:lnTo>
                <a:lnTo>
                  <a:pt x="15574" y="33408"/>
                </a:lnTo>
                <a:lnTo>
                  <a:pt x="19907" y="31797"/>
                </a:lnTo>
                <a:lnTo>
                  <a:pt x="24701" y="29770"/>
                </a:lnTo>
                <a:lnTo>
                  <a:pt x="29803" y="28419"/>
                </a:lnTo>
                <a:lnTo>
                  <a:pt x="35108" y="27519"/>
                </a:lnTo>
                <a:lnTo>
                  <a:pt x="40551" y="26918"/>
                </a:lnTo>
                <a:lnTo>
                  <a:pt x="46083" y="25565"/>
                </a:lnTo>
                <a:lnTo>
                  <a:pt x="51677" y="23711"/>
                </a:lnTo>
                <a:lnTo>
                  <a:pt x="57311" y="21523"/>
                </a:lnTo>
                <a:lnTo>
                  <a:pt x="63925" y="20063"/>
                </a:lnTo>
                <a:lnTo>
                  <a:pt x="71192" y="19091"/>
                </a:lnTo>
                <a:lnTo>
                  <a:pt x="78893" y="18442"/>
                </a:lnTo>
                <a:lnTo>
                  <a:pt x="86885" y="17057"/>
                </a:lnTo>
                <a:lnTo>
                  <a:pt x="95072" y="15182"/>
                </a:lnTo>
                <a:lnTo>
                  <a:pt x="103386" y="12979"/>
                </a:lnTo>
                <a:lnTo>
                  <a:pt x="110834" y="11510"/>
                </a:lnTo>
                <a:lnTo>
                  <a:pt x="117704" y="10531"/>
                </a:lnTo>
                <a:lnTo>
                  <a:pt x="124189" y="9878"/>
                </a:lnTo>
                <a:lnTo>
                  <a:pt x="131371" y="9443"/>
                </a:lnTo>
                <a:lnTo>
                  <a:pt x="146969" y="8959"/>
                </a:lnTo>
                <a:lnTo>
                  <a:pt x="155129" y="7878"/>
                </a:lnTo>
                <a:lnTo>
                  <a:pt x="163428" y="6205"/>
                </a:lnTo>
                <a:lnTo>
                  <a:pt x="171816" y="4136"/>
                </a:lnTo>
                <a:lnTo>
                  <a:pt x="180267" y="2758"/>
                </a:lnTo>
                <a:lnTo>
                  <a:pt x="188758" y="1839"/>
                </a:lnTo>
                <a:lnTo>
                  <a:pt x="197276" y="1226"/>
                </a:lnTo>
                <a:lnTo>
                  <a:pt x="204859" y="817"/>
                </a:lnTo>
                <a:lnTo>
                  <a:pt x="218366" y="363"/>
                </a:lnTo>
                <a:lnTo>
                  <a:pt x="255169" y="48"/>
                </a:lnTo>
                <a:lnTo>
                  <a:pt x="29146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8" name="SMARTPenAnnotation228"/>
          <p:cNvSpPr/>
          <p:nvPr/>
        </p:nvSpPr>
        <p:spPr>
          <a:xfrm>
            <a:off x="8661082" y="3394710"/>
            <a:ext cx="248603" cy="128588"/>
          </a:xfrm>
          <a:custGeom>
            <a:avLst/>
            <a:gdLst/>
            <a:ahLst/>
            <a:cxnLst/>
            <a:rect l="0" t="0" r="0" b="0"/>
            <a:pathLst>
              <a:path w="248603" h="128588">
                <a:moveTo>
                  <a:pt x="0" y="0"/>
                </a:moveTo>
                <a:lnTo>
                  <a:pt x="71085" y="0"/>
                </a:lnTo>
                <a:lnTo>
                  <a:pt x="75013" y="952"/>
                </a:lnTo>
                <a:lnTo>
                  <a:pt x="79537" y="2540"/>
                </a:lnTo>
                <a:lnTo>
                  <a:pt x="84457" y="4551"/>
                </a:lnTo>
                <a:lnTo>
                  <a:pt x="88690" y="5891"/>
                </a:lnTo>
                <a:lnTo>
                  <a:pt x="95933" y="7380"/>
                </a:lnTo>
                <a:lnTo>
                  <a:pt x="102327" y="8043"/>
                </a:lnTo>
                <a:lnTo>
                  <a:pt x="105366" y="8219"/>
                </a:lnTo>
                <a:lnTo>
                  <a:pt x="107391" y="9289"/>
                </a:lnTo>
                <a:lnTo>
                  <a:pt x="108742" y="10955"/>
                </a:lnTo>
                <a:lnTo>
                  <a:pt x="109642" y="13018"/>
                </a:lnTo>
                <a:lnTo>
                  <a:pt x="110243" y="15346"/>
                </a:lnTo>
                <a:lnTo>
                  <a:pt x="110642" y="17851"/>
                </a:lnTo>
                <a:lnTo>
                  <a:pt x="111284" y="24163"/>
                </a:lnTo>
                <a:lnTo>
                  <a:pt x="113912" y="27566"/>
                </a:lnTo>
                <a:lnTo>
                  <a:pt x="115946" y="29808"/>
                </a:lnTo>
                <a:lnTo>
                  <a:pt x="117303" y="32254"/>
                </a:lnTo>
                <a:lnTo>
                  <a:pt x="118206" y="34838"/>
                </a:lnTo>
                <a:lnTo>
                  <a:pt x="118809" y="37513"/>
                </a:lnTo>
                <a:lnTo>
                  <a:pt x="118259" y="39296"/>
                </a:lnTo>
                <a:lnTo>
                  <a:pt x="116940" y="40484"/>
                </a:lnTo>
                <a:lnTo>
                  <a:pt x="115107" y="41277"/>
                </a:lnTo>
                <a:lnTo>
                  <a:pt x="112932" y="43711"/>
                </a:lnTo>
                <a:lnTo>
                  <a:pt x="110531" y="47238"/>
                </a:lnTo>
                <a:lnTo>
                  <a:pt x="107978" y="51494"/>
                </a:lnTo>
                <a:lnTo>
                  <a:pt x="104369" y="55284"/>
                </a:lnTo>
                <a:lnTo>
                  <a:pt x="100060" y="58764"/>
                </a:lnTo>
                <a:lnTo>
                  <a:pt x="95282" y="62035"/>
                </a:lnTo>
                <a:lnTo>
                  <a:pt x="90191" y="65169"/>
                </a:lnTo>
                <a:lnTo>
                  <a:pt x="84892" y="68211"/>
                </a:lnTo>
                <a:lnTo>
                  <a:pt x="73925" y="74131"/>
                </a:lnTo>
                <a:lnTo>
                  <a:pt x="45672" y="88561"/>
                </a:lnTo>
                <a:lnTo>
                  <a:pt x="40926" y="91425"/>
                </a:lnTo>
                <a:lnTo>
                  <a:pt x="36809" y="94288"/>
                </a:lnTo>
                <a:lnTo>
                  <a:pt x="33112" y="97148"/>
                </a:lnTo>
                <a:lnTo>
                  <a:pt x="26464" y="100327"/>
                </a:lnTo>
                <a:lnTo>
                  <a:pt x="18986" y="102367"/>
                </a:lnTo>
                <a:lnTo>
                  <a:pt x="15424" y="105186"/>
                </a:lnTo>
                <a:lnTo>
                  <a:pt x="8974" y="111076"/>
                </a:lnTo>
                <a:lnTo>
                  <a:pt x="11291" y="113819"/>
                </a:lnTo>
                <a:lnTo>
                  <a:pt x="15989" y="118791"/>
                </a:lnTo>
                <a:lnTo>
                  <a:pt x="17327" y="119199"/>
                </a:lnTo>
                <a:lnTo>
                  <a:pt x="24425" y="119907"/>
                </a:lnTo>
                <a:lnTo>
                  <a:pt x="30223" y="122507"/>
                </a:lnTo>
                <a:lnTo>
                  <a:pt x="34436" y="124534"/>
                </a:lnTo>
                <a:lnTo>
                  <a:pt x="39150" y="125885"/>
                </a:lnTo>
                <a:lnTo>
                  <a:pt x="44198" y="126786"/>
                </a:lnTo>
                <a:lnTo>
                  <a:pt x="49468" y="127386"/>
                </a:lnTo>
                <a:lnTo>
                  <a:pt x="54886" y="126834"/>
                </a:lnTo>
                <a:lnTo>
                  <a:pt x="60403" y="125513"/>
                </a:lnTo>
                <a:lnTo>
                  <a:pt x="65986" y="123681"/>
                </a:lnTo>
                <a:lnTo>
                  <a:pt x="71614" y="122459"/>
                </a:lnTo>
                <a:lnTo>
                  <a:pt x="77269" y="121644"/>
                </a:lnTo>
                <a:lnTo>
                  <a:pt x="82946" y="121101"/>
                </a:lnTo>
                <a:lnTo>
                  <a:pt x="89587" y="120739"/>
                </a:lnTo>
                <a:lnTo>
                  <a:pt x="104586" y="120336"/>
                </a:lnTo>
                <a:lnTo>
                  <a:pt x="149308" y="120033"/>
                </a:lnTo>
                <a:lnTo>
                  <a:pt x="239515" y="120015"/>
                </a:lnTo>
                <a:lnTo>
                  <a:pt x="242341" y="122555"/>
                </a:lnTo>
                <a:lnTo>
                  <a:pt x="248602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39" name="SMARTPenAnnotation229"/>
          <p:cNvSpPr/>
          <p:nvPr/>
        </p:nvSpPr>
        <p:spPr>
          <a:xfrm>
            <a:off x="7186612" y="3934777"/>
            <a:ext cx="231096" cy="437083"/>
          </a:xfrm>
          <a:custGeom>
            <a:avLst/>
            <a:gdLst/>
            <a:ahLst/>
            <a:cxnLst/>
            <a:rect l="0" t="0" r="0" b="0"/>
            <a:pathLst>
              <a:path w="231096" h="437083">
                <a:moveTo>
                  <a:pt x="0" y="0"/>
                </a:moveTo>
                <a:lnTo>
                  <a:pt x="0" y="28619"/>
                </a:lnTo>
                <a:lnTo>
                  <a:pt x="953" y="31462"/>
                </a:lnTo>
                <a:lnTo>
                  <a:pt x="5892" y="40014"/>
                </a:lnTo>
                <a:lnTo>
                  <a:pt x="7381" y="45724"/>
                </a:lnTo>
                <a:lnTo>
                  <a:pt x="8220" y="58845"/>
                </a:lnTo>
                <a:lnTo>
                  <a:pt x="8468" y="70246"/>
                </a:lnTo>
                <a:lnTo>
                  <a:pt x="8570" y="109056"/>
                </a:lnTo>
                <a:lnTo>
                  <a:pt x="9523" y="113661"/>
                </a:lnTo>
                <a:lnTo>
                  <a:pt x="14463" y="125647"/>
                </a:lnTo>
                <a:lnTo>
                  <a:pt x="15953" y="135536"/>
                </a:lnTo>
                <a:lnTo>
                  <a:pt x="19155" y="143741"/>
                </a:lnTo>
                <a:lnTo>
                  <a:pt x="26313" y="153715"/>
                </a:lnTo>
                <a:lnTo>
                  <a:pt x="31697" y="159758"/>
                </a:lnTo>
                <a:lnTo>
                  <a:pt x="37266" y="165618"/>
                </a:lnTo>
                <a:lnTo>
                  <a:pt x="39131" y="168515"/>
                </a:lnTo>
                <a:lnTo>
                  <a:pt x="41204" y="174273"/>
                </a:lnTo>
                <a:lnTo>
                  <a:pt x="43662" y="177142"/>
                </a:lnTo>
                <a:lnTo>
                  <a:pt x="47206" y="180007"/>
                </a:lnTo>
                <a:lnTo>
                  <a:pt x="51473" y="182870"/>
                </a:lnTo>
                <a:lnTo>
                  <a:pt x="55270" y="184778"/>
                </a:lnTo>
                <a:lnTo>
                  <a:pt x="62030" y="186899"/>
                </a:lnTo>
                <a:lnTo>
                  <a:pt x="68209" y="190381"/>
                </a:lnTo>
                <a:lnTo>
                  <a:pt x="71190" y="192643"/>
                </a:lnTo>
                <a:lnTo>
                  <a:pt x="77043" y="195157"/>
                </a:lnTo>
                <a:lnTo>
                  <a:pt x="82819" y="196274"/>
                </a:lnTo>
                <a:lnTo>
                  <a:pt x="88561" y="196770"/>
                </a:lnTo>
                <a:lnTo>
                  <a:pt x="92378" y="195950"/>
                </a:lnTo>
                <a:lnTo>
                  <a:pt x="96828" y="194451"/>
                </a:lnTo>
                <a:lnTo>
                  <a:pt x="101699" y="192499"/>
                </a:lnTo>
                <a:lnTo>
                  <a:pt x="105900" y="191198"/>
                </a:lnTo>
                <a:lnTo>
                  <a:pt x="113106" y="189752"/>
                </a:lnTo>
                <a:lnTo>
                  <a:pt x="119484" y="186569"/>
                </a:lnTo>
                <a:lnTo>
                  <a:pt x="122519" y="184387"/>
                </a:lnTo>
                <a:lnTo>
                  <a:pt x="128431" y="181962"/>
                </a:lnTo>
                <a:lnTo>
                  <a:pt x="131340" y="181316"/>
                </a:lnTo>
                <a:lnTo>
                  <a:pt x="137113" y="178058"/>
                </a:lnTo>
                <a:lnTo>
                  <a:pt x="139987" y="175855"/>
                </a:lnTo>
                <a:lnTo>
                  <a:pt x="141902" y="172482"/>
                </a:lnTo>
                <a:lnTo>
                  <a:pt x="145551" y="159585"/>
                </a:lnTo>
                <a:lnTo>
                  <a:pt x="149778" y="152524"/>
                </a:lnTo>
                <a:lnTo>
                  <a:pt x="154833" y="146211"/>
                </a:lnTo>
                <a:lnTo>
                  <a:pt x="160255" y="140230"/>
                </a:lnTo>
                <a:lnTo>
                  <a:pt x="165839" y="134397"/>
                </a:lnTo>
                <a:lnTo>
                  <a:pt x="167709" y="130556"/>
                </a:lnTo>
                <a:lnTo>
                  <a:pt x="169788" y="121207"/>
                </a:lnTo>
                <a:lnTo>
                  <a:pt x="170711" y="110702"/>
                </a:lnTo>
                <a:lnTo>
                  <a:pt x="171122" y="100636"/>
                </a:lnTo>
                <a:lnTo>
                  <a:pt x="171304" y="92988"/>
                </a:lnTo>
                <a:lnTo>
                  <a:pt x="172306" y="89614"/>
                </a:lnTo>
                <a:lnTo>
                  <a:pt x="177312" y="79363"/>
                </a:lnTo>
                <a:lnTo>
                  <a:pt x="178818" y="69880"/>
                </a:lnTo>
                <a:lnTo>
                  <a:pt x="179667" y="58382"/>
                </a:lnTo>
                <a:lnTo>
                  <a:pt x="180737" y="55114"/>
                </a:lnTo>
                <a:lnTo>
                  <a:pt x="184468" y="48943"/>
                </a:lnTo>
                <a:lnTo>
                  <a:pt x="184891" y="45964"/>
                </a:lnTo>
                <a:lnTo>
                  <a:pt x="184221" y="43025"/>
                </a:lnTo>
                <a:lnTo>
                  <a:pt x="181888" y="37220"/>
                </a:lnTo>
                <a:lnTo>
                  <a:pt x="180576" y="28596"/>
                </a:lnTo>
                <a:lnTo>
                  <a:pt x="180023" y="17151"/>
                </a:lnTo>
                <a:lnTo>
                  <a:pt x="180022" y="17149"/>
                </a:lnTo>
                <a:lnTo>
                  <a:pt x="180022" y="17146"/>
                </a:lnTo>
                <a:lnTo>
                  <a:pt x="180022" y="21697"/>
                </a:lnTo>
                <a:lnTo>
                  <a:pt x="180975" y="23037"/>
                </a:lnTo>
                <a:lnTo>
                  <a:pt x="182563" y="23930"/>
                </a:lnTo>
                <a:lnTo>
                  <a:pt x="184573" y="24526"/>
                </a:lnTo>
                <a:lnTo>
                  <a:pt x="185914" y="25876"/>
                </a:lnTo>
                <a:lnTo>
                  <a:pt x="186808" y="27728"/>
                </a:lnTo>
                <a:lnTo>
                  <a:pt x="187801" y="32326"/>
                </a:lnTo>
                <a:lnTo>
                  <a:pt x="188439" y="45579"/>
                </a:lnTo>
                <a:lnTo>
                  <a:pt x="188490" y="50389"/>
                </a:lnTo>
                <a:lnTo>
                  <a:pt x="189478" y="54548"/>
                </a:lnTo>
                <a:lnTo>
                  <a:pt x="195366" y="68066"/>
                </a:lnTo>
                <a:lnTo>
                  <a:pt x="197320" y="75019"/>
                </a:lnTo>
                <a:lnTo>
                  <a:pt x="201363" y="84459"/>
                </a:lnTo>
                <a:lnTo>
                  <a:pt x="203795" y="95005"/>
                </a:lnTo>
                <a:lnTo>
                  <a:pt x="204443" y="100484"/>
                </a:lnTo>
                <a:lnTo>
                  <a:pt x="207704" y="109112"/>
                </a:lnTo>
                <a:lnTo>
                  <a:pt x="209907" y="112746"/>
                </a:lnTo>
                <a:lnTo>
                  <a:pt x="212354" y="121865"/>
                </a:lnTo>
                <a:lnTo>
                  <a:pt x="213443" y="132267"/>
                </a:lnTo>
                <a:lnTo>
                  <a:pt x="213926" y="143241"/>
                </a:lnTo>
                <a:lnTo>
                  <a:pt x="214198" y="164679"/>
                </a:lnTo>
                <a:lnTo>
                  <a:pt x="216801" y="178283"/>
                </a:lnTo>
                <a:lnTo>
                  <a:pt x="220182" y="190680"/>
                </a:lnTo>
                <a:lnTo>
                  <a:pt x="221683" y="202539"/>
                </a:lnTo>
                <a:lnTo>
                  <a:pt x="222351" y="214160"/>
                </a:lnTo>
                <a:lnTo>
                  <a:pt x="222529" y="219926"/>
                </a:lnTo>
                <a:lnTo>
                  <a:pt x="225267" y="231412"/>
                </a:lnTo>
                <a:lnTo>
                  <a:pt x="228706" y="243820"/>
                </a:lnTo>
                <a:lnTo>
                  <a:pt x="229624" y="251129"/>
                </a:lnTo>
                <a:lnTo>
                  <a:pt x="230235" y="258860"/>
                </a:lnTo>
                <a:lnTo>
                  <a:pt x="230643" y="265918"/>
                </a:lnTo>
                <a:lnTo>
                  <a:pt x="231095" y="278841"/>
                </a:lnTo>
                <a:lnTo>
                  <a:pt x="228757" y="290934"/>
                </a:lnTo>
                <a:lnTo>
                  <a:pt x="225494" y="302659"/>
                </a:lnTo>
                <a:lnTo>
                  <a:pt x="224044" y="314221"/>
                </a:lnTo>
                <a:lnTo>
                  <a:pt x="220861" y="325709"/>
                </a:lnTo>
                <a:lnTo>
                  <a:pt x="217222" y="337164"/>
                </a:lnTo>
                <a:lnTo>
                  <a:pt x="215606" y="348606"/>
                </a:lnTo>
                <a:lnTo>
                  <a:pt x="213270" y="354324"/>
                </a:lnTo>
                <a:lnTo>
                  <a:pt x="209807" y="360041"/>
                </a:lnTo>
                <a:lnTo>
                  <a:pt x="205594" y="365757"/>
                </a:lnTo>
                <a:lnTo>
                  <a:pt x="198373" y="374649"/>
                </a:lnTo>
                <a:lnTo>
                  <a:pt x="191988" y="382728"/>
                </a:lnTo>
                <a:lnTo>
                  <a:pt x="185975" y="392669"/>
                </a:lnTo>
                <a:lnTo>
                  <a:pt x="180129" y="400897"/>
                </a:lnTo>
                <a:lnTo>
                  <a:pt x="177236" y="404425"/>
                </a:lnTo>
                <a:lnTo>
                  <a:pt x="173402" y="407729"/>
                </a:lnTo>
                <a:lnTo>
                  <a:pt x="168942" y="410884"/>
                </a:lnTo>
                <a:lnTo>
                  <a:pt x="164063" y="413940"/>
                </a:lnTo>
                <a:lnTo>
                  <a:pt x="159858" y="415978"/>
                </a:lnTo>
                <a:lnTo>
                  <a:pt x="148437" y="419798"/>
                </a:lnTo>
                <a:lnTo>
                  <a:pt x="143725" y="421788"/>
                </a:lnTo>
                <a:lnTo>
                  <a:pt x="138679" y="424067"/>
                </a:lnTo>
                <a:lnTo>
                  <a:pt x="134363" y="425587"/>
                </a:lnTo>
                <a:lnTo>
                  <a:pt x="130533" y="426599"/>
                </a:lnTo>
                <a:lnTo>
                  <a:pt x="127027" y="427274"/>
                </a:lnTo>
                <a:lnTo>
                  <a:pt x="120592" y="430565"/>
                </a:lnTo>
                <a:lnTo>
                  <a:pt x="117542" y="432776"/>
                </a:lnTo>
                <a:lnTo>
                  <a:pt x="113604" y="434250"/>
                </a:lnTo>
                <a:lnTo>
                  <a:pt x="109073" y="435233"/>
                </a:lnTo>
                <a:lnTo>
                  <a:pt x="104148" y="435888"/>
                </a:lnTo>
                <a:lnTo>
                  <a:pt x="99913" y="436324"/>
                </a:lnTo>
                <a:lnTo>
                  <a:pt x="96136" y="436615"/>
                </a:lnTo>
                <a:lnTo>
                  <a:pt x="92666" y="436809"/>
                </a:lnTo>
                <a:lnTo>
                  <a:pt x="83730" y="437025"/>
                </a:lnTo>
                <a:lnTo>
                  <a:pt x="78680" y="437082"/>
                </a:lnTo>
                <a:lnTo>
                  <a:pt x="74361" y="436168"/>
                </a:lnTo>
                <a:lnTo>
                  <a:pt x="70529" y="434607"/>
                </a:lnTo>
                <a:lnTo>
                  <a:pt x="63731" y="431284"/>
                </a:lnTo>
                <a:lnTo>
                  <a:pt x="57535" y="429807"/>
                </a:lnTo>
                <a:lnTo>
                  <a:pt x="53242" y="428975"/>
                </a:lnTo>
                <a:lnTo>
                  <a:pt x="47420" y="424178"/>
                </a:lnTo>
                <a:lnTo>
                  <a:pt x="44948" y="422803"/>
                </a:lnTo>
                <a:lnTo>
                  <a:pt x="37871" y="420867"/>
                </a:lnTo>
                <a:lnTo>
                  <a:pt x="34290" y="4200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0" name="SMARTPenAnnotation230"/>
          <p:cNvSpPr/>
          <p:nvPr/>
        </p:nvSpPr>
        <p:spPr>
          <a:xfrm>
            <a:off x="7606668" y="3909060"/>
            <a:ext cx="231455" cy="214313"/>
          </a:xfrm>
          <a:custGeom>
            <a:avLst/>
            <a:gdLst/>
            <a:ahLst/>
            <a:cxnLst/>
            <a:rect l="0" t="0" r="0" b="0"/>
            <a:pathLst>
              <a:path w="231455" h="214313">
                <a:moveTo>
                  <a:pt x="145729" y="0"/>
                </a:moveTo>
                <a:lnTo>
                  <a:pt x="108467" y="37262"/>
                </a:lnTo>
                <a:lnTo>
                  <a:pt x="106600" y="40081"/>
                </a:lnTo>
                <a:lnTo>
                  <a:pt x="104526" y="45754"/>
                </a:lnTo>
                <a:lnTo>
                  <a:pt x="103021" y="47647"/>
                </a:lnTo>
                <a:lnTo>
                  <a:pt x="101064" y="48910"/>
                </a:lnTo>
                <a:lnTo>
                  <a:pt x="98808" y="49751"/>
                </a:lnTo>
                <a:lnTo>
                  <a:pt x="93760" y="53227"/>
                </a:lnTo>
                <a:lnTo>
                  <a:pt x="88342" y="57946"/>
                </a:lnTo>
                <a:lnTo>
                  <a:pt x="82758" y="63219"/>
                </a:lnTo>
                <a:lnTo>
                  <a:pt x="79936" y="65006"/>
                </a:lnTo>
                <a:lnTo>
                  <a:pt x="74261" y="66991"/>
                </a:lnTo>
                <a:lnTo>
                  <a:pt x="68563" y="70414"/>
                </a:lnTo>
                <a:lnTo>
                  <a:pt x="62856" y="75109"/>
                </a:lnTo>
                <a:lnTo>
                  <a:pt x="57144" y="80372"/>
                </a:lnTo>
                <a:lnTo>
                  <a:pt x="54287" y="82156"/>
                </a:lnTo>
                <a:lnTo>
                  <a:pt x="48574" y="84139"/>
                </a:lnTo>
                <a:lnTo>
                  <a:pt x="42859" y="85020"/>
                </a:lnTo>
                <a:lnTo>
                  <a:pt x="40002" y="85255"/>
                </a:lnTo>
                <a:lnTo>
                  <a:pt x="38097" y="86364"/>
                </a:lnTo>
                <a:lnTo>
                  <a:pt x="36827" y="88056"/>
                </a:lnTo>
                <a:lnTo>
                  <a:pt x="35981" y="90136"/>
                </a:lnTo>
                <a:lnTo>
                  <a:pt x="34464" y="91523"/>
                </a:lnTo>
                <a:lnTo>
                  <a:pt x="32499" y="92448"/>
                </a:lnTo>
                <a:lnTo>
                  <a:pt x="30237" y="93064"/>
                </a:lnTo>
                <a:lnTo>
                  <a:pt x="25184" y="96289"/>
                </a:lnTo>
                <a:lnTo>
                  <a:pt x="22504" y="98482"/>
                </a:lnTo>
                <a:lnTo>
                  <a:pt x="19764" y="99945"/>
                </a:lnTo>
                <a:lnTo>
                  <a:pt x="14179" y="101570"/>
                </a:lnTo>
                <a:lnTo>
                  <a:pt x="10232" y="102485"/>
                </a:lnTo>
                <a:lnTo>
                  <a:pt x="9677" y="103566"/>
                </a:lnTo>
                <a:lnTo>
                  <a:pt x="8715" y="110217"/>
                </a:lnTo>
                <a:lnTo>
                  <a:pt x="4062" y="115630"/>
                </a:lnTo>
                <a:lnTo>
                  <a:pt x="1201" y="118715"/>
                </a:lnTo>
                <a:lnTo>
                  <a:pt x="532" y="121977"/>
                </a:lnTo>
                <a:lnTo>
                  <a:pt x="28" y="128200"/>
                </a:lnTo>
                <a:lnTo>
                  <a:pt x="0" y="135934"/>
                </a:lnTo>
                <a:lnTo>
                  <a:pt x="952" y="136343"/>
                </a:lnTo>
                <a:lnTo>
                  <a:pt x="4548" y="136796"/>
                </a:lnTo>
                <a:lnTo>
                  <a:pt x="5889" y="137870"/>
                </a:lnTo>
                <a:lnTo>
                  <a:pt x="6782" y="139538"/>
                </a:lnTo>
                <a:lnTo>
                  <a:pt x="8464" y="145370"/>
                </a:lnTo>
                <a:lnTo>
                  <a:pt x="14440" y="151552"/>
                </a:lnTo>
                <a:lnTo>
                  <a:pt x="15941" y="153081"/>
                </a:lnTo>
                <a:lnTo>
                  <a:pt x="19148" y="153761"/>
                </a:lnTo>
                <a:lnTo>
                  <a:pt x="21336" y="153942"/>
                </a:lnTo>
                <a:lnTo>
                  <a:pt x="23748" y="155015"/>
                </a:lnTo>
                <a:lnTo>
                  <a:pt x="28968" y="158748"/>
                </a:lnTo>
                <a:lnTo>
                  <a:pt x="31693" y="160124"/>
                </a:lnTo>
                <a:lnTo>
                  <a:pt x="37261" y="161653"/>
                </a:lnTo>
                <a:lnTo>
                  <a:pt x="42911" y="162334"/>
                </a:lnTo>
                <a:lnTo>
                  <a:pt x="45751" y="162515"/>
                </a:lnTo>
                <a:lnTo>
                  <a:pt x="48598" y="163588"/>
                </a:lnTo>
                <a:lnTo>
                  <a:pt x="54300" y="167321"/>
                </a:lnTo>
                <a:lnTo>
                  <a:pt x="60008" y="169615"/>
                </a:lnTo>
                <a:lnTo>
                  <a:pt x="65721" y="170634"/>
                </a:lnTo>
                <a:lnTo>
                  <a:pt x="71436" y="171087"/>
                </a:lnTo>
                <a:lnTo>
                  <a:pt x="75245" y="172161"/>
                </a:lnTo>
                <a:lnTo>
                  <a:pt x="79689" y="173829"/>
                </a:lnTo>
                <a:lnTo>
                  <a:pt x="84558" y="175893"/>
                </a:lnTo>
                <a:lnTo>
                  <a:pt x="88756" y="177270"/>
                </a:lnTo>
                <a:lnTo>
                  <a:pt x="95961" y="178799"/>
                </a:lnTo>
                <a:lnTo>
                  <a:pt x="100167" y="179206"/>
                </a:lnTo>
                <a:lnTo>
                  <a:pt x="104877" y="179478"/>
                </a:lnTo>
                <a:lnTo>
                  <a:pt x="109923" y="179660"/>
                </a:lnTo>
                <a:lnTo>
                  <a:pt x="114238" y="180733"/>
                </a:lnTo>
                <a:lnTo>
                  <a:pt x="118068" y="182401"/>
                </a:lnTo>
                <a:lnTo>
                  <a:pt x="121573" y="184466"/>
                </a:lnTo>
                <a:lnTo>
                  <a:pt x="125815" y="185842"/>
                </a:lnTo>
                <a:lnTo>
                  <a:pt x="130548" y="186760"/>
                </a:lnTo>
                <a:lnTo>
                  <a:pt x="135609" y="187371"/>
                </a:lnTo>
                <a:lnTo>
                  <a:pt x="139935" y="188731"/>
                </a:lnTo>
                <a:lnTo>
                  <a:pt x="143771" y="190591"/>
                </a:lnTo>
                <a:lnTo>
                  <a:pt x="147281" y="192783"/>
                </a:lnTo>
                <a:lnTo>
                  <a:pt x="151526" y="194244"/>
                </a:lnTo>
                <a:lnTo>
                  <a:pt x="156262" y="195218"/>
                </a:lnTo>
                <a:lnTo>
                  <a:pt x="161323" y="195868"/>
                </a:lnTo>
                <a:lnTo>
                  <a:pt x="165650" y="196301"/>
                </a:lnTo>
                <a:lnTo>
                  <a:pt x="169488" y="196590"/>
                </a:lnTo>
                <a:lnTo>
                  <a:pt x="172998" y="196782"/>
                </a:lnTo>
                <a:lnTo>
                  <a:pt x="177243" y="197863"/>
                </a:lnTo>
                <a:lnTo>
                  <a:pt x="181979" y="199536"/>
                </a:lnTo>
                <a:lnTo>
                  <a:pt x="187041" y="201604"/>
                </a:lnTo>
                <a:lnTo>
                  <a:pt x="191368" y="202982"/>
                </a:lnTo>
                <a:lnTo>
                  <a:pt x="195205" y="203902"/>
                </a:lnTo>
                <a:lnTo>
                  <a:pt x="203656" y="205376"/>
                </a:lnTo>
                <a:lnTo>
                  <a:pt x="207352" y="208118"/>
                </a:lnTo>
                <a:lnTo>
                  <a:pt x="209671" y="210183"/>
                </a:lnTo>
                <a:lnTo>
                  <a:pt x="212170" y="211559"/>
                </a:lnTo>
                <a:lnTo>
                  <a:pt x="219284" y="213496"/>
                </a:lnTo>
                <a:lnTo>
                  <a:pt x="222741" y="214280"/>
                </a:lnTo>
                <a:lnTo>
                  <a:pt x="231454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1" name="SMARTPenAnnotation231"/>
          <p:cNvSpPr/>
          <p:nvPr/>
        </p:nvSpPr>
        <p:spPr>
          <a:xfrm>
            <a:off x="7889557" y="4020502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61674" y="8573"/>
                </a:lnTo>
                <a:lnTo>
                  <a:pt x="65881" y="7620"/>
                </a:lnTo>
                <a:lnTo>
                  <a:pt x="70592" y="6033"/>
                </a:lnTo>
                <a:lnTo>
                  <a:pt x="75636" y="4022"/>
                </a:lnTo>
                <a:lnTo>
                  <a:pt x="80904" y="2681"/>
                </a:lnTo>
                <a:lnTo>
                  <a:pt x="86322" y="1788"/>
                </a:lnTo>
                <a:lnTo>
                  <a:pt x="91837" y="1192"/>
                </a:lnTo>
                <a:lnTo>
                  <a:pt x="96468" y="795"/>
                </a:lnTo>
                <a:lnTo>
                  <a:pt x="100508" y="530"/>
                </a:lnTo>
                <a:lnTo>
                  <a:pt x="107535" y="235"/>
                </a:lnTo>
                <a:lnTo>
                  <a:pt x="116846" y="7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2" name="SMARTPenAnnotation232"/>
          <p:cNvSpPr/>
          <p:nvPr/>
        </p:nvSpPr>
        <p:spPr>
          <a:xfrm>
            <a:off x="8121015" y="3874770"/>
            <a:ext cx="51436" cy="222885"/>
          </a:xfrm>
          <a:custGeom>
            <a:avLst/>
            <a:gdLst/>
            <a:ahLst/>
            <a:cxnLst/>
            <a:rect l="0" t="0" r="0" b="0"/>
            <a:pathLst>
              <a:path w="51436" h="222885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19" y="7381"/>
                </a:lnTo>
                <a:lnTo>
                  <a:pt x="9289" y="8730"/>
                </a:lnTo>
                <a:lnTo>
                  <a:pt x="10956" y="10583"/>
                </a:lnTo>
                <a:lnTo>
                  <a:pt x="13018" y="12770"/>
                </a:lnTo>
                <a:lnTo>
                  <a:pt x="14393" y="15181"/>
                </a:lnTo>
                <a:lnTo>
                  <a:pt x="15922" y="20399"/>
                </a:lnTo>
                <a:lnTo>
                  <a:pt x="17282" y="23125"/>
                </a:lnTo>
                <a:lnTo>
                  <a:pt x="19141" y="25894"/>
                </a:lnTo>
                <a:lnTo>
                  <a:pt x="21333" y="28692"/>
                </a:lnTo>
                <a:lnTo>
                  <a:pt x="22794" y="31510"/>
                </a:lnTo>
                <a:lnTo>
                  <a:pt x="23769" y="34342"/>
                </a:lnTo>
                <a:lnTo>
                  <a:pt x="24852" y="40028"/>
                </a:lnTo>
                <a:lnTo>
                  <a:pt x="25333" y="45730"/>
                </a:lnTo>
                <a:lnTo>
                  <a:pt x="26413" y="48584"/>
                </a:lnTo>
                <a:lnTo>
                  <a:pt x="28086" y="51439"/>
                </a:lnTo>
                <a:lnTo>
                  <a:pt x="30154" y="54295"/>
                </a:lnTo>
                <a:lnTo>
                  <a:pt x="31532" y="58104"/>
                </a:lnTo>
                <a:lnTo>
                  <a:pt x="32452" y="62548"/>
                </a:lnTo>
                <a:lnTo>
                  <a:pt x="33064" y="67416"/>
                </a:lnTo>
                <a:lnTo>
                  <a:pt x="33472" y="71614"/>
                </a:lnTo>
                <a:lnTo>
                  <a:pt x="33746" y="75365"/>
                </a:lnTo>
                <a:lnTo>
                  <a:pt x="34048" y="82073"/>
                </a:lnTo>
                <a:lnTo>
                  <a:pt x="34183" y="88229"/>
                </a:lnTo>
                <a:lnTo>
                  <a:pt x="34280" y="113077"/>
                </a:lnTo>
                <a:lnTo>
                  <a:pt x="35235" y="116342"/>
                </a:lnTo>
                <a:lnTo>
                  <a:pt x="36825" y="119471"/>
                </a:lnTo>
                <a:lnTo>
                  <a:pt x="38838" y="122510"/>
                </a:lnTo>
                <a:lnTo>
                  <a:pt x="40179" y="125488"/>
                </a:lnTo>
                <a:lnTo>
                  <a:pt x="41670" y="131337"/>
                </a:lnTo>
                <a:lnTo>
                  <a:pt x="42333" y="137112"/>
                </a:lnTo>
                <a:lnTo>
                  <a:pt x="42509" y="139986"/>
                </a:lnTo>
                <a:lnTo>
                  <a:pt x="43579" y="143806"/>
                </a:lnTo>
                <a:lnTo>
                  <a:pt x="45245" y="148258"/>
                </a:lnTo>
                <a:lnTo>
                  <a:pt x="47308" y="153131"/>
                </a:lnTo>
                <a:lnTo>
                  <a:pt x="48684" y="157332"/>
                </a:lnTo>
                <a:lnTo>
                  <a:pt x="49601" y="161085"/>
                </a:lnTo>
                <a:lnTo>
                  <a:pt x="50619" y="167796"/>
                </a:lnTo>
                <a:lnTo>
                  <a:pt x="51073" y="173953"/>
                </a:lnTo>
                <a:lnTo>
                  <a:pt x="51273" y="179865"/>
                </a:lnTo>
                <a:lnTo>
                  <a:pt x="51403" y="191421"/>
                </a:lnTo>
                <a:lnTo>
                  <a:pt x="51435" y="22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3" name="SMARTPenAnnotation233"/>
          <p:cNvSpPr/>
          <p:nvPr/>
        </p:nvSpPr>
        <p:spPr>
          <a:xfrm>
            <a:off x="8026717" y="4157662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34290"/>
                </a:moveTo>
                <a:lnTo>
                  <a:pt x="4551" y="29739"/>
                </a:lnTo>
                <a:lnTo>
                  <a:pt x="6844" y="28399"/>
                </a:lnTo>
                <a:lnTo>
                  <a:pt x="9325" y="27505"/>
                </a:lnTo>
                <a:lnTo>
                  <a:pt x="14622" y="26512"/>
                </a:lnTo>
                <a:lnTo>
                  <a:pt x="20152" y="26071"/>
                </a:lnTo>
                <a:lnTo>
                  <a:pt x="28324" y="25874"/>
                </a:lnTo>
                <a:lnTo>
                  <a:pt x="61324" y="25727"/>
                </a:lnTo>
                <a:lnTo>
                  <a:pt x="66600" y="24771"/>
                </a:lnTo>
                <a:lnTo>
                  <a:pt x="72975" y="23182"/>
                </a:lnTo>
                <a:lnTo>
                  <a:pt x="80082" y="21170"/>
                </a:lnTo>
                <a:lnTo>
                  <a:pt x="86727" y="19828"/>
                </a:lnTo>
                <a:lnTo>
                  <a:pt x="93060" y="18934"/>
                </a:lnTo>
                <a:lnTo>
                  <a:pt x="99187" y="18338"/>
                </a:lnTo>
                <a:lnTo>
                  <a:pt x="105178" y="16988"/>
                </a:lnTo>
                <a:lnTo>
                  <a:pt x="111076" y="15135"/>
                </a:lnTo>
                <a:lnTo>
                  <a:pt x="116913" y="12948"/>
                </a:lnTo>
                <a:lnTo>
                  <a:pt x="122710" y="11489"/>
                </a:lnTo>
                <a:lnTo>
                  <a:pt x="128479" y="10517"/>
                </a:lnTo>
                <a:lnTo>
                  <a:pt x="134230" y="9869"/>
                </a:lnTo>
                <a:lnTo>
                  <a:pt x="139970" y="9437"/>
                </a:lnTo>
                <a:lnTo>
                  <a:pt x="145700" y="9149"/>
                </a:lnTo>
                <a:lnTo>
                  <a:pt x="157148" y="8829"/>
                </a:lnTo>
                <a:lnTo>
                  <a:pt x="168586" y="8686"/>
                </a:lnTo>
                <a:lnTo>
                  <a:pt x="173352" y="7696"/>
                </a:lnTo>
                <a:lnTo>
                  <a:pt x="177479" y="6083"/>
                </a:lnTo>
                <a:lnTo>
                  <a:pt x="181185" y="4055"/>
                </a:lnTo>
                <a:lnTo>
                  <a:pt x="185560" y="2704"/>
                </a:lnTo>
                <a:lnTo>
                  <a:pt x="190381" y="1803"/>
                </a:lnTo>
                <a:lnTo>
                  <a:pt x="195502" y="1201"/>
                </a:lnTo>
                <a:lnTo>
                  <a:pt x="199866" y="801"/>
                </a:lnTo>
                <a:lnTo>
                  <a:pt x="207257" y="356"/>
                </a:lnTo>
                <a:lnTo>
                  <a:pt x="216257" y="159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4" name="SMARTPenAnnotation234"/>
          <p:cNvSpPr/>
          <p:nvPr/>
        </p:nvSpPr>
        <p:spPr>
          <a:xfrm>
            <a:off x="8061042" y="4251960"/>
            <a:ext cx="197134" cy="188197"/>
          </a:xfrm>
          <a:custGeom>
            <a:avLst/>
            <a:gdLst/>
            <a:ahLst/>
            <a:cxnLst/>
            <a:rect l="0" t="0" r="0" b="0"/>
            <a:pathLst>
              <a:path w="197134" h="188197">
                <a:moveTo>
                  <a:pt x="34255" y="17144"/>
                </a:moveTo>
                <a:lnTo>
                  <a:pt x="34255" y="8677"/>
                </a:lnTo>
                <a:lnTo>
                  <a:pt x="38806" y="4053"/>
                </a:lnTo>
                <a:lnTo>
                  <a:pt x="41099" y="2702"/>
                </a:lnTo>
                <a:lnTo>
                  <a:pt x="46187" y="1200"/>
                </a:lnTo>
                <a:lnTo>
                  <a:pt x="51623" y="533"/>
                </a:lnTo>
                <a:lnTo>
                  <a:pt x="58323" y="105"/>
                </a:lnTo>
                <a:lnTo>
                  <a:pt x="64035" y="31"/>
                </a:lnTo>
                <a:lnTo>
                  <a:pt x="105596" y="0"/>
                </a:lnTo>
                <a:lnTo>
                  <a:pt x="107533" y="952"/>
                </a:lnTo>
                <a:lnTo>
                  <a:pt x="108825" y="2540"/>
                </a:lnTo>
                <a:lnTo>
                  <a:pt x="109686" y="4551"/>
                </a:lnTo>
                <a:lnTo>
                  <a:pt x="113183" y="9325"/>
                </a:lnTo>
                <a:lnTo>
                  <a:pt x="115448" y="11931"/>
                </a:lnTo>
                <a:lnTo>
                  <a:pt x="116959" y="14622"/>
                </a:lnTo>
                <a:lnTo>
                  <a:pt x="118637" y="20150"/>
                </a:lnTo>
                <a:lnTo>
                  <a:pt x="119384" y="25783"/>
                </a:lnTo>
                <a:lnTo>
                  <a:pt x="119582" y="28619"/>
                </a:lnTo>
                <a:lnTo>
                  <a:pt x="119716" y="32414"/>
                </a:lnTo>
                <a:lnTo>
                  <a:pt x="119862" y="41711"/>
                </a:lnTo>
                <a:lnTo>
                  <a:pt x="118949" y="46857"/>
                </a:lnTo>
                <a:lnTo>
                  <a:pt x="117388" y="52193"/>
                </a:lnTo>
                <a:lnTo>
                  <a:pt x="115395" y="57655"/>
                </a:lnTo>
                <a:lnTo>
                  <a:pt x="114065" y="63202"/>
                </a:lnTo>
                <a:lnTo>
                  <a:pt x="113179" y="68804"/>
                </a:lnTo>
                <a:lnTo>
                  <a:pt x="112589" y="74444"/>
                </a:lnTo>
                <a:lnTo>
                  <a:pt x="111242" y="80109"/>
                </a:lnTo>
                <a:lnTo>
                  <a:pt x="109393" y="85791"/>
                </a:lnTo>
                <a:lnTo>
                  <a:pt x="107207" y="91484"/>
                </a:lnTo>
                <a:lnTo>
                  <a:pt x="104797" y="97184"/>
                </a:lnTo>
                <a:lnTo>
                  <a:pt x="102238" y="102890"/>
                </a:lnTo>
                <a:lnTo>
                  <a:pt x="96855" y="114308"/>
                </a:lnTo>
                <a:lnTo>
                  <a:pt x="82798" y="142876"/>
                </a:lnTo>
                <a:lnTo>
                  <a:pt x="79952" y="147638"/>
                </a:lnTo>
                <a:lnTo>
                  <a:pt x="77102" y="151765"/>
                </a:lnTo>
                <a:lnTo>
                  <a:pt x="74249" y="155469"/>
                </a:lnTo>
                <a:lnTo>
                  <a:pt x="71395" y="158891"/>
                </a:lnTo>
                <a:lnTo>
                  <a:pt x="68541" y="162125"/>
                </a:lnTo>
                <a:lnTo>
                  <a:pt x="65684" y="165233"/>
                </a:lnTo>
                <a:lnTo>
                  <a:pt x="61876" y="168258"/>
                </a:lnTo>
                <a:lnTo>
                  <a:pt x="57432" y="171227"/>
                </a:lnTo>
                <a:lnTo>
                  <a:pt x="52564" y="174159"/>
                </a:lnTo>
                <a:lnTo>
                  <a:pt x="48366" y="176113"/>
                </a:lnTo>
                <a:lnTo>
                  <a:pt x="44615" y="177416"/>
                </a:lnTo>
                <a:lnTo>
                  <a:pt x="41161" y="178285"/>
                </a:lnTo>
                <a:lnTo>
                  <a:pt x="37907" y="179816"/>
                </a:lnTo>
                <a:lnTo>
                  <a:pt x="31751" y="184058"/>
                </a:lnTo>
                <a:lnTo>
                  <a:pt x="27480" y="187250"/>
                </a:lnTo>
                <a:lnTo>
                  <a:pt x="23942" y="187997"/>
                </a:lnTo>
                <a:lnTo>
                  <a:pt x="21664" y="188196"/>
                </a:lnTo>
                <a:lnTo>
                  <a:pt x="19194" y="187377"/>
                </a:lnTo>
                <a:lnTo>
                  <a:pt x="13909" y="183926"/>
                </a:lnTo>
                <a:lnTo>
                  <a:pt x="8646" y="179841"/>
                </a:lnTo>
                <a:lnTo>
                  <a:pt x="4458" y="175814"/>
                </a:lnTo>
                <a:lnTo>
                  <a:pt x="2961" y="173407"/>
                </a:lnTo>
                <a:lnTo>
                  <a:pt x="1296" y="168192"/>
                </a:lnTo>
                <a:lnTo>
                  <a:pt x="558" y="162699"/>
                </a:lnTo>
                <a:lnTo>
                  <a:pt x="359" y="159901"/>
                </a:lnTo>
                <a:lnTo>
                  <a:pt x="227" y="156131"/>
                </a:lnTo>
                <a:lnTo>
                  <a:pt x="17" y="138932"/>
                </a:lnTo>
                <a:lnTo>
                  <a:pt x="0" y="135483"/>
                </a:lnTo>
                <a:lnTo>
                  <a:pt x="941" y="132232"/>
                </a:lnTo>
                <a:lnTo>
                  <a:pt x="2520" y="129112"/>
                </a:lnTo>
                <a:lnTo>
                  <a:pt x="4526" y="126080"/>
                </a:lnTo>
                <a:lnTo>
                  <a:pt x="6816" y="122153"/>
                </a:lnTo>
                <a:lnTo>
                  <a:pt x="9295" y="117630"/>
                </a:lnTo>
                <a:lnTo>
                  <a:pt x="11900" y="112710"/>
                </a:lnTo>
                <a:lnTo>
                  <a:pt x="14589" y="109430"/>
                </a:lnTo>
                <a:lnTo>
                  <a:pt x="17335" y="107243"/>
                </a:lnTo>
                <a:lnTo>
                  <a:pt x="22925" y="103861"/>
                </a:lnTo>
                <a:lnTo>
                  <a:pt x="28585" y="99183"/>
                </a:lnTo>
                <a:lnTo>
                  <a:pt x="34275" y="93928"/>
                </a:lnTo>
                <a:lnTo>
                  <a:pt x="37125" y="91194"/>
                </a:lnTo>
                <a:lnTo>
                  <a:pt x="40931" y="89371"/>
                </a:lnTo>
                <a:lnTo>
                  <a:pt x="45374" y="88156"/>
                </a:lnTo>
                <a:lnTo>
                  <a:pt x="50239" y="87345"/>
                </a:lnTo>
                <a:lnTo>
                  <a:pt x="54437" y="86805"/>
                </a:lnTo>
                <a:lnTo>
                  <a:pt x="58187" y="86445"/>
                </a:lnTo>
                <a:lnTo>
                  <a:pt x="61639" y="86205"/>
                </a:lnTo>
                <a:lnTo>
                  <a:pt x="65846" y="86045"/>
                </a:lnTo>
                <a:lnTo>
                  <a:pt x="79916" y="85820"/>
                </a:lnTo>
                <a:lnTo>
                  <a:pt x="87252" y="85767"/>
                </a:lnTo>
                <a:lnTo>
                  <a:pt x="91494" y="86705"/>
                </a:lnTo>
                <a:lnTo>
                  <a:pt x="96227" y="88283"/>
                </a:lnTo>
                <a:lnTo>
                  <a:pt x="101286" y="90288"/>
                </a:lnTo>
                <a:lnTo>
                  <a:pt x="105613" y="91624"/>
                </a:lnTo>
                <a:lnTo>
                  <a:pt x="109449" y="92515"/>
                </a:lnTo>
                <a:lnTo>
                  <a:pt x="112959" y="93109"/>
                </a:lnTo>
                <a:lnTo>
                  <a:pt x="117205" y="94458"/>
                </a:lnTo>
                <a:lnTo>
                  <a:pt x="121940" y="96309"/>
                </a:lnTo>
                <a:lnTo>
                  <a:pt x="127002" y="98496"/>
                </a:lnTo>
                <a:lnTo>
                  <a:pt x="131329" y="100906"/>
                </a:lnTo>
                <a:lnTo>
                  <a:pt x="135166" y="103466"/>
                </a:lnTo>
                <a:lnTo>
                  <a:pt x="138677" y="106125"/>
                </a:lnTo>
                <a:lnTo>
                  <a:pt x="141969" y="108850"/>
                </a:lnTo>
                <a:lnTo>
                  <a:pt x="145117" y="111619"/>
                </a:lnTo>
                <a:lnTo>
                  <a:pt x="148168" y="114418"/>
                </a:lnTo>
                <a:lnTo>
                  <a:pt x="151155" y="116283"/>
                </a:lnTo>
                <a:lnTo>
                  <a:pt x="157012" y="118356"/>
                </a:lnTo>
                <a:lnTo>
                  <a:pt x="162791" y="121817"/>
                </a:lnTo>
                <a:lnTo>
                  <a:pt x="165666" y="124074"/>
                </a:lnTo>
                <a:lnTo>
                  <a:pt x="171401" y="126581"/>
                </a:lnTo>
                <a:lnTo>
                  <a:pt x="174263" y="127250"/>
                </a:lnTo>
                <a:lnTo>
                  <a:pt x="179983" y="130533"/>
                </a:lnTo>
                <a:lnTo>
                  <a:pt x="182842" y="132742"/>
                </a:lnTo>
                <a:lnTo>
                  <a:pt x="188559" y="135196"/>
                </a:lnTo>
                <a:lnTo>
                  <a:pt x="197133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5" name="SMARTPenAnnotation235"/>
          <p:cNvSpPr/>
          <p:nvPr/>
        </p:nvSpPr>
        <p:spPr>
          <a:xfrm>
            <a:off x="8318182" y="4037647"/>
            <a:ext cx="120016" cy="128589"/>
          </a:xfrm>
          <a:custGeom>
            <a:avLst/>
            <a:gdLst/>
            <a:ahLst/>
            <a:cxnLst/>
            <a:rect l="0" t="0" r="0" b="0"/>
            <a:pathLst>
              <a:path w="120016" h="128589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730" y="15181"/>
                </a:lnTo>
                <a:lnTo>
                  <a:pt x="10583" y="17741"/>
                </a:lnTo>
                <a:lnTo>
                  <a:pt x="12771" y="20400"/>
                </a:lnTo>
                <a:lnTo>
                  <a:pt x="15182" y="23125"/>
                </a:lnTo>
                <a:lnTo>
                  <a:pt x="24142" y="32632"/>
                </a:lnTo>
                <a:lnTo>
                  <a:pt x="80011" y="88584"/>
                </a:lnTo>
                <a:lnTo>
                  <a:pt x="82868" y="90488"/>
                </a:lnTo>
                <a:lnTo>
                  <a:pt x="85726" y="91758"/>
                </a:lnTo>
                <a:lnTo>
                  <a:pt x="88583" y="92605"/>
                </a:lnTo>
                <a:lnTo>
                  <a:pt x="90489" y="94122"/>
                </a:lnTo>
                <a:lnTo>
                  <a:pt x="91758" y="96085"/>
                </a:lnTo>
                <a:lnTo>
                  <a:pt x="92604" y="98347"/>
                </a:lnTo>
                <a:lnTo>
                  <a:pt x="94122" y="100807"/>
                </a:lnTo>
                <a:lnTo>
                  <a:pt x="96085" y="103400"/>
                </a:lnTo>
                <a:lnTo>
                  <a:pt x="98347" y="106081"/>
                </a:lnTo>
                <a:lnTo>
                  <a:pt x="100807" y="107868"/>
                </a:lnTo>
                <a:lnTo>
                  <a:pt x="103400" y="109059"/>
                </a:lnTo>
                <a:lnTo>
                  <a:pt x="106082" y="109854"/>
                </a:lnTo>
                <a:lnTo>
                  <a:pt x="107868" y="111336"/>
                </a:lnTo>
                <a:lnTo>
                  <a:pt x="109060" y="113277"/>
                </a:lnTo>
                <a:lnTo>
                  <a:pt x="109854" y="115523"/>
                </a:lnTo>
                <a:lnTo>
                  <a:pt x="111336" y="117972"/>
                </a:lnTo>
                <a:lnTo>
                  <a:pt x="113277" y="120558"/>
                </a:lnTo>
                <a:lnTo>
                  <a:pt x="120015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6" name="SMARTPenAnnotation236"/>
          <p:cNvSpPr/>
          <p:nvPr/>
        </p:nvSpPr>
        <p:spPr>
          <a:xfrm>
            <a:off x="8309609" y="4020502"/>
            <a:ext cx="128589" cy="180024"/>
          </a:xfrm>
          <a:custGeom>
            <a:avLst/>
            <a:gdLst/>
            <a:ahLst/>
            <a:cxnLst/>
            <a:rect l="0" t="0" r="0" b="0"/>
            <a:pathLst>
              <a:path w="128589" h="180024">
                <a:moveTo>
                  <a:pt x="128588" y="0"/>
                </a:moveTo>
                <a:lnTo>
                  <a:pt x="112987" y="0"/>
                </a:lnTo>
                <a:lnTo>
                  <a:pt x="109590" y="2540"/>
                </a:lnTo>
                <a:lnTo>
                  <a:pt x="107350" y="4551"/>
                </a:lnTo>
                <a:lnTo>
                  <a:pt x="105857" y="6844"/>
                </a:lnTo>
                <a:lnTo>
                  <a:pt x="104197" y="11932"/>
                </a:lnTo>
                <a:lnTo>
                  <a:pt x="100920" y="17368"/>
                </a:lnTo>
                <a:lnTo>
                  <a:pt x="98713" y="20151"/>
                </a:lnTo>
                <a:lnTo>
                  <a:pt x="96288" y="22959"/>
                </a:lnTo>
                <a:lnTo>
                  <a:pt x="93720" y="25784"/>
                </a:lnTo>
                <a:lnTo>
                  <a:pt x="91055" y="28619"/>
                </a:lnTo>
                <a:lnTo>
                  <a:pt x="88326" y="32414"/>
                </a:lnTo>
                <a:lnTo>
                  <a:pt x="85555" y="36850"/>
                </a:lnTo>
                <a:lnTo>
                  <a:pt x="82753" y="41712"/>
                </a:lnTo>
                <a:lnTo>
                  <a:pt x="79934" y="45905"/>
                </a:lnTo>
                <a:lnTo>
                  <a:pt x="77103" y="49653"/>
                </a:lnTo>
                <a:lnTo>
                  <a:pt x="74262" y="53105"/>
                </a:lnTo>
                <a:lnTo>
                  <a:pt x="70463" y="58263"/>
                </a:lnTo>
                <a:lnTo>
                  <a:pt x="61163" y="71615"/>
                </a:lnTo>
                <a:lnTo>
                  <a:pt x="56967" y="78223"/>
                </a:lnTo>
                <a:lnTo>
                  <a:pt x="53219" y="84534"/>
                </a:lnTo>
                <a:lnTo>
                  <a:pt x="49766" y="90646"/>
                </a:lnTo>
                <a:lnTo>
                  <a:pt x="43391" y="102517"/>
                </a:lnTo>
                <a:lnTo>
                  <a:pt x="40358" y="108350"/>
                </a:lnTo>
                <a:lnTo>
                  <a:pt x="37383" y="113191"/>
                </a:lnTo>
                <a:lnTo>
                  <a:pt x="34448" y="117371"/>
                </a:lnTo>
                <a:lnTo>
                  <a:pt x="31537" y="121110"/>
                </a:lnTo>
                <a:lnTo>
                  <a:pt x="28645" y="125507"/>
                </a:lnTo>
                <a:lnTo>
                  <a:pt x="25764" y="130344"/>
                </a:lnTo>
                <a:lnTo>
                  <a:pt x="22891" y="135474"/>
                </a:lnTo>
                <a:lnTo>
                  <a:pt x="20023" y="139846"/>
                </a:lnTo>
                <a:lnTo>
                  <a:pt x="17159" y="143713"/>
                </a:lnTo>
                <a:lnTo>
                  <a:pt x="14297" y="147244"/>
                </a:lnTo>
                <a:lnTo>
                  <a:pt x="12390" y="150550"/>
                </a:lnTo>
                <a:lnTo>
                  <a:pt x="11117" y="153707"/>
                </a:lnTo>
                <a:lnTo>
                  <a:pt x="10269" y="156764"/>
                </a:lnTo>
                <a:lnTo>
                  <a:pt x="8751" y="159754"/>
                </a:lnTo>
                <a:lnTo>
                  <a:pt x="6787" y="162700"/>
                </a:lnTo>
                <a:lnTo>
                  <a:pt x="1341" y="169722"/>
                </a:lnTo>
                <a:lnTo>
                  <a:pt x="597" y="173222"/>
                </a:lnTo>
                <a:lnTo>
                  <a:pt x="0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7" name="SMARTPenAnnotation237"/>
          <p:cNvSpPr/>
          <p:nvPr/>
        </p:nvSpPr>
        <p:spPr>
          <a:xfrm>
            <a:off x="8635469" y="3969067"/>
            <a:ext cx="34187" cy="197169"/>
          </a:xfrm>
          <a:custGeom>
            <a:avLst/>
            <a:gdLst/>
            <a:ahLst/>
            <a:cxnLst/>
            <a:rect l="0" t="0" r="0" b="0"/>
            <a:pathLst>
              <a:path w="34187" h="197169">
                <a:moveTo>
                  <a:pt x="8468" y="0"/>
                </a:moveTo>
                <a:lnTo>
                  <a:pt x="249" y="0"/>
                </a:lnTo>
                <a:lnTo>
                  <a:pt x="0" y="4551"/>
                </a:lnTo>
                <a:lnTo>
                  <a:pt x="918" y="6844"/>
                </a:lnTo>
                <a:lnTo>
                  <a:pt x="2482" y="9325"/>
                </a:lnTo>
                <a:lnTo>
                  <a:pt x="4478" y="11932"/>
                </a:lnTo>
                <a:lnTo>
                  <a:pt x="5808" y="14622"/>
                </a:lnTo>
                <a:lnTo>
                  <a:pt x="6694" y="17368"/>
                </a:lnTo>
                <a:lnTo>
                  <a:pt x="7286" y="20151"/>
                </a:lnTo>
                <a:lnTo>
                  <a:pt x="7680" y="23912"/>
                </a:lnTo>
                <a:lnTo>
                  <a:pt x="7942" y="28324"/>
                </a:lnTo>
                <a:lnTo>
                  <a:pt x="8235" y="38306"/>
                </a:lnTo>
                <a:lnTo>
                  <a:pt x="8463" y="87660"/>
                </a:lnTo>
                <a:lnTo>
                  <a:pt x="8468" y="126084"/>
                </a:lnTo>
                <a:lnTo>
                  <a:pt x="9421" y="131681"/>
                </a:lnTo>
                <a:lnTo>
                  <a:pt x="11008" y="137318"/>
                </a:lnTo>
                <a:lnTo>
                  <a:pt x="13019" y="142980"/>
                </a:lnTo>
                <a:lnTo>
                  <a:pt x="14360" y="148660"/>
                </a:lnTo>
                <a:lnTo>
                  <a:pt x="15253" y="154352"/>
                </a:lnTo>
                <a:lnTo>
                  <a:pt x="15850" y="160051"/>
                </a:lnTo>
                <a:lnTo>
                  <a:pt x="16247" y="164803"/>
                </a:lnTo>
                <a:lnTo>
                  <a:pt x="16511" y="168924"/>
                </a:lnTo>
                <a:lnTo>
                  <a:pt x="16805" y="176042"/>
                </a:lnTo>
                <a:lnTo>
                  <a:pt x="16936" y="182381"/>
                </a:lnTo>
                <a:lnTo>
                  <a:pt x="17924" y="184453"/>
                </a:lnTo>
                <a:lnTo>
                  <a:pt x="19534" y="185834"/>
                </a:lnTo>
                <a:lnTo>
                  <a:pt x="21560" y="186754"/>
                </a:lnTo>
                <a:lnTo>
                  <a:pt x="22911" y="188320"/>
                </a:lnTo>
                <a:lnTo>
                  <a:pt x="23812" y="190317"/>
                </a:lnTo>
                <a:lnTo>
                  <a:pt x="25507" y="196767"/>
                </a:lnTo>
                <a:lnTo>
                  <a:pt x="26496" y="196900"/>
                </a:lnTo>
                <a:lnTo>
                  <a:pt x="28107" y="196989"/>
                </a:lnTo>
                <a:lnTo>
                  <a:pt x="34186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8" name="SMARTPenAnnotation238"/>
          <p:cNvSpPr/>
          <p:nvPr/>
        </p:nvSpPr>
        <p:spPr>
          <a:xfrm>
            <a:off x="8566784" y="4037647"/>
            <a:ext cx="188597" cy="25719"/>
          </a:xfrm>
          <a:custGeom>
            <a:avLst/>
            <a:gdLst/>
            <a:ahLst/>
            <a:cxnLst/>
            <a:rect l="0" t="0" r="0" b="0"/>
            <a:pathLst>
              <a:path w="188597" h="25719">
                <a:moveTo>
                  <a:pt x="0" y="25718"/>
                </a:moveTo>
                <a:lnTo>
                  <a:pt x="4551" y="25718"/>
                </a:lnTo>
                <a:lnTo>
                  <a:pt x="7798" y="24765"/>
                </a:lnTo>
                <a:lnTo>
                  <a:pt x="11866" y="23178"/>
                </a:lnTo>
                <a:lnTo>
                  <a:pt x="16483" y="21167"/>
                </a:lnTo>
                <a:lnTo>
                  <a:pt x="20514" y="19826"/>
                </a:lnTo>
                <a:lnTo>
                  <a:pt x="24154" y="18933"/>
                </a:lnTo>
                <a:lnTo>
                  <a:pt x="27533" y="18337"/>
                </a:lnTo>
                <a:lnTo>
                  <a:pt x="31690" y="17939"/>
                </a:lnTo>
                <a:lnTo>
                  <a:pt x="36366" y="17675"/>
                </a:lnTo>
                <a:lnTo>
                  <a:pt x="46644" y="17381"/>
                </a:lnTo>
                <a:lnTo>
                  <a:pt x="57560" y="17250"/>
                </a:lnTo>
                <a:lnTo>
                  <a:pt x="63139" y="16262"/>
                </a:lnTo>
                <a:lnTo>
                  <a:pt x="68763" y="14652"/>
                </a:lnTo>
                <a:lnTo>
                  <a:pt x="74418" y="12625"/>
                </a:lnTo>
                <a:lnTo>
                  <a:pt x="80092" y="11274"/>
                </a:lnTo>
                <a:lnTo>
                  <a:pt x="85780" y="10374"/>
                </a:lnTo>
                <a:lnTo>
                  <a:pt x="91477" y="9773"/>
                </a:lnTo>
                <a:lnTo>
                  <a:pt x="97180" y="9373"/>
                </a:lnTo>
                <a:lnTo>
                  <a:pt x="102886" y="9106"/>
                </a:lnTo>
                <a:lnTo>
                  <a:pt x="114307" y="8810"/>
                </a:lnTo>
                <a:lnTo>
                  <a:pt x="142878" y="8604"/>
                </a:lnTo>
                <a:lnTo>
                  <a:pt x="148592" y="7641"/>
                </a:lnTo>
                <a:lnTo>
                  <a:pt x="154306" y="6046"/>
                </a:lnTo>
                <a:lnTo>
                  <a:pt x="160022" y="4031"/>
                </a:lnTo>
                <a:lnTo>
                  <a:pt x="165736" y="2688"/>
                </a:lnTo>
                <a:lnTo>
                  <a:pt x="171450" y="1792"/>
                </a:lnTo>
                <a:lnTo>
                  <a:pt x="18859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49" name="SMARTPenAnnotation239"/>
          <p:cNvSpPr/>
          <p:nvPr/>
        </p:nvSpPr>
        <p:spPr>
          <a:xfrm>
            <a:off x="8798596" y="3892029"/>
            <a:ext cx="248249" cy="236259"/>
          </a:xfrm>
          <a:custGeom>
            <a:avLst/>
            <a:gdLst/>
            <a:ahLst/>
            <a:cxnLst/>
            <a:rect l="0" t="0" r="0" b="0"/>
            <a:pathLst>
              <a:path w="248249" h="236259">
                <a:moveTo>
                  <a:pt x="8219" y="51321"/>
                </a:moveTo>
                <a:lnTo>
                  <a:pt x="0" y="43101"/>
                </a:lnTo>
                <a:lnTo>
                  <a:pt x="4302" y="38302"/>
                </a:lnTo>
                <a:lnTo>
                  <a:pt x="5608" y="35974"/>
                </a:lnTo>
                <a:lnTo>
                  <a:pt x="7058" y="30847"/>
                </a:lnTo>
                <a:lnTo>
                  <a:pt x="10243" y="25394"/>
                </a:lnTo>
                <a:lnTo>
                  <a:pt x="12425" y="22606"/>
                </a:lnTo>
                <a:lnTo>
                  <a:pt x="14833" y="20748"/>
                </a:lnTo>
                <a:lnTo>
                  <a:pt x="17391" y="19508"/>
                </a:lnTo>
                <a:lnTo>
                  <a:pt x="23725" y="17180"/>
                </a:lnTo>
                <a:lnTo>
                  <a:pt x="28081" y="15225"/>
                </a:lnTo>
                <a:lnTo>
                  <a:pt x="32891" y="12969"/>
                </a:lnTo>
                <a:lnTo>
                  <a:pt x="37049" y="11466"/>
                </a:lnTo>
                <a:lnTo>
                  <a:pt x="44210" y="9795"/>
                </a:lnTo>
                <a:lnTo>
                  <a:pt x="48405" y="8397"/>
                </a:lnTo>
                <a:lnTo>
                  <a:pt x="53107" y="6512"/>
                </a:lnTo>
                <a:lnTo>
                  <a:pt x="58147" y="4304"/>
                </a:lnTo>
                <a:lnTo>
                  <a:pt x="63411" y="2831"/>
                </a:lnTo>
                <a:lnTo>
                  <a:pt x="68827" y="1849"/>
                </a:lnTo>
                <a:lnTo>
                  <a:pt x="74342" y="1194"/>
                </a:lnTo>
                <a:lnTo>
                  <a:pt x="78970" y="758"/>
                </a:lnTo>
                <a:lnTo>
                  <a:pt x="86654" y="274"/>
                </a:lnTo>
                <a:lnTo>
                  <a:pt x="95785" y="58"/>
                </a:lnTo>
                <a:lnTo>
                  <a:pt x="100886" y="0"/>
                </a:lnTo>
                <a:lnTo>
                  <a:pt x="105239" y="915"/>
                </a:lnTo>
                <a:lnTo>
                  <a:pt x="115917" y="5800"/>
                </a:lnTo>
                <a:lnTo>
                  <a:pt x="122124" y="7277"/>
                </a:lnTo>
                <a:lnTo>
                  <a:pt x="128059" y="10473"/>
                </a:lnTo>
                <a:lnTo>
                  <a:pt x="133871" y="15068"/>
                </a:lnTo>
                <a:lnTo>
                  <a:pt x="139629" y="20286"/>
                </a:lnTo>
                <a:lnTo>
                  <a:pt x="141545" y="23011"/>
                </a:lnTo>
                <a:lnTo>
                  <a:pt x="143675" y="28578"/>
                </a:lnTo>
                <a:lnTo>
                  <a:pt x="147161" y="34228"/>
                </a:lnTo>
                <a:lnTo>
                  <a:pt x="149426" y="37068"/>
                </a:lnTo>
                <a:lnTo>
                  <a:pt x="149981" y="39914"/>
                </a:lnTo>
                <a:lnTo>
                  <a:pt x="149400" y="42764"/>
                </a:lnTo>
                <a:lnTo>
                  <a:pt x="148060" y="45616"/>
                </a:lnTo>
                <a:lnTo>
                  <a:pt x="147166" y="49423"/>
                </a:lnTo>
                <a:lnTo>
                  <a:pt x="146571" y="53865"/>
                </a:lnTo>
                <a:lnTo>
                  <a:pt x="146173" y="58732"/>
                </a:lnTo>
                <a:lnTo>
                  <a:pt x="144956" y="63882"/>
                </a:lnTo>
                <a:lnTo>
                  <a:pt x="143192" y="69219"/>
                </a:lnTo>
                <a:lnTo>
                  <a:pt x="141063" y="74683"/>
                </a:lnTo>
                <a:lnTo>
                  <a:pt x="138692" y="80231"/>
                </a:lnTo>
                <a:lnTo>
                  <a:pt x="133516" y="91474"/>
                </a:lnTo>
                <a:lnTo>
                  <a:pt x="129850" y="97140"/>
                </a:lnTo>
                <a:lnTo>
                  <a:pt x="125501" y="102822"/>
                </a:lnTo>
                <a:lnTo>
                  <a:pt x="120697" y="108515"/>
                </a:lnTo>
                <a:lnTo>
                  <a:pt x="116542" y="114215"/>
                </a:lnTo>
                <a:lnTo>
                  <a:pt x="112819" y="119920"/>
                </a:lnTo>
                <a:lnTo>
                  <a:pt x="109385" y="125629"/>
                </a:lnTo>
                <a:lnTo>
                  <a:pt x="105191" y="131339"/>
                </a:lnTo>
                <a:lnTo>
                  <a:pt x="100489" y="137051"/>
                </a:lnTo>
                <a:lnTo>
                  <a:pt x="95450" y="142765"/>
                </a:lnTo>
                <a:lnTo>
                  <a:pt x="84771" y="154193"/>
                </a:lnTo>
                <a:lnTo>
                  <a:pt x="79255" y="159907"/>
                </a:lnTo>
                <a:lnTo>
                  <a:pt x="74626" y="165621"/>
                </a:lnTo>
                <a:lnTo>
                  <a:pt x="70588" y="171336"/>
                </a:lnTo>
                <a:lnTo>
                  <a:pt x="66943" y="177051"/>
                </a:lnTo>
                <a:lnTo>
                  <a:pt x="62608" y="181813"/>
                </a:lnTo>
                <a:lnTo>
                  <a:pt x="57814" y="185941"/>
                </a:lnTo>
                <a:lnTo>
                  <a:pt x="52713" y="189645"/>
                </a:lnTo>
                <a:lnTo>
                  <a:pt x="48358" y="194019"/>
                </a:lnTo>
                <a:lnTo>
                  <a:pt x="44503" y="198841"/>
                </a:lnTo>
                <a:lnTo>
                  <a:pt x="40982" y="203960"/>
                </a:lnTo>
                <a:lnTo>
                  <a:pt x="37680" y="208325"/>
                </a:lnTo>
                <a:lnTo>
                  <a:pt x="34527" y="212187"/>
                </a:lnTo>
                <a:lnTo>
                  <a:pt x="27174" y="220680"/>
                </a:lnTo>
                <a:lnTo>
                  <a:pt x="26570" y="222329"/>
                </a:lnTo>
                <a:lnTo>
                  <a:pt x="25602" y="229281"/>
                </a:lnTo>
                <a:lnTo>
                  <a:pt x="25522" y="229968"/>
                </a:lnTo>
                <a:lnTo>
                  <a:pt x="26421" y="230426"/>
                </a:lnTo>
                <a:lnTo>
                  <a:pt x="32759" y="231222"/>
                </a:lnTo>
                <a:lnTo>
                  <a:pt x="38138" y="235858"/>
                </a:lnTo>
                <a:lnTo>
                  <a:pt x="40548" y="236258"/>
                </a:lnTo>
                <a:lnTo>
                  <a:pt x="43106" y="235572"/>
                </a:lnTo>
                <a:lnTo>
                  <a:pt x="45764" y="234162"/>
                </a:lnTo>
                <a:lnTo>
                  <a:pt x="49441" y="233223"/>
                </a:lnTo>
                <a:lnTo>
                  <a:pt x="53797" y="232596"/>
                </a:lnTo>
                <a:lnTo>
                  <a:pt x="58607" y="232178"/>
                </a:lnTo>
                <a:lnTo>
                  <a:pt x="62766" y="231900"/>
                </a:lnTo>
                <a:lnTo>
                  <a:pt x="69927" y="231591"/>
                </a:lnTo>
                <a:lnTo>
                  <a:pt x="75075" y="230556"/>
                </a:lnTo>
                <a:lnTo>
                  <a:pt x="81365" y="228913"/>
                </a:lnTo>
                <a:lnTo>
                  <a:pt x="88415" y="226866"/>
                </a:lnTo>
                <a:lnTo>
                  <a:pt x="95020" y="224548"/>
                </a:lnTo>
                <a:lnTo>
                  <a:pt x="101329" y="222051"/>
                </a:lnTo>
                <a:lnTo>
                  <a:pt x="107440" y="219433"/>
                </a:lnTo>
                <a:lnTo>
                  <a:pt x="114371" y="217688"/>
                </a:lnTo>
                <a:lnTo>
                  <a:pt x="121849" y="216525"/>
                </a:lnTo>
                <a:lnTo>
                  <a:pt x="129693" y="215750"/>
                </a:lnTo>
                <a:lnTo>
                  <a:pt x="136826" y="214280"/>
                </a:lnTo>
                <a:lnTo>
                  <a:pt x="143488" y="212348"/>
                </a:lnTo>
                <a:lnTo>
                  <a:pt x="149833" y="210107"/>
                </a:lnTo>
                <a:lnTo>
                  <a:pt x="156921" y="208613"/>
                </a:lnTo>
                <a:lnTo>
                  <a:pt x="164504" y="207617"/>
                </a:lnTo>
                <a:lnTo>
                  <a:pt x="172416" y="206953"/>
                </a:lnTo>
                <a:lnTo>
                  <a:pt x="180548" y="205558"/>
                </a:lnTo>
                <a:lnTo>
                  <a:pt x="188828" y="203676"/>
                </a:lnTo>
                <a:lnTo>
                  <a:pt x="197205" y="201468"/>
                </a:lnTo>
                <a:lnTo>
                  <a:pt x="204694" y="199996"/>
                </a:lnTo>
                <a:lnTo>
                  <a:pt x="211592" y="199015"/>
                </a:lnTo>
                <a:lnTo>
                  <a:pt x="218097" y="198361"/>
                </a:lnTo>
                <a:lnTo>
                  <a:pt x="223384" y="197925"/>
                </a:lnTo>
                <a:lnTo>
                  <a:pt x="227863" y="197635"/>
                </a:lnTo>
                <a:lnTo>
                  <a:pt x="235378" y="197312"/>
                </a:lnTo>
                <a:lnTo>
                  <a:pt x="248248" y="1970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0" name="SMARTPenAnnotation240"/>
          <p:cNvSpPr/>
          <p:nvPr/>
        </p:nvSpPr>
        <p:spPr>
          <a:xfrm>
            <a:off x="6938127" y="3669029"/>
            <a:ext cx="1962986" cy="591504"/>
          </a:xfrm>
          <a:custGeom>
            <a:avLst/>
            <a:gdLst/>
            <a:ahLst/>
            <a:cxnLst/>
            <a:rect l="0" t="0" r="0" b="0"/>
            <a:pathLst>
              <a:path w="1962986" h="591504">
                <a:moveTo>
                  <a:pt x="1962985" y="51436"/>
                </a:moveTo>
                <a:lnTo>
                  <a:pt x="1950250" y="45544"/>
                </a:lnTo>
                <a:lnTo>
                  <a:pt x="1943673" y="44055"/>
                </a:lnTo>
                <a:lnTo>
                  <a:pt x="1885201" y="38343"/>
                </a:lnTo>
                <a:lnTo>
                  <a:pt x="1824013" y="31909"/>
                </a:lnTo>
                <a:lnTo>
                  <a:pt x="1799571" y="27553"/>
                </a:lnTo>
                <a:lnTo>
                  <a:pt x="1746086" y="25879"/>
                </a:lnTo>
                <a:lnTo>
                  <a:pt x="1725615" y="24837"/>
                </a:lnTo>
                <a:lnTo>
                  <a:pt x="1664909" y="17946"/>
                </a:lnTo>
                <a:lnTo>
                  <a:pt x="1608538" y="17251"/>
                </a:lnTo>
                <a:lnTo>
                  <a:pt x="1551489" y="14619"/>
                </a:lnTo>
                <a:lnTo>
                  <a:pt x="1494353" y="9369"/>
                </a:lnTo>
                <a:lnTo>
                  <a:pt x="1446096" y="8730"/>
                </a:lnTo>
                <a:lnTo>
                  <a:pt x="1407560" y="6080"/>
                </a:lnTo>
                <a:lnTo>
                  <a:pt x="1348858" y="801"/>
                </a:lnTo>
                <a:lnTo>
                  <a:pt x="1300409" y="159"/>
                </a:lnTo>
                <a:lnTo>
                  <a:pt x="935843" y="0"/>
                </a:lnTo>
                <a:lnTo>
                  <a:pt x="872319" y="6786"/>
                </a:lnTo>
                <a:lnTo>
                  <a:pt x="816741" y="12771"/>
                </a:lnTo>
                <a:lnTo>
                  <a:pt x="765793" y="22173"/>
                </a:lnTo>
                <a:lnTo>
                  <a:pt x="713395" y="27558"/>
                </a:lnTo>
                <a:lnTo>
                  <a:pt x="661523" y="37512"/>
                </a:lnTo>
                <a:lnTo>
                  <a:pt x="606369" y="42758"/>
                </a:lnTo>
                <a:lnTo>
                  <a:pt x="546133" y="54656"/>
                </a:lnTo>
                <a:lnTo>
                  <a:pt x="486037" y="68628"/>
                </a:lnTo>
                <a:lnTo>
                  <a:pt x="429486" y="77936"/>
                </a:lnTo>
                <a:lnTo>
                  <a:pt x="396519" y="88603"/>
                </a:lnTo>
                <a:lnTo>
                  <a:pt x="363573" y="94516"/>
                </a:lnTo>
                <a:lnTo>
                  <a:pt x="323818" y="110075"/>
                </a:lnTo>
                <a:lnTo>
                  <a:pt x="240971" y="134250"/>
                </a:lnTo>
                <a:lnTo>
                  <a:pt x="214509" y="143812"/>
                </a:lnTo>
                <a:lnTo>
                  <a:pt x="175924" y="164542"/>
                </a:lnTo>
                <a:lnTo>
                  <a:pt x="145781" y="177882"/>
                </a:lnTo>
                <a:lnTo>
                  <a:pt x="126509" y="192512"/>
                </a:lnTo>
                <a:lnTo>
                  <a:pt x="107780" y="207959"/>
                </a:lnTo>
                <a:lnTo>
                  <a:pt x="78875" y="224735"/>
                </a:lnTo>
                <a:lnTo>
                  <a:pt x="67375" y="235138"/>
                </a:lnTo>
                <a:lnTo>
                  <a:pt x="54594" y="251704"/>
                </a:lnTo>
                <a:lnTo>
                  <a:pt x="40117" y="268678"/>
                </a:lnTo>
                <a:lnTo>
                  <a:pt x="29373" y="285772"/>
                </a:lnTo>
                <a:lnTo>
                  <a:pt x="20156" y="302902"/>
                </a:lnTo>
                <a:lnTo>
                  <a:pt x="14291" y="314329"/>
                </a:lnTo>
                <a:lnTo>
                  <a:pt x="11048" y="325757"/>
                </a:lnTo>
                <a:lnTo>
                  <a:pt x="8655" y="337186"/>
                </a:lnTo>
                <a:lnTo>
                  <a:pt x="2905" y="354331"/>
                </a:lnTo>
                <a:lnTo>
                  <a:pt x="778" y="372428"/>
                </a:lnTo>
                <a:lnTo>
                  <a:pt x="281" y="387456"/>
                </a:lnTo>
                <a:lnTo>
                  <a:pt x="0" y="407432"/>
                </a:lnTo>
                <a:lnTo>
                  <a:pt x="2475" y="419524"/>
                </a:lnTo>
                <a:lnTo>
                  <a:pt x="5797" y="431248"/>
                </a:lnTo>
                <a:lnTo>
                  <a:pt x="8620" y="448559"/>
                </a:lnTo>
                <a:lnTo>
                  <a:pt x="15065" y="466705"/>
                </a:lnTo>
                <a:lnTo>
                  <a:pt x="20283" y="481745"/>
                </a:lnTo>
                <a:lnTo>
                  <a:pt x="25777" y="495414"/>
                </a:lnTo>
                <a:lnTo>
                  <a:pt x="31394" y="508792"/>
                </a:lnTo>
                <a:lnTo>
                  <a:pt x="37065" y="524263"/>
                </a:lnTo>
                <a:lnTo>
                  <a:pt x="42760" y="538123"/>
                </a:lnTo>
                <a:lnTo>
                  <a:pt x="45614" y="544487"/>
                </a:lnTo>
                <a:lnTo>
                  <a:pt x="48782" y="561717"/>
                </a:lnTo>
                <a:lnTo>
                  <a:pt x="51317" y="5915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1" name="SMARTPenAnnotation241"/>
          <p:cNvSpPr/>
          <p:nvPr/>
        </p:nvSpPr>
        <p:spPr>
          <a:xfrm>
            <a:off x="7100887" y="4269104"/>
            <a:ext cx="2065973" cy="334319"/>
          </a:xfrm>
          <a:custGeom>
            <a:avLst/>
            <a:gdLst/>
            <a:ahLst/>
            <a:cxnLst/>
            <a:rect l="0" t="0" r="0" b="0"/>
            <a:pathLst>
              <a:path w="2065973" h="334319">
                <a:moveTo>
                  <a:pt x="0" y="102871"/>
                </a:moveTo>
                <a:lnTo>
                  <a:pt x="22982" y="125852"/>
                </a:lnTo>
                <a:lnTo>
                  <a:pt x="34661" y="132452"/>
                </a:lnTo>
                <a:lnTo>
                  <a:pt x="51600" y="141736"/>
                </a:lnTo>
                <a:lnTo>
                  <a:pt x="60117" y="146878"/>
                </a:lnTo>
                <a:lnTo>
                  <a:pt x="77201" y="157672"/>
                </a:lnTo>
                <a:lnTo>
                  <a:pt x="120021" y="185805"/>
                </a:lnTo>
                <a:lnTo>
                  <a:pt x="129544" y="191498"/>
                </a:lnTo>
                <a:lnTo>
                  <a:pt x="139703" y="197198"/>
                </a:lnTo>
                <a:lnTo>
                  <a:pt x="161151" y="208611"/>
                </a:lnTo>
                <a:lnTo>
                  <a:pt x="251504" y="254319"/>
                </a:lnTo>
                <a:lnTo>
                  <a:pt x="274340" y="263208"/>
                </a:lnTo>
                <a:lnTo>
                  <a:pt x="311156" y="273568"/>
                </a:lnTo>
                <a:lnTo>
                  <a:pt x="338317" y="280654"/>
                </a:lnTo>
                <a:lnTo>
                  <a:pt x="366263" y="290153"/>
                </a:lnTo>
                <a:lnTo>
                  <a:pt x="423962" y="299038"/>
                </a:lnTo>
                <a:lnTo>
                  <a:pt x="486865" y="308977"/>
                </a:lnTo>
                <a:lnTo>
                  <a:pt x="545433" y="320113"/>
                </a:lnTo>
                <a:lnTo>
                  <a:pt x="643409" y="329811"/>
                </a:lnTo>
                <a:lnTo>
                  <a:pt x="705720" y="333436"/>
                </a:lnTo>
                <a:lnTo>
                  <a:pt x="772073" y="334152"/>
                </a:lnTo>
                <a:lnTo>
                  <a:pt x="891573" y="334318"/>
                </a:lnTo>
                <a:lnTo>
                  <a:pt x="942984" y="329774"/>
                </a:lnTo>
                <a:lnTo>
                  <a:pt x="994413" y="326946"/>
                </a:lnTo>
                <a:lnTo>
                  <a:pt x="1045846" y="326108"/>
                </a:lnTo>
                <a:lnTo>
                  <a:pt x="1101831" y="321309"/>
                </a:lnTo>
                <a:lnTo>
                  <a:pt x="1156097" y="313855"/>
                </a:lnTo>
                <a:lnTo>
                  <a:pt x="1208370" y="310164"/>
                </a:lnTo>
                <a:lnTo>
                  <a:pt x="1278186" y="303026"/>
                </a:lnTo>
                <a:lnTo>
                  <a:pt x="1334608" y="299971"/>
                </a:lnTo>
                <a:lnTo>
                  <a:pt x="1387945" y="293457"/>
                </a:lnTo>
                <a:lnTo>
                  <a:pt x="1438990" y="285494"/>
                </a:lnTo>
                <a:lnTo>
                  <a:pt x="1518493" y="271429"/>
                </a:lnTo>
                <a:lnTo>
                  <a:pt x="1549598" y="263193"/>
                </a:lnTo>
                <a:lnTo>
                  <a:pt x="1580250" y="254135"/>
                </a:lnTo>
                <a:lnTo>
                  <a:pt x="1612923" y="246935"/>
                </a:lnTo>
                <a:lnTo>
                  <a:pt x="1658897" y="237525"/>
                </a:lnTo>
                <a:lnTo>
                  <a:pt x="1688201" y="229075"/>
                </a:lnTo>
                <a:lnTo>
                  <a:pt x="1716146" y="218969"/>
                </a:lnTo>
                <a:lnTo>
                  <a:pt x="1728932" y="213607"/>
                </a:lnTo>
                <a:lnTo>
                  <a:pt x="1754253" y="202569"/>
                </a:lnTo>
                <a:lnTo>
                  <a:pt x="1781380" y="191314"/>
                </a:lnTo>
                <a:lnTo>
                  <a:pt x="1794329" y="185645"/>
                </a:lnTo>
                <a:lnTo>
                  <a:pt x="1818878" y="174267"/>
                </a:lnTo>
                <a:lnTo>
                  <a:pt x="1829805" y="168566"/>
                </a:lnTo>
                <a:lnTo>
                  <a:pt x="1839948" y="162860"/>
                </a:lnTo>
                <a:lnTo>
                  <a:pt x="1849566" y="157151"/>
                </a:lnTo>
                <a:lnTo>
                  <a:pt x="1859790" y="151440"/>
                </a:lnTo>
                <a:lnTo>
                  <a:pt x="1881308" y="140015"/>
                </a:lnTo>
                <a:lnTo>
                  <a:pt x="1891428" y="134301"/>
                </a:lnTo>
                <a:lnTo>
                  <a:pt x="1901033" y="128586"/>
                </a:lnTo>
                <a:lnTo>
                  <a:pt x="1919323" y="117158"/>
                </a:lnTo>
                <a:lnTo>
                  <a:pt x="1962983" y="88583"/>
                </a:lnTo>
                <a:lnTo>
                  <a:pt x="1970643" y="81916"/>
                </a:lnTo>
                <a:lnTo>
                  <a:pt x="1977654" y="74613"/>
                </a:lnTo>
                <a:lnTo>
                  <a:pt x="1984233" y="66887"/>
                </a:lnTo>
                <a:lnTo>
                  <a:pt x="1990525" y="59832"/>
                </a:lnTo>
                <a:lnTo>
                  <a:pt x="2002596" y="46912"/>
                </a:lnTo>
                <a:lnTo>
                  <a:pt x="2009434" y="40800"/>
                </a:lnTo>
                <a:lnTo>
                  <a:pt x="2016851" y="34820"/>
                </a:lnTo>
                <a:lnTo>
                  <a:pt x="2024652" y="28929"/>
                </a:lnTo>
                <a:lnTo>
                  <a:pt x="2038400" y="19843"/>
                </a:lnTo>
                <a:lnTo>
                  <a:pt x="2049908" y="12629"/>
                </a:lnTo>
                <a:lnTo>
                  <a:pt x="2054311" y="9372"/>
                </a:lnTo>
                <a:lnTo>
                  <a:pt x="20659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2" name="SMARTPenAnnotation242"/>
          <p:cNvSpPr/>
          <p:nvPr/>
        </p:nvSpPr>
        <p:spPr>
          <a:xfrm>
            <a:off x="4332109" y="2983230"/>
            <a:ext cx="111291" cy="59998"/>
          </a:xfrm>
          <a:custGeom>
            <a:avLst/>
            <a:gdLst/>
            <a:ahLst/>
            <a:cxnLst/>
            <a:rect l="0" t="0" r="0" b="0"/>
            <a:pathLst>
              <a:path w="111291" h="59998">
                <a:moveTo>
                  <a:pt x="77013" y="25717"/>
                </a:moveTo>
                <a:lnTo>
                  <a:pt x="92935" y="25717"/>
                </a:lnTo>
                <a:lnTo>
                  <a:pt x="94296" y="26670"/>
                </a:lnTo>
                <a:lnTo>
                  <a:pt x="96155" y="28257"/>
                </a:lnTo>
                <a:lnTo>
                  <a:pt x="101432" y="33098"/>
                </a:lnTo>
                <a:lnTo>
                  <a:pt x="101864" y="34448"/>
                </a:lnTo>
                <a:lnTo>
                  <a:pt x="102153" y="36300"/>
                </a:lnTo>
                <a:lnTo>
                  <a:pt x="102697" y="42478"/>
                </a:lnTo>
                <a:lnTo>
                  <a:pt x="101756" y="43558"/>
                </a:lnTo>
                <a:lnTo>
                  <a:pt x="95347" y="50209"/>
                </a:lnTo>
                <a:lnTo>
                  <a:pt x="86882" y="58708"/>
                </a:lnTo>
                <a:lnTo>
                  <a:pt x="84545" y="59141"/>
                </a:lnTo>
                <a:lnTo>
                  <a:pt x="81082" y="59430"/>
                </a:lnTo>
                <a:lnTo>
                  <a:pt x="70937" y="59893"/>
                </a:lnTo>
                <a:lnTo>
                  <a:pt x="64630" y="59973"/>
                </a:lnTo>
                <a:lnTo>
                  <a:pt x="56728" y="59997"/>
                </a:lnTo>
                <a:lnTo>
                  <a:pt x="53965" y="59048"/>
                </a:lnTo>
                <a:lnTo>
                  <a:pt x="51170" y="57463"/>
                </a:lnTo>
                <a:lnTo>
                  <a:pt x="44392" y="52625"/>
                </a:lnTo>
                <a:lnTo>
                  <a:pt x="42882" y="51276"/>
                </a:lnTo>
                <a:lnTo>
                  <a:pt x="38666" y="47236"/>
                </a:lnTo>
                <a:lnTo>
                  <a:pt x="37161" y="44826"/>
                </a:lnTo>
                <a:lnTo>
                  <a:pt x="36158" y="42266"/>
                </a:lnTo>
                <a:lnTo>
                  <a:pt x="35489" y="39607"/>
                </a:lnTo>
                <a:lnTo>
                  <a:pt x="35043" y="36882"/>
                </a:lnTo>
                <a:lnTo>
                  <a:pt x="34745" y="34113"/>
                </a:lnTo>
                <a:lnTo>
                  <a:pt x="34268" y="27376"/>
                </a:lnTo>
                <a:lnTo>
                  <a:pt x="34203" y="23914"/>
                </a:lnTo>
                <a:lnTo>
                  <a:pt x="34161" y="18482"/>
                </a:lnTo>
                <a:lnTo>
                  <a:pt x="35110" y="17084"/>
                </a:lnTo>
                <a:lnTo>
                  <a:pt x="36695" y="15199"/>
                </a:lnTo>
                <a:lnTo>
                  <a:pt x="38704" y="12990"/>
                </a:lnTo>
                <a:lnTo>
                  <a:pt x="43477" y="7996"/>
                </a:lnTo>
                <a:lnTo>
                  <a:pt x="46083" y="5330"/>
                </a:lnTo>
                <a:lnTo>
                  <a:pt x="48773" y="3553"/>
                </a:lnTo>
                <a:lnTo>
                  <a:pt x="51519" y="2369"/>
                </a:lnTo>
                <a:lnTo>
                  <a:pt x="54302" y="1579"/>
                </a:lnTo>
                <a:lnTo>
                  <a:pt x="57109" y="1052"/>
                </a:lnTo>
                <a:lnTo>
                  <a:pt x="59934" y="702"/>
                </a:lnTo>
                <a:lnTo>
                  <a:pt x="62770" y="468"/>
                </a:lnTo>
                <a:lnTo>
                  <a:pt x="65612" y="312"/>
                </a:lnTo>
                <a:lnTo>
                  <a:pt x="71311" y="138"/>
                </a:lnTo>
                <a:lnTo>
                  <a:pt x="88444" y="12"/>
                </a:lnTo>
                <a:lnTo>
                  <a:pt x="97016" y="3"/>
                </a:lnTo>
                <a:lnTo>
                  <a:pt x="99873" y="954"/>
                </a:lnTo>
                <a:lnTo>
                  <a:pt x="102731" y="2541"/>
                </a:lnTo>
                <a:lnTo>
                  <a:pt x="109610" y="7381"/>
                </a:lnTo>
                <a:lnTo>
                  <a:pt x="110174" y="8730"/>
                </a:lnTo>
                <a:lnTo>
                  <a:pt x="110551" y="10582"/>
                </a:lnTo>
                <a:lnTo>
                  <a:pt x="111155" y="15848"/>
                </a:lnTo>
                <a:lnTo>
                  <a:pt x="111204" y="17233"/>
                </a:lnTo>
                <a:lnTo>
                  <a:pt x="111284" y="26299"/>
                </a:lnTo>
                <a:lnTo>
                  <a:pt x="111290" y="28962"/>
                </a:lnTo>
                <a:lnTo>
                  <a:pt x="110342" y="31691"/>
                </a:lnTo>
                <a:lnTo>
                  <a:pt x="108757" y="34462"/>
                </a:lnTo>
                <a:lnTo>
                  <a:pt x="106748" y="37262"/>
                </a:lnTo>
                <a:lnTo>
                  <a:pt x="104457" y="39129"/>
                </a:lnTo>
                <a:lnTo>
                  <a:pt x="101976" y="40373"/>
                </a:lnTo>
                <a:lnTo>
                  <a:pt x="99370" y="41203"/>
                </a:lnTo>
                <a:lnTo>
                  <a:pt x="96680" y="42708"/>
                </a:lnTo>
                <a:lnTo>
                  <a:pt x="93935" y="44665"/>
                </a:lnTo>
                <a:lnTo>
                  <a:pt x="91152" y="46922"/>
                </a:lnTo>
                <a:lnTo>
                  <a:pt x="87391" y="48426"/>
                </a:lnTo>
                <a:lnTo>
                  <a:pt x="82979" y="49429"/>
                </a:lnTo>
                <a:lnTo>
                  <a:pt x="78133" y="50097"/>
                </a:lnTo>
                <a:lnTo>
                  <a:pt x="73949" y="51496"/>
                </a:lnTo>
                <a:lnTo>
                  <a:pt x="70209" y="53380"/>
                </a:lnTo>
                <a:lnTo>
                  <a:pt x="66762" y="55589"/>
                </a:lnTo>
                <a:lnTo>
                  <a:pt x="63511" y="57062"/>
                </a:lnTo>
                <a:lnTo>
                  <a:pt x="60392" y="58044"/>
                </a:lnTo>
                <a:lnTo>
                  <a:pt x="57360" y="58698"/>
                </a:lnTo>
                <a:lnTo>
                  <a:pt x="54386" y="59135"/>
                </a:lnTo>
                <a:lnTo>
                  <a:pt x="51451" y="59425"/>
                </a:lnTo>
                <a:lnTo>
                  <a:pt x="48542" y="59619"/>
                </a:lnTo>
                <a:lnTo>
                  <a:pt x="45649" y="58796"/>
                </a:lnTo>
                <a:lnTo>
                  <a:pt x="42769" y="57295"/>
                </a:lnTo>
                <a:lnTo>
                  <a:pt x="39896" y="55341"/>
                </a:lnTo>
                <a:lnTo>
                  <a:pt x="37029" y="54039"/>
                </a:lnTo>
                <a:lnTo>
                  <a:pt x="34164" y="53171"/>
                </a:lnTo>
                <a:lnTo>
                  <a:pt x="31302" y="52592"/>
                </a:lnTo>
                <a:lnTo>
                  <a:pt x="28441" y="51254"/>
                </a:lnTo>
                <a:lnTo>
                  <a:pt x="25582" y="49409"/>
                </a:lnTo>
                <a:lnTo>
                  <a:pt x="22723" y="47227"/>
                </a:lnTo>
                <a:lnTo>
                  <a:pt x="20817" y="44819"/>
                </a:lnTo>
                <a:lnTo>
                  <a:pt x="19547" y="42262"/>
                </a:lnTo>
                <a:lnTo>
                  <a:pt x="18700" y="39604"/>
                </a:lnTo>
                <a:lnTo>
                  <a:pt x="18135" y="36880"/>
                </a:lnTo>
                <a:lnTo>
                  <a:pt x="17758" y="34112"/>
                </a:lnTo>
                <a:lnTo>
                  <a:pt x="17507" y="31313"/>
                </a:lnTo>
                <a:lnTo>
                  <a:pt x="17341" y="28496"/>
                </a:lnTo>
                <a:lnTo>
                  <a:pt x="17049" y="18828"/>
                </a:lnTo>
                <a:lnTo>
                  <a:pt x="17987" y="18267"/>
                </a:lnTo>
                <a:lnTo>
                  <a:pt x="19565" y="17893"/>
                </a:lnTo>
                <a:lnTo>
                  <a:pt x="21569" y="17643"/>
                </a:lnTo>
                <a:lnTo>
                  <a:pt x="23858" y="16525"/>
                </a:lnTo>
                <a:lnTo>
                  <a:pt x="26336" y="14826"/>
                </a:lnTo>
                <a:lnTo>
                  <a:pt x="28941" y="12742"/>
                </a:lnTo>
                <a:lnTo>
                  <a:pt x="31630" y="11352"/>
                </a:lnTo>
                <a:lnTo>
                  <a:pt x="34376" y="10425"/>
                </a:lnTo>
                <a:lnTo>
                  <a:pt x="37158" y="9807"/>
                </a:lnTo>
                <a:lnTo>
                  <a:pt x="40918" y="9396"/>
                </a:lnTo>
                <a:lnTo>
                  <a:pt x="45330" y="9121"/>
                </a:lnTo>
                <a:lnTo>
                  <a:pt x="54359" y="8816"/>
                </a:lnTo>
                <a:lnTo>
                  <a:pt x="61547" y="8681"/>
                </a:lnTo>
                <a:lnTo>
                  <a:pt x="63845" y="9597"/>
                </a:lnTo>
                <a:lnTo>
                  <a:pt x="65377" y="11160"/>
                </a:lnTo>
                <a:lnTo>
                  <a:pt x="66398" y="13155"/>
                </a:lnTo>
                <a:lnTo>
                  <a:pt x="68984" y="14485"/>
                </a:lnTo>
                <a:lnTo>
                  <a:pt x="72613" y="15371"/>
                </a:lnTo>
                <a:lnTo>
                  <a:pt x="83023" y="16794"/>
                </a:lnTo>
                <a:lnTo>
                  <a:pt x="84829" y="17864"/>
                </a:lnTo>
                <a:lnTo>
                  <a:pt x="86987" y="19529"/>
                </a:lnTo>
                <a:lnTo>
                  <a:pt x="89377" y="21592"/>
                </a:lnTo>
                <a:lnTo>
                  <a:pt x="90971" y="23919"/>
                </a:lnTo>
                <a:lnTo>
                  <a:pt x="92033" y="26424"/>
                </a:lnTo>
                <a:lnTo>
                  <a:pt x="92742" y="29046"/>
                </a:lnTo>
                <a:lnTo>
                  <a:pt x="93213" y="31746"/>
                </a:lnTo>
                <a:lnTo>
                  <a:pt x="93529" y="34499"/>
                </a:lnTo>
                <a:lnTo>
                  <a:pt x="94034" y="41210"/>
                </a:lnTo>
                <a:lnTo>
                  <a:pt x="93122" y="42713"/>
                </a:lnTo>
                <a:lnTo>
                  <a:pt x="91563" y="44668"/>
                </a:lnTo>
                <a:lnTo>
                  <a:pt x="89570" y="46923"/>
                </a:lnTo>
                <a:lnTo>
                  <a:pt x="87290" y="48427"/>
                </a:lnTo>
                <a:lnTo>
                  <a:pt x="84817" y="49430"/>
                </a:lnTo>
                <a:lnTo>
                  <a:pt x="82215" y="50098"/>
                </a:lnTo>
                <a:lnTo>
                  <a:pt x="79529" y="51496"/>
                </a:lnTo>
                <a:lnTo>
                  <a:pt x="76785" y="53380"/>
                </a:lnTo>
                <a:lnTo>
                  <a:pt x="74003" y="55589"/>
                </a:lnTo>
                <a:lnTo>
                  <a:pt x="71197" y="57062"/>
                </a:lnTo>
                <a:lnTo>
                  <a:pt x="68373" y="58044"/>
                </a:lnTo>
                <a:lnTo>
                  <a:pt x="65538" y="58698"/>
                </a:lnTo>
                <a:lnTo>
                  <a:pt x="62696" y="59135"/>
                </a:lnTo>
                <a:lnTo>
                  <a:pt x="59848" y="59425"/>
                </a:lnTo>
                <a:lnTo>
                  <a:pt x="56997" y="59619"/>
                </a:lnTo>
                <a:lnTo>
                  <a:pt x="54144" y="58796"/>
                </a:lnTo>
                <a:lnTo>
                  <a:pt x="51290" y="57295"/>
                </a:lnTo>
                <a:lnTo>
                  <a:pt x="48434" y="55341"/>
                </a:lnTo>
                <a:lnTo>
                  <a:pt x="45578" y="54039"/>
                </a:lnTo>
                <a:lnTo>
                  <a:pt x="42722" y="53171"/>
                </a:lnTo>
                <a:lnTo>
                  <a:pt x="39864" y="52592"/>
                </a:lnTo>
                <a:lnTo>
                  <a:pt x="37959" y="51254"/>
                </a:lnTo>
                <a:lnTo>
                  <a:pt x="36690" y="49409"/>
                </a:lnTo>
                <a:lnTo>
                  <a:pt x="35844" y="47227"/>
                </a:lnTo>
                <a:lnTo>
                  <a:pt x="34327" y="44819"/>
                </a:lnTo>
                <a:lnTo>
                  <a:pt x="32363" y="42262"/>
                </a:lnTo>
                <a:lnTo>
                  <a:pt x="30101" y="39604"/>
                </a:lnTo>
                <a:lnTo>
                  <a:pt x="28594" y="36880"/>
                </a:lnTo>
                <a:lnTo>
                  <a:pt x="27589" y="34112"/>
                </a:lnTo>
                <a:lnTo>
                  <a:pt x="26919" y="31313"/>
                </a:lnTo>
                <a:lnTo>
                  <a:pt x="27424" y="28496"/>
                </a:lnTo>
                <a:lnTo>
                  <a:pt x="28713" y="25665"/>
                </a:lnTo>
                <a:lnTo>
                  <a:pt x="30526" y="22824"/>
                </a:lnTo>
                <a:lnTo>
                  <a:pt x="31734" y="19979"/>
                </a:lnTo>
                <a:lnTo>
                  <a:pt x="32540" y="17129"/>
                </a:lnTo>
                <a:lnTo>
                  <a:pt x="33076" y="14277"/>
                </a:lnTo>
                <a:lnTo>
                  <a:pt x="34387" y="12375"/>
                </a:lnTo>
                <a:lnTo>
                  <a:pt x="36213" y="11108"/>
                </a:lnTo>
                <a:lnTo>
                  <a:pt x="38383" y="10262"/>
                </a:lnTo>
                <a:lnTo>
                  <a:pt x="40782" y="8747"/>
                </a:lnTo>
                <a:lnTo>
                  <a:pt x="43334" y="6784"/>
                </a:lnTo>
                <a:lnTo>
                  <a:pt x="45988" y="4522"/>
                </a:lnTo>
                <a:lnTo>
                  <a:pt x="48710" y="3015"/>
                </a:lnTo>
                <a:lnTo>
                  <a:pt x="51476" y="2010"/>
                </a:lnTo>
                <a:lnTo>
                  <a:pt x="54274" y="1339"/>
                </a:lnTo>
                <a:lnTo>
                  <a:pt x="57091" y="893"/>
                </a:lnTo>
                <a:lnTo>
                  <a:pt x="59922" y="595"/>
                </a:lnTo>
                <a:lnTo>
                  <a:pt x="62761" y="397"/>
                </a:lnTo>
                <a:lnTo>
                  <a:pt x="65607" y="264"/>
                </a:lnTo>
                <a:lnTo>
                  <a:pt x="71309" y="117"/>
                </a:lnTo>
                <a:lnTo>
                  <a:pt x="74163" y="1031"/>
                </a:lnTo>
                <a:lnTo>
                  <a:pt x="77017" y="2592"/>
                </a:lnTo>
                <a:lnTo>
                  <a:pt x="83893" y="7391"/>
                </a:lnTo>
                <a:lnTo>
                  <a:pt x="84457" y="8737"/>
                </a:lnTo>
                <a:lnTo>
                  <a:pt x="84834" y="10587"/>
                </a:lnTo>
                <a:lnTo>
                  <a:pt x="85437" y="15849"/>
                </a:lnTo>
                <a:lnTo>
                  <a:pt x="85487" y="17233"/>
                </a:lnTo>
                <a:lnTo>
                  <a:pt x="85566" y="26299"/>
                </a:lnTo>
                <a:lnTo>
                  <a:pt x="85572" y="28963"/>
                </a:lnTo>
                <a:lnTo>
                  <a:pt x="84624" y="31691"/>
                </a:lnTo>
                <a:lnTo>
                  <a:pt x="83040" y="34462"/>
                </a:lnTo>
                <a:lnTo>
                  <a:pt x="81031" y="37262"/>
                </a:lnTo>
                <a:lnTo>
                  <a:pt x="78739" y="39129"/>
                </a:lnTo>
                <a:lnTo>
                  <a:pt x="76259" y="40373"/>
                </a:lnTo>
                <a:lnTo>
                  <a:pt x="73653" y="41203"/>
                </a:lnTo>
                <a:lnTo>
                  <a:pt x="70010" y="42708"/>
                </a:lnTo>
                <a:lnTo>
                  <a:pt x="65677" y="44665"/>
                </a:lnTo>
                <a:lnTo>
                  <a:pt x="60883" y="46922"/>
                </a:lnTo>
                <a:lnTo>
                  <a:pt x="55782" y="48426"/>
                </a:lnTo>
                <a:lnTo>
                  <a:pt x="50476" y="49429"/>
                </a:lnTo>
                <a:lnTo>
                  <a:pt x="45035" y="50097"/>
                </a:lnTo>
                <a:lnTo>
                  <a:pt x="40454" y="50543"/>
                </a:lnTo>
                <a:lnTo>
                  <a:pt x="36448" y="50840"/>
                </a:lnTo>
                <a:lnTo>
                  <a:pt x="32824" y="51038"/>
                </a:lnTo>
                <a:lnTo>
                  <a:pt x="26259" y="51259"/>
                </a:lnTo>
                <a:lnTo>
                  <a:pt x="18833" y="51400"/>
                </a:lnTo>
                <a:lnTo>
                  <a:pt x="17272" y="50459"/>
                </a:lnTo>
                <a:lnTo>
                  <a:pt x="15278" y="48879"/>
                </a:lnTo>
                <a:lnTo>
                  <a:pt x="12996" y="46873"/>
                </a:lnTo>
                <a:lnTo>
                  <a:pt x="10523" y="45536"/>
                </a:lnTo>
                <a:lnTo>
                  <a:pt x="7921" y="44645"/>
                </a:lnTo>
                <a:lnTo>
                  <a:pt x="5234" y="44051"/>
                </a:lnTo>
                <a:lnTo>
                  <a:pt x="3443" y="42702"/>
                </a:lnTo>
                <a:lnTo>
                  <a:pt x="2249" y="40850"/>
                </a:lnTo>
                <a:lnTo>
                  <a:pt x="1453" y="38664"/>
                </a:lnTo>
                <a:lnTo>
                  <a:pt x="922" y="36253"/>
                </a:lnTo>
                <a:lnTo>
                  <a:pt x="568" y="33694"/>
                </a:lnTo>
                <a:lnTo>
                  <a:pt x="332" y="31035"/>
                </a:lnTo>
                <a:lnTo>
                  <a:pt x="175" y="28310"/>
                </a:lnTo>
                <a:lnTo>
                  <a:pt x="0" y="22742"/>
                </a:lnTo>
                <a:lnTo>
                  <a:pt x="906" y="20876"/>
                </a:lnTo>
                <a:lnTo>
                  <a:pt x="2462" y="19632"/>
                </a:lnTo>
                <a:lnTo>
                  <a:pt x="4453" y="18803"/>
                </a:lnTo>
                <a:lnTo>
                  <a:pt x="5780" y="17298"/>
                </a:lnTo>
                <a:lnTo>
                  <a:pt x="6664" y="15342"/>
                </a:lnTo>
                <a:lnTo>
                  <a:pt x="7254" y="13085"/>
                </a:lnTo>
                <a:lnTo>
                  <a:pt x="8599" y="10628"/>
                </a:lnTo>
                <a:lnTo>
                  <a:pt x="10449" y="8038"/>
                </a:lnTo>
                <a:lnTo>
                  <a:pt x="12635" y="5358"/>
                </a:lnTo>
                <a:lnTo>
                  <a:pt x="15044" y="3572"/>
                </a:lnTo>
                <a:lnTo>
                  <a:pt x="17603" y="2381"/>
                </a:lnTo>
                <a:lnTo>
                  <a:pt x="20262" y="1587"/>
                </a:lnTo>
                <a:lnTo>
                  <a:pt x="22986" y="1058"/>
                </a:lnTo>
                <a:lnTo>
                  <a:pt x="25756" y="705"/>
                </a:lnTo>
                <a:lnTo>
                  <a:pt x="28553" y="470"/>
                </a:lnTo>
                <a:lnTo>
                  <a:pt x="31371" y="313"/>
                </a:lnTo>
                <a:lnTo>
                  <a:pt x="427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3" name="SMARTPenAnnotation243"/>
          <p:cNvSpPr/>
          <p:nvPr/>
        </p:nvSpPr>
        <p:spPr>
          <a:xfrm>
            <a:off x="5189233" y="3360420"/>
            <a:ext cx="85315" cy="60004"/>
          </a:xfrm>
          <a:custGeom>
            <a:avLst/>
            <a:gdLst/>
            <a:ahLst/>
            <a:cxnLst/>
            <a:rect l="0" t="0" r="0" b="0"/>
            <a:pathLst>
              <a:path w="85315" h="60004">
                <a:moveTo>
                  <a:pt x="8559" y="0"/>
                </a:moveTo>
                <a:lnTo>
                  <a:pt x="34348" y="0"/>
                </a:lnTo>
                <a:lnTo>
                  <a:pt x="38134" y="952"/>
                </a:lnTo>
                <a:lnTo>
                  <a:pt x="41611" y="2540"/>
                </a:lnTo>
                <a:lnTo>
                  <a:pt x="44881" y="4550"/>
                </a:lnTo>
                <a:lnTo>
                  <a:pt x="48014" y="5891"/>
                </a:lnTo>
                <a:lnTo>
                  <a:pt x="51055" y="6785"/>
                </a:lnTo>
                <a:lnTo>
                  <a:pt x="54034" y="7381"/>
                </a:lnTo>
                <a:lnTo>
                  <a:pt x="56973" y="7778"/>
                </a:lnTo>
                <a:lnTo>
                  <a:pt x="59885" y="8042"/>
                </a:lnTo>
                <a:lnTo>
                  <a:pt x="62779" y="8219"/>
                </a:lnTo>
                <a:lnTo>
                  <a:pt x="65660" y="9289"/>
                </a:lnTo>
                <a:lnTo>
                  <a:pt x="68535" y="10955"/>
                </a:lnTo>
                <a:lnTo>
                  <a:pt x="75439" y="15922"/>
                </a:lnTo>
                <a:lnTo>
                  <a:pt x="76959" y="17282"/>
                </a:lnTo>
                <a:lnTo>
                  <a:pt x="84371" y="24418"/>
                </a:lnTo>
                <a:lnTo>
                  <a:pt x="84818" y="25804"/>
                </a:lnTo>
                <a:lnTo>
                  <a:pt x="85115" y="27680"/>
                </a:lnTo>
                <a:lnTo>
                  <a:pt x="85314" y="29883"/>
                </a:lnTo>
                <a:lnTo>
                  <a:pt x="84495" y="31352"/>
                </a:lnTo>
                <a:lnTo>
                  <a:pt x="82995" y="32331"/>
                </a:lnTo>
                <a:lnTo>
                  <a:pt x="81043" y="32984"/>
                </a:lnTo>
                <a:lnTo>
                  <a:pt x="79741" y="34372"/>
                </a:lnTo>
                <a:lnTo>
                  <a:pt x="78874" y="36249"/>
                </a:lnTo>
                <a:lnTo>
                  <a:pt x="78296" y="38454"/>
                </a:lnTo>
                <a:lnTo>
                  <a:pt x="76958" y="40876"/>
                </a:lnTo>
                <a:lnTo>
                  <a:pt x="75113" y="43443"/>
                </a:lnTo>
                <a:lnTo>
                  <a:pt x="72931" y="46106"/>
                </a:lnTo>
                <a:lnTo>
                  <a:pt x="69571" y="47883"/>
                </a:lnTo>
                <a:lnTo>
                  <a:pt x="65426" y="49067"/>
                </a:lnTo>
                <a:lnTo>
                  <a:pt x="60758" y="49856"/>
                </a:lnTo>
                <a:lnTo>
                  <a:pt x="56694" y="51335"/>
                </a:lnTo>
                <a:lnTo>
                  <a:pt x="53031" y="53273"/>
                </a:lnTo>
                <a:lnTo>
                  <a:pt x="49637" y="55518"/>
                </a:lnTo>
                <a:lnTo>
                  <a:pt x="46422" y="57014"/>
                </a:lnTo>
                <a:lnTo>
                  <a:pt x="43326" y="58012"/>
                </a:lnTo>
                <a:lnTo>
                  <a:pt x="40310" y="58677"/>
                </a:lnTo>
                <a:lnTo>
                  <a:pt x="37346" y="59120"/>
                </a:lnTo>
                <a:lnTo>
                  <a:pt x="34418" y="59416"/>
                </a:lnTo>
                <a:lnTo>
                  <a:pt x="31513" y="59613"/>
                </a:lnTo>
                <a:lnTo>
                  <a:pt x="28625" y="59744"/>
                </a:lnTo>
                <a:lnTo>
                  <a:pt x="22874" y="59890"/>
                </a:lnTo>
                <a:lnTo>
                  <a:pt x="5704" y="59997"/>
                </a:lnTo>
                <a:lnTo>
                  <a:pt x="3798" y="59048"/>
                </a:lnTo>
                <a:lnTo>
                  <a:pt x="2528" y="57463"/>
                </a:lnTo>
                <a:lnTo>
                  <a:pt x="136" y="51788"/>
                </a:lnTo>
                <a:lnTo>
                  <a:pt x="86" y="50717"/>
                </a:lnTo>
                <a:lnTo>
                  <a:pt x="0" y="44084"/>
                </a:lnTo>
                <a:lnTo>
                  <a:pt x="948" y="42725"/>
                </a:lnTo>
                <a:lnTo>
                  <a:pt x="2533" y="40865"/>
                </a:lnTo>
                <a:lnTo>
                  <a:pt x="7369" y="35588"/>
                </a:lnTo>
                <a:lnTo>
                  <a:pt x="9670" y="35156"/>
                </a:lnTo>
                <a:lnTo>
                  <a:pt x="13110" y="34867"/>
                </a:lnTo>
                <a:lnTo>
                  <a:pt x="23217" y="34404"/>
                </a:lnTo>
                <a:lnTo>
                  <a:pt x="27139" y="34341"/>
                </a:lnTo>
                <a:lnTo>
                  <a:pt x="55478" y="34290"/>
                </a:lnTo>
                <a:lnTo>
                  <a:pt x="56983" y="35242"/>
                </a:lnTo>
                <a:lnTo>
                  <a:pt x="57987" y="36830"/>
                </a:lnTo>
                <a:lnTo>
                  <a:pt x="59876" y="42509"/>
                </a:lnTo>
                <a:lnTo>
                  <a:pt x="58963" y="43579"/>
                </a:lnTo>
                <a:lnTo>
                  <a:pt x="57402" y="45245"/>
                </a:lnTo>
                <a:lnTo>
                  <a:pt x="52603" y="50212"/>
                </a:lnTo>
                <a:lnTo>
                  <a:pt x="51257" y="50620"/>
                </a:lnTo>
                <a:lnTo>
                  <a:pt x="49406" y="50891"/>
                </a:lnTo>
                <a:lnTo>
                  <a:pt x="47221" y="51072"/>
                </a:lnTo>
                <a:lnTo>
                  <a:pt x="44811" y="51193"/>
                </a:lnTo>
                <a:lnTo>
                  <a:pt x="39593" y="51327"/>
                </a:lnTo>
                <a:lnTo>
                  <a:pt x="26195" y="51432"/>
                </a:lnTo>
                <a:lnTo>
                  <a:pt x="25079" y="50480"/>
                </a:lnTo>
                <a:lnTo>
                  <a:pt x="23382" y="48893"/>
                </a:lnTo>
                <a:lnTo>
                  <a:pt x="21299" y="46883"/>
                </a:lnTo>
                <a:lnTo>
                  <a:pt x="19910" y="44590"/>
                </a:lnTo>
                <a:lnTo>
                  <a:pt x="18984" y="42109"/>
                </a:lnTo>
                <a:lnTo>
                  <a:pt x="17497" y="35834"/>
                </a:lnTo>
                <a:lnTo>
                  <a:pt x="17375" y="34367"/>
                </a:lnTo>
                <a:lnTo>
                  <a:pt x="17294" y="32436"/>
                </a:lnTo>
                <a:lnTo>
                  <a:pt x="17164" y="27044"/>
                </a:lnTo>
                <a:lnTo>
                  <a:pt x="18106" y="25649"/>
                </a:lnTo>
                <a:lnTo>
                  <a:pt x="19686" y="23767"/>
                </a:lnTo>
                <a:lnTo>
                  <a:pt x="24515" y="18453"/>
                </a:lnTo>
                <a:lnTo>
                  <a:pt x="26816" y="18017"/>
                </a:lnTo>
                <a:lnTo>
                  <a:pt x="30256" y="17726"/>
                </a:lnTo>
                <a:lnTo>
                  <a:pt x="40362" y="17259"/>
                </a:lnTo>
                <a:lnTo>
                  <a:pt x="44283" y="17195"/>
                </a:lnTo>
                <a:lnTo>
                  <a:pt x="46663" y="17179"/>
                </a:lnTo>
                <a:lnTo>
                  <a:pt x="49201" y="18120"/>
                </a:lnTo>
                <a:lnTo>
                  <a:pt x="51846" y="19700"/>
                </a:lnTo>
                <a:lnTo>
                  <a:pt x="54562" y="21706"/>
                </a:lnTo>
                <a:lnTo>
                  <a:pt x="57326" y="23043"/>
                </a:lnTo>
                <a:lnTo>
                  <a:pt x="60120" y="23934"/>
                </a:lnTo>
                <a:lnTo>
                  <a:pt x="62935" y="24529"/>
                </a:lnTo>
                <a:lnTo>
                  <a:pt x="64812" y="25877"/>
                </a:lnTo>
                <a:lnTo>
                  <a:pt x="66064" y="27729"/>
                </a:lnTo>
                <a:lnTo>
                  <a:pt x="68072" y="32994"/>
                </a:lnTo>
                <a:lnTo>
                  <a:pt x="68237" y="34378"/>
                </a:lnTo>
                <a:lnTo>
                  <a:pt x="68347" y="36254"/>
                </a:lnTo>
                <a:lnTo>
                  <a:pt x="68420" y="38457"/>
                </a:lnTo>
                <a:lnTo>
                  <a:pt x="67517" y="40877"/>
                </a:lnTo>
                <a:lnTo>
                  <a:pt x="65961" y="43444"/>
                </a:lnTo>
                <a:lnTo>
                  <a:pt x="63973" y="46108"/>
                </a:lnTo>
                <a:lnTo>
                  <a:pt x="61694" y="48836"/>
                </a:lnTo>
                <a:lnTo>
                  <a:pt x="59222" y="51607"/>
                </a:lnTo>
                <a:lnTo>
                  <a:pt x="56622" y="54407"/>
                </a:lnTo>
                <a:lnTo>
                  <a:pt x="53936" y="56274"/>
                </a:lnTo>
                <a:lnTo>
                  <a:pt x="51193" y="57518"/>
                </a:lnTo>
                <a:lnTo>
                  <a:pt x="48412" y="58348"/>
                </a:lnTo>
                <a:lnTo>
                  <a:pt x="45605" y="58901"/>
                </a:lnTo>
                <a:lnTo>
                  <a:pt x="42782" y="59270"/>
                </a:lnTo>
                <a:lnTo>
                  <a:pt x="39947" y="59515"/>
                </a:lnTo>
                <a:lnTo>
                  <a:pt x="37104" y="59679"/>
                </a:lnTo>
                <a:lnTo>
                  <a:pt x="27393" y="59964"/>
                </a:lnTo>
                <a:lnTo>
                  <a:pt x="13921" y="60003"/>
                </a:lnTo>
                <a:lnTo>
                  <a:pt x="12133" y="59052"/>
                </a:lnTo>
                <a:lnTo>
                  <a:pt x="10942" y="57465"/>
                </a:lnTo>
                <a:lnTo>
                  <a:pt x="8559" y="514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4" name="SMARTPenAnnotation244"/>
          <p:cNvSpPr/>
          <p:nvPr/>
        </p:nvSpPr>
        <p:spPr>
          <a:xfrm>
            <a:off x="6037910" y="3754872"/>
            <a:ext cx="119958" cy="59774"/>
          </a:xfrm>
          <a:custGeom>
            <a:avLst/>
            <a:gdLst/>
            <a:ahLst/>
            <a:cxnLst/>
            <a:rect l="0" t="0" r="0" b="0"/>
            <a:pathLst>
              <a:path w="119958" h="59774">
                <a:moveTo>
                  <a:pt x="42849" y="8455"/>
                </a:moveTo>
                <a:lnTo>
                  <a:pt x="71469" y="8455"/>
                </a:lnTo>
                <a:lnTo>
                  <a:pt x="75264" y="9407"/>
                </a:lnTo>
                <a:lnTo>
                  <a:pt x="79699" y="10995"/>
                </a:lnTo>
                <a:lnTo>
                  <a:pt x="84561" y="13006"/>
                </a:lnTo>
                <a:lnTo>
                  <a:pt x="88755" y="14347"/>
                </a:lnTo>
                <a:lnTo>
                  <a:pt x="92503" y="15240"/>
                </a:lnTo>
                <a:lnTo>
                  <a:pt x="95955" y="15836"/>
                </a:lnTo>
                <a:lnTo>
                  <a:pt x="99208" y="17186"/>
                </a:lnTo>
                <a:lnTo>
                  <a:pt x="102329" y="19038"/>
                </a:lnTo>
                <a:lnTo>
                  <a:pt x="105363" y="21225"/>
                </a:lnTo>
                <a:lnTo>
                  <a:pt x="108337" y="22684"/>
                </a:lnTo>
                <a:lnTo>
                  <a:pt x="111273" y="23656"/>
                </a:lnTo>
                <a:lnTo>
                  <a:pt x="114183" y="24304"/>
                </a:lnTo>
                <a:lnTo>
                  <a:pt x="116123" y="25689"/>
                </a:lnTo>
                <a:lnTo>
                  <a:pt x="117416" y="27564"/>
                </a:lnTo>
                <a:lnTo>
                  <a:pt x="119491" y="32867"/>
                </a:lnTo>
                <a:lnTo>
                  <a:pt x="119661" y="34255"/>
                </a:lnTo>
                <a:lnTo>
                  <a:pt x="119775" y="36133"/>
                </a:lnTo>
                <a:lnTo>
                  <a:pt x="119957" y="41439"/>
                </a:lnTo>
                <a:lnTo>
                  <a:pt x="119020" y="41874"/>
                </a:lnTo>
                <a:lnTo>
                  <a:pt x="115438" y="42358"/>
                </a:lnTo>
                <a:lnTo>
                  <a:pt x="112617" y="42631"/>
                </a:lnTo>
                <a:lnTo>
                  <a:pt x="96772" y="42735"/>
                </a:lnTo>
                <a:lnTo>
                  <a:pt x="74198" y="42745"/>
                </a:lnTo>
                <a:lnTo>
                  <a:pt x="72321" y="41792"/>
                </a:lnTo>
                <a:lnTo>
                  <a:pt x="71070" y="40205"/>
                </a:lnTo>
                <a:lnTo>
                  <a:pt x="70236" y="38194"/>
                </a:lnTo>
                <a:lnTo>
                  <a:pt x="68726" y="35901"/>
                </a:lnTo>
                <a:lnTo>
                  <a:pt x="66769" y="33420"/>
                </a:lnTo>
                <a:lnTo>
                  <a:pt x="60391" y="26058"/>
                </a:lnTo>
                <a:lnTo>
                  <a:pt x="60259" y="24953"/>
                </a:lnTo>
                <a:lnTo>
                  <a:pt x="60171" y="23264"/>
                </a:lnTo>
                <a:lnTo>
                  <a:pt x="59996" y="17060"/>
                </a:lnTo>
                <a:lnTo>
                  <a:pt x="76682" y="17028"/>
                </a:lnTo>
                <a:lnTo>
                  <a:pt x="76834" y="17981"/>
                </a:lnTo>
                <a:lnTo>
                  <a:pt x="76936" y="19568"/>
                </a:lnTo>
                <a:lnTo>
                  <a:pt x="77100" y="24408"/>
                </a:lnTo>
                <a:lnTo>
                  <a:pt x="78065" y="24806"/>
                </a:lnTo>
                <a:lnTo>
                  <a:pt x="81678" y="25247"/>
                </a:lnTo>
                <a:lnTo>
                  <a:pt x="82070" y="26317"/>
                </a:lnTo>
                <a:lnTo>
                  <a:pt x="81379" y="27983"/>
                </a:lnTo>
                <a:lnTo>
                  <a:pt x="79966" y="30046"/>
                </a:lnTo>
                <a:lnTo>
                  <a:pt x="78071" y="32374"/>
                </a:lnTo>
                <a:lnTo>
                  <a:pt x="75856" y="34879"/>
                </a:lnTo>
                <a:lnTo>
                  <a:pt x="70854" y="40201"/>
                </a:lnTo>
                <a:lnTo>
                  <a:pt x="65456" y="45742"/>
                </a:lnTo>
                <a:lnTo>
                  <a:pt x="62683" y="47600"/>
                </a:lnTo>
                <a:lnTo>
                  <a:pt x="59882" y="48840"/>
                </a:lnTo>
                <a:lnTo>
                  <a:pt x="57062" y="49665"/>
                </a:lnTo>
                <a:lnTo>
                  <a:pt x="54230" y="51169"/>
                </a:lnTo>
                <a:lnTo>
                  <a:pt x="51388" y="53123"/>
                </a:lnTo>
                <a:lnTo>
                  <a:pt x="48542" y="55379"/>
                </a:lnTo>
                <a:lnTo>
                  <a:pt x="44740" y="56882"/>
                </a:lnTo>
                <a:lnTo>
                  <a:pt x="40300" y="57885"/>
                </a:lnTo>
                <a:lnTo>
                  <a:pt x="35434" y="58554"/>
                </a:lnTo>
                <a:lnTo>
                  <a:pt x="31239" y="58999"/>
                </a:lnTo>
                <a:lnTo>
                  <a:pt x="27489" y="59296"/>
                </a:lnTo>
                <a:lnTo>
                  <a:pt x="24037" y="59494"/>
                </a:lnTo>
                <a:lnTo>
                  <a:pt x="17661" y="59714"/>
                </a:lnTo>
                <a:lnTo>
                  <a:pt x="14627" y="59773"/>
                </a:lnTo>
                <a:lnTo>
                  <a:pt x="11652" y="58859"/>
                </a:lnTo>
                <a:lnTo>
                  <a:pt x="8717" y="57298"/>
                </a:lnTo>
                <a:lnTo>
                  <a:pt x="1712" y="52499"/>
                </a:lnTo>
                <a:lnTo>
                  <a:pt x="1136" y="51153"/>
                </a:lnTo>
                <a:lnTo>
                  <a:pt x="753" y="49303"/>
                </a:lnTo>
                <a:lnTo>
                  <a:pt x="138" y="44040"/>
                </a:lnTo>
                <a:lnTo>
                  <a:pt x="88" y="42656"/>
                </a:lnTo>
                <a:lnTo>
                  <a:pt x="7" y="33590"/>
                </a:lnTo>
                <a:lnTo>
                  <a:pt x="0" y="30927"/>
                </a:lnTo>
                <a:lnTo>
                  <a:pt x="949" y="28199"/>
                </a:lnTo>
                <a:lnTo>
                  <a:pt x="2533" y="25428"/>
                </a:lnTo>
                <a:lnTo>
                  <a:pt x="4542" y="22628"/>
                </a:lnTo>
                <a:lnTo>
                  <a:pt x="6833" y="19808"/>
                </a:lnTo>
                <a:lnTo>
                  <a:pt x="9314" y="16977"/>
                </a:lnTo>
                <a:lnTo>
                  <a:pt x="11920" y="14136"/>
                </a:lnTo>
                <a:lnTo>
                  <a:pt x="14610" y="12243"/>
                </a:lnTo>
                <a:lnTo>
                  <a:pt x="17356" y="10980"/>
                </a:lnTo>
                <a:lnTo>
                  <a:pt x="20138" y="10138"/>
                </a:lnTo>
                <a:lnTo>
                  <a:pt x="22947" y="8625"/>
                </a:lnTo>
                <a:lnTo>
                  <a:pt x="25771" y="6663"/>
                </a:lnTo>
                <a:lnTo>
                  <a:pt x="28606" y="4403"/>
                </a:lnTo>
                <a:lnTo>
                  <a:pt x="31449" y="2896"/>
                </a:lnTo>
                <a:lnTo>
                  <a:pt x="34297" y="1892"/>
                </a:lnTo>
                <a:lnTo>
                  <a:pt x="37147" y="1222"/>
                </a:lnTo>
                <a:lnTo>
                  <a:pt x="40001" y="775"/>
                </a:lnTo>
                <a:lnTo>
                  <a:pt x="42855" y="478"/>
                </a:lnTo>
                <a:lnTo>
                  <a:pt x="45711" y="279"/>
                </a:lnTo>
                <a:lnTo>
                  <a:pt x="49519" y="147"/>
                </a:lnTo>
                <a:lnTo>
                  <a:pt x="58831" y="0"/>
                </a:lnTo>
                <a:lnTo>
                  <a:pt x="63029" y="914"/>
                </a:lnTo>
                <a:lnTo>
                  <a:pt x="66780" y="2475"/>
                </a:lnTo>
                <a:lnTo>
                  <a:pt x="75093" y="7274"/>
                </a:lnTo>
                <a:lnTo>
                  <a:pt x="75776" y="8620"/>
                </a:lnTo>
                <a:lnTo>
                  <a:pt x="76230" y="10470"/>
                </a:lnTo>
                <a:lnTo>
                  <a:pt x="76960" y="15732"/>
                </a:lnTo>
                <a:lnTo>
                  <a:pt x="77020" y="17117"/>
                </a:lnTo>
                <a:lnTo>
                  <a:pt x="77105" y="23616"/>
                </a:lnTo>
                <a:lnTo>
                  <a:pt x="77135" y="32594"/>
                </a:lnTo>
                <a:lnTo>
                  <a:pt x="76184" y="34073"/>
                </a:lnTo>
                <a:lnTo>
                  <a:pt x="74598" y="36011"/>
                </a:lnTo>
                <a:lnTo>
                  <a:pt x="72587" y="38256"/>
                </a:lnTo>
                <a:lnTo>
                  <a:pt x="69342" y="39752"/>
                </a:lnTo>
                <a:lnTo>
                  <a:pt x="65274" y="40750"/>
                </a:lnTo>
                <a:lnTo>
                  <a:pt x="54158" y="42351"/>
                </a:lnTo>
                <a:lnTo>
                  <a:pt x="52294" y="42483"/>
                </a:lnTo>
                <a:lnTo>
                  <a:pt x="50098" y="42570"/>
                </a:lnTo>
                <a:lnTo>
                  <a:pt x="45119" y="42667"/>
                </a:lnTo>
                <a:lnTo>
                  <a:pt x="35893" y="42735"/>
                </a:lnTo>
                <a:lnTo>
                  <a:pt x="35354" y="41786"/>
                </a:lnTo>
                <a:lnTo>
                  <a:pt x="34996" y="40201"/>
                </a:lnTo>
                <a:lnTo>
                  <a:pt x="34756" y="38191"/>
                </a:lnTo>
                <a:lnTo>
                  <a:pt x="34596" y="35899"/>
                </a:lnTo>
                <a:lnTo>
                  <a:pt x="34490" y="33419"/>
                </a:lnTo>
                <a:lnTo>
                  <a:pt x="34372" y="28123"/>
                </a:lnTo>
                <a:lnTo>
                  <a:pt x="34277" y="8573"/>
                </a:lnTo>
                <a:lnTo>
                  <a:pt x="36817" y="8507"/>
                </a:lnTo>
                <a:lnTo>
                  <a:pt x="45233" y="8456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5" name="SMARTPenAnnotation245"/>
          <p:cNvSpPr/>
          <p:nvPr/>
        </p:nvSpPr>
        <p:spPr>
          <a:xfrm>
            <a:off x="3629029" y="2606042"/>
            <a:ext cx="102854" cy="34279"/>
          </a:xfrm>
          <a:custGeom>
            <a:avLst/>
            <a:gdLst/>
            <a:ahLst/>
            <a:cxnLst/>
            <a:rect l="0" t="0" r="0" b="0"/>
            <a:pathLst>
              <a:path w="102854" h="34279">
                <a:moveTo>
                  <a:pt x="8568" y="17143"/>
                </a:moveTo>
                <a:lnTo>
                  <a:pt x="45824" y="17143"/>
                </a:lnTo>
                <a:lnTo>
                  <a:pt x="47693" y="18095"/>
                </a:lnTo>
                <a:lnTo>
                  <a:pt x="48939" y="19683"/>
                </a:lnTo>
                <a:lnTo>
                  <a:pt x="49769" y="21694"/>
                </a:lnTo>
                <a:lnTo>
                  <a:pt x="51276" y="23034"/>
                </a:lnTo>
                <a:lnTo>
                  <a:pt x="53232" y="23928"/>
                </a:lnTo>
                <a:lnTo>
                  <a:pt x="59607" y="25610"/>
                </a:lnTo>
                <a:lnTo>
                  <a:pt x="59739" y="26598"/>
                </a:lnTo>
                <a:lnTo>
                  <a:pt x="59827" y="28209"/>
                </a:lnTo>
                <a:lnTo>
                  <a:pt x="59885" y="30235"/>
                </a:lnTo>
                <a:lnTo>
                  <a:pt x="58972" y="31586"/>
                </a:lnTo>
                <a:lnTo>
                  <a:pt x="57411" y="32486"/>
                </a:lnTo>
                <a:lnTo>
                  <a:pt x="55417" y="33087"/>
                </a:lnTo>
                <a:lnTo>
                  <a:pt x="53136" y="33487"/>
                </a:lnTo>
                <a:lnTo>
                  <a:pt x="50662" y="33754"/>
                </a:lnTo>
                <a:lnTo>
                  <a:pt x="48061" y="33932"/>
                </a:lnTo>
                <a:lnTo>
                  <a:pt x="45374" y="34050"/>
                </a:lnTo>
                <a:lnTo>
                  <a:pt x="39849" y="34182"/>
                </a:lnTo>
                <a:lnTo>
                  <a:pt x="15462" y="34278"/>
                </a:lnTo>
                <a:lnTo>
                  <a:pt x="12211" y="33329"/>
                </a:lnTo>
                <a:lnTo>
                  <a:pt x="9092" y="31744"/>
                </a:lnTo>
                <a:lnTo>
                  <a:pt x="1792" y="26906"/>
                </a:lnTo>
                <a:lnTo>
                  <a:pt x="1193" y="25557"/>
                </a:lnTo>
                <a:lnTo>
                  <a:pt x="794" y="23704"/>
                </a:lnTo>
                <a:lnTo>
                  <a:pt x="154" y="18439"/>
                </a:lnTo>
                <a:lnTo>
                  <a:pt x="101" y="17054"/>
                </a:lnTo>
                <a:lnTo>
                  <a:pt x="9" y="9876"/>
                </a:lnTo>
                <a:lnTo>
                  <a:pt x="0" y="4406"/>
                </a:lnTo>
                <a:lnTo>
                  <a:pt x="951" y="2936"/>
                </a:lnTo>
                <a:lnTo>
                  <a:pt x="2537" y="1957"/>
                </a:lnTo>
                <a:lnTo>
                  <a:pt x="4548" y="1304"/>
                </a:lnTo>
                <a:lnTo>
                  <a:pt x="6840" y="869"/>
                </a:lnTo>
                <a:lnTo>
                  <a:pt x="9321" y="578"/>
                </a:lnTo>
                <a:lnTo>
                  <a:pt x="11928" y="385"/>
                </a:lnTo>
                <a:lnTo>
                  <a:pt x="14617" y="256"/>
                </a:lnTo>
                <a:lnTo>
                  <a:pt x="20147" y="112"/>
                </a:lnTo>
                <a:lnTo>
                  <a:pt x="45719" y="0"/>
                </a:lnTo>
                <a:lnTo>
                  <a:pt x="48576" y="952"/>
                </a:lnTo>
                <a:lnTo>
                  <a:pt x="51433" y="2539"/>
                </a:lnTo>
                <a:lnTo>
                  <a:pt x="58310" y="7379"/>
                </a:lnTo>
                <a:lnTo>
                  <a:pt x="58874" y="8728"/>
                </a:lnTo>
                <a:lnTo>
                  <a:pt x="59250" y="10581"/>
                </a:lnTo>
                <a:lnTo>
                  <a:pt x="59854" y="15846"/>
                </a:lnTo>
                <a:lnTo>
                  <a:pt x="59904" y="17231"/>
                </a:lnTo>
                <a:lnTo>
                  <a:pt x="59959" y="21309"/>
                </a:lnTo>
                <a:lnTo>
                  <a:pt x="59021" y="22778"/>
                </a:lnTo>
                <a:lnTo>
                  <a:pt x="57443" y="23757"/>
                </a:lnTo>
                <a:lnTo>
                  <a:pt x="52618" y="25328"/>
                </a:lnTo>
                <a:lnTo>
                  <a:pt x="49419" y="25543"/>
                </a:lnTo>
                <a:lnTo>
                  <a:pt x="42873" y="25715"/>
                </a:lnTo>
                <a:lnTo>
                  <a:pt x="42868" y="25715"/>
                </a:lnTo>
                <a:lnTo>
                  <a:pt x="55629" y="12945"/>
                </a:lnTo>
                <a:lnTo>
                  <a:pt x="58992" y="11486"/>
                </a:lnTo>
                <a:lnTo>
                  <a:pt x="63139" y="10514"/>
                </a:lnTo>
                <a:lnTo>
                  <a:pt x="67809" y="9866"/>
                </a:lnTo>
                <a:lnTo>
                  <a:pt x="71874" y="8482"/>
                </a:lnTo>
                <a:lnTo>
                  <a:pt x="75537" y="6606"/>
                </a:lnTo>
                <a:lnTo>
                  <a:pt x="83709" y="1303"/>
                </a:lnTo>
                <a:lnTo>
                  <a:pt x="85332" y="868"/>
                </a:lnTo>
                <a:lnTo>
                  <a:pt x="87367" y="578"/>
                </a:lnTo>
                <a:lnTo>
                  <a:pt x="89676" y="384"/>
                </a:lnTo>
                <a:lnTo>
                  <a:pt x="92167" y="256"/>
                </a:lnTo>
                <a:lnTo>
                  <a:pt x="97476" y="112"/>
                </a:lnTo>
                <a:lnTo>
                  <a:pt x="99272" y="1026"/>
                </a:lnTo>
                <a:lnTo>
                  <a:pt x="100470" y="2589"/>
                </a:lnTo>
                <a:lnTo>
                  <a:pt x="102824" y="8467"/>
                </a:lnTo>
                <a:lnTo>
                  <a:pt x="102853" y="13090"/>
                </a:lnTo>
                <a:lnTo>
                  <a:pt x="101905" y="14441"/>
                </a:lnTo>
                <a:lnTo>
                  <a:pt x="100320" y="15342"/>
                </a:lnTo>
                <a:lnTo>
                  <a:pt x="98311" y="15942"/>
                </a:lnTo>
                <a:lnTo>
                  <a:pt x="96019" y="16342"/>
                </a:lnTo>
                <a:lnTo>
                  <a:pt x="93539" y="16609"/>
                </a:lnTo>
                <a:lnTo>
                  <a:pt x="90933" y="16787"/>
                </a:lnTo>
                <a:lnTo>
                  <a:pt x="88243" y="16905"/>
                </a:lnTo>
                <a:lnTo>
                  <a:pt x="82714" y="17037"/>
                </a:lnTo>
                <a:lnTo>
                  <a:pt x="80859" y="18025"/>
                </a:lnTo>
                <a:lnTo>
                  <a:pt x="79622" y="19636"/>
                </a:lnTo>
                <a:lnTo>
                  <a:pt x="77148" y="257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6" name="SMARTPenAnnotation246"/>
          <p:cNvSpPr/>
          <p:nvPr/>
        </p:nvSpPr>
        <p:spPr>
          <a:xfrm>
            <a:off x="2815863" y="2194560"/>
            <a:ext cx="58738" cy="34281"/>
          </a:xfrm>
          <a:custGeom>
            <a:avLst/>
            <a:gdLst/>
            <a:ahLst/>
            <a:cxnLst/>
            <a:rect l="0" t="0" r="0" b="0"/>
            <a:pathLst>
              <a:path w="58738" h="34281">
                <a:moveTo>
                  <a:pt x="7346" y="17145"/>
                </a:moveTo>
                <a:lnTo>
                  <a:pt x="2407" y="17145"/>
                </a:lnTo>
                <a:lnTo>
                  <a:pt x="6508" y="17145"/>
                </a:lnTo>
                <a:lnTo>
                  <a:pt x="6787" y="16192"/>
                </a:lnTo>
                <a:lnTo>
                  <a:pt x="6974" y="14604"/>
                </a:lnTo>
                <a:lnTo>
                  <a:pt x="7098" y="12594"/>
                </a:lnTo>
                <a:lnTo>
                  <a:pt x="8133" y="11253"/>
                </a:lnTo>
                <a:lnTo>
                  <a:pt x="9776" y="10359"/>
                </a:lnTo>
                <a:lnTo>
                  <a:pt x="14706" y="8925"/>
                </a:lnTo>
                <a:lnTo>
                  <a:pt x="16062" y="8808"/>
                </a:lnTo>
                <a:lnTo>
                  <a:pt x="17920" y="8729"/>
                </a:lnTo>
                <a:lnTo>
                  <a:pt x="22523" y="8642"/>
                </a:lnTo>
                <a:lnTo>
                  <a:pt x="31488" y="8581"/>
                </a:lnTo>
                <a:lnTo>
                  <a:pt x="32966" y="9531"/>
                </a:lnTo>
                <a:lnTo>
                  <a:pt x="34904" y="11116"/>
                </a:lnTo>
                <a:lnTo>
                  <a:pt x="37148" y="13126"/>
                </a:lnTo>
                <a:lnTo>
                  <a:pt x="37692" y="14465"/>
                </a:lnTo>
                <a:lnTo>
                  <a:pt x="37101" y="15358"/>
                </a:lnTo>
                <a:lnTo>
                  <a:pt x="35756" y="15954"/>
                </a:lnTo>
                <a:lnTo>
                  <a:pt x="34858" y="17303"/>
                </a:lnTo>
                <a:lnTo>
                  <a:pt x="34260" y="19155"/>
                </a:lnTo>
                <a:lnTo>
                  <a:pt x="33300" y="24421"/>
                </a:lnTo>
                <a:lnTo>
                  <a:pt x="32269" y="25806"/>
                </a:lnTo>
                <a:lnTo>
                  <a:pt x="30629" y="27681"/>
                </a:lnTo>
                <a:lnTo>
                  <a:pt x="28583" y="29884"/>
                </a:lnTo>
                <a:lnTo>
                  <a:pt x="26267" y="31352"/>
                </a:lnTo>
                <a:lnTo>
                  <a:pt x="23770" y="32331"/>
                </a:lnTo>
                <a:lnTo>
                  <a:pt x="17470" y="33903"/>
                </a:lnTo>
                <a:lnTo>
                  <a:pt x="16000" y="34032"/>
                </a:lnTo>
                <a:lnTo>
                  <a:pt x="14068" y="34118"/>
                </a:lnTo>
                <a:lnTo>
                  <a:pt x="7740" y="34280"/>
                </a:lnTo>
                <a:lnTo>
                  <a:pt x="6656" y="33330"/>
                </a:lnTo>
                <a:lnTo>
                  <a:pt x="0" y="26908"/>
                </a:lnTo>
                <a:lnTo>
                  <a:pt x="544" y="25558"/>
                </a:lnTo>
                <a:lnTo>
                  <a:pt x="1859" y="23706"/>
                </a:lnTo>
                <a:lnTo>
                  <a:pt x="6262" y="18441"/>
                </a:lnTo>
                <a:lnTo>
                  <a:pt x="9405" y="15181"/>
                </a:lnTo>
                <a:lnTo>
                  <a:pt x="11576" y="12978"/>
                </a:lnTo>
                <a:lnTo>
                  <a:pt x="14929" y="11509"/>
                </a:lnTo>
                <a:lnTo>
                  <a:pt x="19069" y="10530"/>
                </a:lnTo>
                <a:lnTo>
                  <a:pt x="23734" y="9877"/>
                </a:lnTo>
                <a:lnTo>
                  <a:pt x="27796" y="8490"/>
                </a:lnTo>
                <a:lnTo>
                  <a:pt x="31457" y="6612"/>
                </a:lnTo>
                <a:lnTo>
                  <a:pt x="34850" y="4408"/>
                </a:lnTo>
                <a:lnTo>
                  <a:pt x="38065" y="2939"/>
                </a:lnTo>
                <a:lnTo>
                  <a:pt x="41161" y="1959"/>
                </a:lnTo>
                <a:lnTo>
                  <a:pt x="44177" y="1306"/>
                </a:lnTo>
                <a:lnTo>
                  <a:pt x="47140" y="870"/>
                </a:lnTo>
                <a:lnTo>
                  <a:pt x="50068" y="580"/>
                </a:lnTo>
                <a:lnTo>
                  <a:pt x="58272" y="34"/>
                </a:lnTo>
                <a:lnTo>
                  <a:pt x="58442" y="974"/>
                </a:lnTo>
                <a:lnTo>
                  <a:pt x="58555" y="2555"/>
                </a:lnTo>
                <a:lnTo>
                  <a:pt x="58737" y="7384"/>
                </a:lnTo>
                <a:lnTo>
                  <a:pt x="57799" y="7780"/>
                </a:lnTo>
                <a:lnTo>
                  <a:pt x="56222" y="8044"/>
                </a:lnTo>
                <a:lnTo>
                  <a:pt x="51397" y="8468"/>
                </a:lnTo>
                <a:lnTo>
                  <a:pt x="48197" y="8526"/>
                </a:lnTo>
                <a:lnTo>
                  <a:pt x="42020" y="8569"/>
                </a:lnTo>
                <a:lnTo>
                  <a:pt x="41892" y="7618"/>
                </a:lnTo>
                <a:lnTo>
                  <a:pt x="41807" y="6031"/>
                </a:lnTo>
                <a:lnTo>
                  <a:pt x="41750" y="4021"/>
                </a:lnTo>
                <a:lnTo>
                  <a:pt x="40760" y="2680"/>
                </a:lnTo>
                <a:lnTo>
                  <a:pt x="39147" y="1787"/>
                </a:lnTo>
                <a:lnTo>
                  <a:pt x="3306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7" name="SMARTPenAnnotation247"/>
          <p:cNvSpPr/>
          <p:nvPr/>
        </p:nvSpPr>
        <p:spPr>
          <a:xfrm>
            <a:off x="2403157" y="1963102"/>
            <a:ext cx="325756" cy="171451"/>
          </a:xfrm>
          <a:custGeom>
            <a:avLst/>
            <a:gdLst/>
            <a:ahLst/>
            <a:cxnLst/>
            <a:rect l="0" t="0" r="0" b="0"/>
            <a:pathLst>
              <a:path w="325756" h="171451">
                <a:moveTo>
                  <a:pt x="0" y="0"/>
                </a:moveTo>
                <a:lnTo>
                  <a:pt x="7381" y="0"/>
                </a:lnTo>
                <a:lnTo>
                  <a:pt x="12770" y="4551"/>
                </a:lnTo>
                <a:lnTo>
                  <a:pt x="15181" y="5891"/>
                </a:lnTo>
                <a:lnTo>
                  <a:pt x="24142" y="8219"/>
                </a:lnTo>
                <a:lnTo>
                  <a:pt x="29802" y="13019"/>
                </a:lnTo>
                <a:lnTo>
                  <a:pt x="32250" y="14394"/>
                </a:lnTo>
                <a:lnTo>
                  <a:pt x="40247" y="17282"/>
                </a:lnTo>
                <a:lnTo>
                  <a:pt x="45828" y="21334"/>
                </a:lnTo>
                <a:lnTo>
                  <a:pt x="51483" y="26309"/>
                </a:lnTo>
                <a:lnTo>
                  <a:pt x="54324" y="28970"/>
                </a:lnTo>
                <a:lnTo>
                  <a:pt x="57171" y="30743"/>
                </a:lnTo>
                <a:lnTo>
                  <a:pt x="62875" y="32713"/>
                </a:lnTo>
                <a:lnTo>
                  <a:pt x="71440" y="33823"/>
                </a:lnTo>
                <a:lnTo>
                  <a:pt x="79694" y="36623"/>
                </a:lnTo>
                <a:lnTo>
                  <a:pt x="88759" y="40089"/>
                </a:lnTo>
                <a:lnTo>
                  <a:pt x="95964" y="41630"/>
                </a:lnTo>
                <a:lnTo>
                  <a:pt x="102340" y="44855"/>
                </a:lnTo>
                <a:lnTo>
                  <a:pt x="109302" y="49463"/>
                </a:lnTo>
                <a:lnTo>
                  <a:pt x="118746" y="54686"/>
                </a:lnTo>
                <a:lnTo>
                  <a:pt x="126754" y="57642"/>
                </a:lnTo>
                <a:lnTo>
                  <a:pt x="134440" y="59909"/>
                </a:lnTo>
                <a:lnTo>
                  <a:pt x="144206" y="64091"/>
                </a:lnTo>
                <a:lnTo>
                  <a:pt x="152356" y="69125"/>
                </a:lnTo>
                <a:lnTo>
                  <a:pt x="155863" y="71801"/>
                </a:lnTo>
                <a:lnTo>
                  <a:pt x="162300" y="74774"/>
                </a:lnTo>
                <a:lnTo>
                  <a:pt x="170241" y="77048"/>
                </a:lnTo>
                <a:lnTo>
                  <a:pt x="183295" y="81234"/>
                </a:lnTo>
                <a:lnTo>
                  <a:pt x="188872" y="82731"/>
                </a:lnTo>
                <a:lnTo>
                  <a:pt x="197608" y="84394"/>
                </a:lnTo>
                <a:lnTo>
                  <a:pt x="204666" y="87674"/>
                </a:lnTo>
                <a:lnTo>
                  <a:pt x="210978" y="92306"/>
                </a:lnTo>
                <a:lnTo>
                  <a:pt x="216958" y="97540"/>
                </a:lnTo>
                <a:lnTo>
                  <a:pt x="219886" y="99317"/>
                </a:lnTo>
                <a:lnTo>
                  <a:pt x="228558" y="102770"/>
                </a:lnTo>
                <a:lnTo>
                  <a:pt x="234296" y="106953"/>
                </a:lnTo>
                <a:lnTo>
                  <a:pt x="238113" y="108449"/>
                </a:lnTo>
                <a:lnTo>
                  <a:pt x="247433" y="110112"/>
                </a:lnTo>
                <a:lnTo>
                  <a:pt x="255385" y="113391"/>
                </a:lnTo>
                <a:lnTo>
                  <a:pt x="262095" y="118024"/>
                </a:lnTo>
                <a:lnTo>
                  <a:pt x="268252" y="123257"/>
                </a:lnTo>
                <a:lnTo>
                  <a:pt x="271227" y="125987"/>
                </a:lnTo>
                <a:lnTo>
                  <a:pt x="277073" y="131559"/>
                </a:lnTo>
                <a:lnTo>
                  <a:pt x="279965" y="133426"/>
                </a:lnTo>
                <a:lnTo>
                  <a:pt x="288587" y="137006"/>
                </a:lnTo>
                <a:lnTo>
                  <a:pt x="294313" y="141219"/>
                </a:lnTo>
                <a:lnTo>
                  <a:pt x="299859" y="145794"/>
                </a:lnTo>
                <a:lnTo>
                  <a:pt x="304086" y="149887"/>
                </a:lnTo>
                <a:lnTo>
                  <a:pt x="306546" y="151360"/>
                </a:lnTo>
                <a:lnTo>
                  <a:pt x="311820" y="152996"/>
                </a:lnTo>
                <a:lnTo>
                  <a:pt x="313608" y="154385"/>
                </a:lnTo>
                <a:lnTo>
                  <a:pt x="314799" y="156263"/>
                </a:lnTo>
                <a:lnTo>
                  <a:pt x="315594" y="158468"/>
                </a:lnTo>
                <a:lnTo>
                  <a:pt x="317076" y="159938"/>
                </a:lnTo>
                <a:lnTo>
                  <a:pt x="319016" y="160918"/>
                </a:lnTo>
                <a:lnTo>
                  <a:pt x="325361" y="162763"/>
                </a:lnTo>
                <a:lnTo>
                  <a:pt x="325638" y="167394"/>
                </a:lnTo>
                <a:lnTo>
                  <a:pt x="32575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8" name="SMARTPenAnnotation248"/>
          <p:cNvSpPr/>
          <p:nvPr/>
        </p:nvSpPr>
        <p:spPr>
          <a:xfrm>
            <a:off x="3003232" y="2357437"/>
            <a:ext cx="291466" cy="111444"/>
          </a:xfrm>
          <a:custGeom>
            <a:avLst/>
            <a:gdLst/>
            <a:ahLst/>
            <a:cxnLst/>
            <a:rect l="0" t="0" r="0" b="0"/>
            <a:pathLst>
              <a:path w="291466" h="111444">
                <a:moveTo>
                  <a:pt x="0" y="0"/>
                </a:moveTo>
                <a:lnTo>
                  <a:pt x="30164" y="0"/>
                </a:lnTo>
                <a:lnTo>
                  <a:pt x="31539" y="953"/>
                </a:lnTo>
                <a:lnTo>
                  <a:pt x="32456" y="2540"/>
                </a:lnTo>
                <a:lnTo>
                  <a:pt x="33067" y="4551"/>
                </a:lnTo>
                <a:lnTo>
                  <a:pt x="34428" y="5892"/>
                </a:lnTo>
                <a:lnTo>
                  <a:pt x="36287" y="6785"/>
                </a:lnTo>
                <a:lnTo>
                  <a:pt x="40892" y="7778"/>
                </a:lnTo>
                <a:lnTo>
                  <a:pt x="46114" y="8220"/>
                </a:lnTo>
                <a:lnTo>
                  <a:pt x="47888" y="9290"/>
                </a:lnTo>
                <a:lnTo>
                  <a:pt x="49070" y="10956"/>
                </a:lnTo>
                <a:lnTo>
                  <a:pt x="49859" y="13019"/>
                </a:lnTo>
                <a:lnTo>
                  <a:pt x="51337" y="14394"/>
                </a:lnTo>
                <a:lnTo>
                  <a:pt x="53274" y="15311"/>
                </a:lnTo>
                <a:lnTo>
                  <a:pt x="57967" y="16330"/>
                </a:lnTo>
                <a:lnTo>
                  <a:pt x="63228" y="16783"/>
                </a:lnTo>
                <a:lnTo>
                  <a:pt x="65012" y="17856"/>
                </a:lnTo>
                <a:lnTo>
                  <a:pt x="66202" y="19524"/>
                </a:lnTo>
                <a:lnTo>
                  <a:pt x="66994" y="21589"/>
                </a:lnTo>
                <a:lnTo>
                  <a:pt x="69428" y="22965"/>
                </a:lnTo>
                <a:lnTo>
                  <a:pt x="77212" y="24494"/>
                </a:lnTo>
                <a:lnTo>
                  <a:pt x="83203" y="25355"/>
                </a:lnTo>
                <a:lnTo>
                  <a:pt x="89684" y="28096"/>
                </a:lnTo>
                <a:lnTo>
                  <a:pt x="97962" y="31537"/>
                </a:lnTo>
                <a:lnTo>
                  <a:pt x="104816" y="33067"/>
                </a:lnTo>
                <a:lnTo>
                  <a:pt x="107025" y="34427"/>
                </a:lnTo>
                <a:lnTo>
                  <a:pt x="108498" y="36286"/>
                </a:lnTo>
                <a:lnTo>
                  <a:pt x="109479" y="38478"/>
                </a:lnTo>
                <a:lnTo>
                  <a:pt x="112039" y="39940"/>
                </a:lnTo>
                <a:lnTo>
                  <a:pt x="119963" y="41564"/>
                </a:lnTo>
                <a:lnTo>
                  <a:pt x="127294" y="44825"/>
                </a:lnTo>
                <a:lnTo>
                  <a:pt x="135211" y="50129"/>
                </a:lnTo>
                <a:lnTo>
                  <a:pt x="141374" y="53395"/>
                </a:lnTo>
                <a:lnTo>
                  <a:pt x="145684" y="55599"/>
                </a:lnTo>
                <a:lnTo>
                  <a:pt x="153014" y="58048"/>
                </a:lnTo>
                <a:lnTo>
                  <a:pt x="156302" y="58701"/>
                </a:lnTo>
                <a:lnTo>
                  <a:pt x="162495" y="61967"/>
                </a:lnTo>
                <a:lnTo>
                  <a:pt x="165480" y="64171"/>
                </a:lnTo>
                <a:lnTo>
                  <a:pt x="171337" y="66621"/>
                </a:lnTo>
                <a:lnTo>
                  <a:pt x="179989" y="68000"/>
                </a:lnTo>
                <a:lnTo>
                  <a:pt x="182858" y="68193"/>
                </a:lnTo>
                <a:lnTo>
                  <a:pt x="185723" y="69274"/>
                </a:lnTo>
                <a:lnTo>
                  <a:pt x="188585" y="70948"/>
                </a:lnTo>
                <a:lnTo>
                  <a:pt x="191446" y="73016"/>
                </a:lnTo>
                <a:lnTo>
                  <a:pt x="197165" y="75314"/>
                </a:lnTo>
                <a:lnTo>
                  <a:pt x="200023" y="75927"/>
                </a:lnTo>
                <a:lnTo>
                  <a:pt x="205739" y="79148"/>
                </a:lnTo>
                <a:lnTo>
                  <a:pt x="208597" y="81340"/>
                </a:lnTo>
                <a:lnTo>
                  <a:pt x="212407" y="82802"/>
                </a:lnTo>
                <a:lnTo>
                  <a:pt x="216852" y="83776"/>
                </a:lnTo>
                <a:lnTo>
                  <a:pt x="221721" y="84426"/>
                </a:lnTo>
                <a:lnTo>
                  <a:pt x="229670" y="87688"/>
                </a:lnTo>
                <a:lnTo>
                  <a:pt x="237984" y="92992"/>
                </a:lnTo>
                <a:lnTo>
                  <a:pt x="241661" y="93717"/>
                </a:lnTo>
                <a:lnTo>
                  <a:pt x="249086" y="94126"/>
                </a:lnTo>
                <a:lnTo>
                  <a:pt x="251782" y="94183"/>
                </a:lnTo>
                <a:lnTo>
                  <a:pt x="253580" y="95174"/>
                </a:lnTo>
                <a:lnTo>
                  <a:pt x="254778" y="96787"/>
                </a:lnTo>
                <a:lnTo>
                  <a:pt x="255577" y="98815"/>
                </a:lnTo>
                <a:lnTo>
                  <a:pt x="257062" y="100166"/>
                </a:lnTo>
                <a:lnTo>
                  <a:pt x="259005" y="101067"/>
                </a:lnTo>
                <a:lnTo>
                  <a:pt x="263703" y="102069"/>
                </a:lnTo>
                <a:lnTo>
                  <a:pt x="271704" y="102633"/>
                </a:lnTo>
                <a:lnTo>
                  <a:pt x="281231" y="102839"/>
                </a:lnTo>
                <a:lnTo>
                  <a:pt x="284694" y="105396"/>
                </a:lnTo>
                <a:lnTo>
                  <a:pt x="291465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59" name="SMARTPenAnnotation249"/>
          <p:cNvSpPr/>
          <p:nvPr/>
        </p:nvSpPr>
        <p:spPr>
          <a:xfrm>
            <a:off x="3620452" y="2657475"/>
            <a:ext cx="291466" cy="137161"/>
          </a:xfrm>
          <a:custGeom>
            <a:avLst/>
            <a:gdLst/>
            <a:ahLst/>
            <a:cxnLst/>
            <a:rect l="0" t="0" r="0" b="0"/>
            <a:pathLst>
              <a:path w="291466" h="137161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1"/>
                </a:lnTo>
                <a:lnTo>
                  <a:pt x="9290" y="5891"/>
                </a:lnTo>
                <a:lnTo>
                  <a:pt x="10956" y="6785"/>
                </a:lnTo>
                <a:lnTo>
                  <a:pt x="15347" y="7778"/>
                </a:lnTo>
                <a:lnTo>
                  <a:pt x="23174" y="8337"/>
                </a:lnTo>
                <a:lnTo>
                  <a:pt x="28714" y="8467"/>
                </a:lnTo>
                <a:lnTo>
                  <a:pt x="31526" y="9455"/>
                </a:lnTo>
                <a:lnTo>
                  <a:pt x="37189" y="13092"/>
                </a:lnTo>
                <a:lnTo>
                  <a:pt x="42881" y="15343"/>
                </a:lnTo>
                <a:lnTo>
                  <a:pt x="51440" y="16611"/>
                </a:lnTo>
                <a:lnTo>
                  <a:pt x="54296" y="16789"/>
                </a:lnTo>
                <a:lnTo>
                  <a:pt x="57152" y="17860"/>
                </a:lnTo>
                <a:lnTo>
                  <a:pt x="62866" y="21590"/>
                </a:lnTo>
                <a:lnTo>
                  <a:pt x="68580" y="23883"/>
                </a:lnTo>
                <a:lnTo>
                  <a:pt x="71438" y="24494"/>
                </a:lnTo>
                <a:lnTo>
                  <a:pt x="77152" y="27714"/>
                </a:lnTo>
                <a:lnTo>
                  <a:pt x="80010" y="29906"/>
                </a:lnTo>
                <a:lnTo>
                  <a:pt x="82868" y="32319"/>
                </a:lnTo>
                <a:lnTo>
                  <a:pt x="85725" y="34881"/>
                </a:lnTo>
                <a:lnTo>
                  <a:pt x="88582" y="37541"/>
                </a:lnTo>
                <a:lnTo>
                  <a:pt x="92393" y="39315"/>
                </a:lnTo>
                <a:lnTo>
                  <a:pt x="96838" y="40497"/>
                </a:lnTo>
                <a:lnTo>
                  <a:pt x="101706" y="41286"/>
                </a:lnTo>
                <a:lnTo>
                  <a:pt x="109655" y="44701"/>
                </a:lnTo>
                <a:lnTo>
                  <a:pt x="113108" y="46946"/>
                </a:lnTo>
                <a:lnTo>
                  <a:pt x="117315" y="49395"/>
                </a:lnTo>
                <a:lnTo>
                  <a:pt x="122026" y="51979"/>
                </a:lnTo>
                <a:lnTo>
                  <a:pt x="127071" y="54655"/>
                </a:lnTo>
                <a:lnTo>
                  <a:pt x="131386" y="57392"/>
                </a:lnTo>
                <a:lnTo>
                  <a:pt x="135216" y="60169"/>
                </a:lnTo>
                <a:lnTo>
                  <a:pt x="138721" y="62972"/>
                </a:lnTo>
                <a:lnTo>
                  <a:pt x="142964" y="65794"/>
                </a:lnTo>
                <a:lnTo>
                  <a:pt x="147697" y="68627"/>
                </a:lnTo>
                <a:lnTo>
                  <a:pt x="152757" y="71469"/>
                </a:lnTo>
                <a:lnTo>
                  <a:pt x="163459" y="77166"/>
                </a:lnTo>
                <a:lnTo>
                  <a:pt x="168980" y="80019"/>
                </a:lnTo>
                <a:lnTo>
                  <a:pt x="173614" y="82874"/>
                </a:lnTo>
                <a:lnTo>
                  <a:pt x="177655" y="85729"/>
                </a:lnTo>
                <a:lnTo>
                  <a:pt x="181302" y="88585"/>
                </a:lnTo>
                <a:lnTo>
                  <a:pt x="185638" y="90489"/>
                </a:lnTo>
                <a:lnTo>
                  <a:pt x="190433" y="91758"/>
                </a:lnTo>
                <a:lnTo>
                  <a:pt x="195536" y="92605"/>
                </a:lnTo>
                <a:lnTo>
                  <a:pt x="203745" y="96085"/>
                </a:lnTo>
                <a:lnTo>
                  <a:pt x="207267" y="98347"/>
                </a:lnTo>
                <a:lnTo>
                  <a:pt x="210568" y="100807"/>
                </a:lnTo>
                <a:lnTo>
                  <a:pt x="213721" y="103399"/>
                </a:lnTo>
                <a:lnTo>
                  <a:pt x="216776" y="106080"/>
                </a:lnTo>
                <a:lnTo>
                  <a:pt x="220717" y="108820"/>
                </a:lnTo>
                <a:lnTo>
                  <a:pt x="225250" y="111599"/>
                </a:lnTo>
                <a:lnTo>
                  <a:pt x="230176" y="114404"/>
                </a:lnTo>
                <a:lnTo>
                  <a:pt x="238191" y="117521"/>
                </a:lnTo>
                <a:lnTo>
                  <a:pt x="241661" y="118352"/>
                </a:lnTo>
                <a:lnTo>
                  <a:pt x="248057" y="121816"/>
                </a:lnTo>
                <a:lnTo>
                  <a:pt x="251097" y="124073"/>
                </a:lnTo>
                <a:lnTo>
                  <a:pt x="257013" y="126581"/>
                </a:lnTo>
                <a:lnTo>
                  <a:pt x="259925" y="127250"/>
                </a:lnTo>
                <a:lnTo>
                  <a:pt x="265700" y="130533"/>
                </a:lnTo>
                <a:lnTo>
                  <a:pt x="268573" y="132742"/>
                </a:lnTo>
                <a:lnTo>
                  <a:pt x="274306" y="135196"/>
                </a:lnTo>
                <a:lnTo>
                  <a:pt x="282888" y="136578"/>
                </a:lnTo>
                <a:lnTo>
                  <a:pt x="291465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0" name="SMARTPenAnnotation250"/>
          <p:cNvSpPr/>
          <p:nvPr/>
        </p:nvSpPr>
        <p:spPr>
          <a:xfrm>
            <a:off x="4117657" y="2957512"/>
            <a:ext cx="282894" cy="111444"/>
          </a:xfrm>
          <a:custGeom>
            <a:avLst/>
            <a:gdLst/>
            <a:ahLst/>
            <a:cxnLst/>
            <a:rect l="0" t="0" r="0" b="0"/>
            <a:pathLst>
              <a:path w="282894" h="111444">
                <a:moveTo>
                  <a:pt x="0" y="0"/>
                </a:moveTo>
                <a:lnTo>
                  <a:pt x="20151" y="0"/>
                </a:lnTo>
                <a:lnTo>
                  <a:pt x="22959" y="953"/>
                </a:lnTo>
                <a:lnTo>
                  <a:pt x="25783" y="2540"/>
                </a:lnTo>
                <a:lnTo>
                  <a:pt x="28619" y="4551"/>
                </a:lnTo>
                <a:lnTo>
                  <a:pt x="34310" y="6785"/>
                </a:lnTo>
                <a:lnTo>
                  <a:pt x="40966" y="7778"/>
                </a:lnTo>
                <a:lnTo>
                  <a:pt x="45409" y="8043"/>
                </a:lnTo>
                <a:lnTo>
                  <a:pt x="50275" y="8220"/>
                </a:lnTo>
                <a:lnTo>
                  <a:pt x="54472" y="9290"/>
                </a:lnTo>
                <a:lnTo>
                  <a:pt x="58222" y="10956"/>
                </a:lnTo>
                <a:lnTo>
                  <a:pt x="61675" y="13019"/>
                </a:lnTo>
                <a:lnTo>
                  <a:pt x="63977" y="15347"/>
                </a:lnTo>
                <a:lnTo>
                  <a:pt x="65511" y="17851"/>
                </a:lnTo>
                <a:lnTo>
                  <a:pt x="66534" y="20473"/>
                </a:lnTo>
                <a:lnTo>
                  <a:pt x="69121" y="22221"/>
                </a:lnTo>
                <a:lnTo>
                  <a:pt x="77076" y="24164"/>
                </a:lnTo>
                <a:lnTo>
                  <a:pt x="84421" y="27567"/>
                </a:lnTo>
                <a:lnTo>
                  <a:pt x="87713" y="29808"/>
                </a:lnTo>
                <a:lnTo>
                  <a:pt x="91813" y="32254"/>
                </a:lnTo>
                <a:lnTo>
                  <a:pt x="96451" y="34838"/>
                </a:lnTo>
                <a:lnTo>
                  <a:pt x="101449" y="37513"/>
                </a:lnTo>
                <a:lnTo>
                  <a:pt x="109541" y="40485"/>
                </a:lnTo>
                <a:lnTo>
                  <a:pt x="117265" y="42758"/>
                </a:lnTo>
                <a:lnTo>
                  <a:pt x="121992" y="44698"/>
                </a:lnTo>
                <a:lnTo>
                  <a:pt x="127048" y="46944"/>
                </a:lnTo>
                <a:lnTo>
                  <a:pt x="131371" y="49393"/>
                </a:lnTo>
                <a:lnTo>
                  <a:pt x="135206" y="51979"/>
                </a:lnTo>
                <a:lnTo>
                  <a:pt x="138714" y="54655"/>
                </a:lnTo>
                <a:lnTo>
                  <a:pt x="142959" y="56439"/>
                </a:lnTo>
                <a:lnTo>
                  <a:pt x="147693" y="57629"/>
                </a:lnTo>
                <a:lnTo>
                  <a:pt x="152755" y="58422"/>
                </a:lnTo>
                <a:lnTo>
                  <a:pt x="158034" y="59903"/>
                </a:lnTo>
                <a:lnTo>
                  <a:pt x="163459" y="61843"/>
                </a:lnTo>
                <a:lnTo>
                  <a:pt x="168980" y="64089"/>
                </a:lnTo>
                <a:lnTo>
                  <a:pt x="173613" y="66538"/>
                </a:lnTo>
                <a:lnTo>
                  <a:pt x="177655" y="69124"/>
                </a:lnTo>
                <a:lnTo>
                  <a:pt x="181302" y="71800"/>
                </a:lnTo>
                <a:lnTo>
                  <a:pt x="184685" y="74537"/>
                </a:lnTo>
                <a:lnTo>
                  <a:pt x="187893" y="77314"/>
                </a:lnTo>
                <a:lnTo>
                  <a:pt x="190985" y="80117"/>
                </a:lnTo>
                <a:lnTo>
                  <a:pt x="194951" y="81987"/>
                </a:lnTo>
                <a:lnTo>
                  <a:pt x="199500" y="83233"/>
                </a:lnTo>
                <a:lnTo>
                  <a:pt x="204438" y="84063"/>
                </a:lnTo>
                <a:lnTo>
                  <a:pt x="209634" y="85570"/>
                </a:lnTo>
                <a:lnTo>
                  <a:pt x="215004" y="87527"/>
                </a:lnTo>
                <a:lnTo>
                  <a:pt x="220488" y="89784"/>
                </a:lnTo>
                <a:lnTo>
                  <a:pt x="229122" y="92291"/>
                </a:lnTo>
                <a:lnTo>
                  <a:pt x="232758" y="92960"/>
                </a:lnTo>
                <a:lnTo>
                  <a:pt x="239338" y="96243"/>
                </a:lnTo>
                <a:lnTo>
                  <a:pt x="242426" y="98452"/>
                </a:lnTo>
                <a:lnTo>
                  <a:pt x="248397" y="100907"/>
                </a:lnTo>
                <a:lnTo>
                  <a:pt x="257114" y="102289"/>
                </a:lnTo>
                <a:lnTo>
                  <a:pt x="259992" y="102482"/>
                </a:lnTo>
                <a:lnTo>
                  <a:pt x="262863" y="103564"/>
                </a:lnTo>
                <a:lnTo>
                  <a:pt x="265730" y="105238"/>
                </a:lnTo>
                <a:lnTo>
                  <a:pt x="268593" y="107306"/>
                </a:lnTo>
                <a:lnTo>
                  <a:pt x="274315" y="109604"/>
                </a:lnTo>
                <a:lnTo>
                  <a:pt x="282893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1" name="SMARTPenAnnotation251"/>
          <p:cNvSpPr/>
          <p:nvPr/>
        </p:nvSpPr>
        <p:spPr>
          <a:xfrm>
            <a:off x="4537709" y="3146107"/>
            <a:ext cx="291467" cy="120016"/>
          </a:xfrm>
          <a:custGeom>
            <a:avLst/>
            <a:gdLst/>
            <a:ahLst/>
            <a:cxnLst/>
            <a:rect l="0" t="0" r="0" b="0"/>
            <a:pathLst>
              <a:path w="291467" h="120016">
                <a:moveTo>
                  <a:pt x="0" y="0"/>
                </a:moveTo>
                <a:lnTo>
                  <a:pt x="4552" y="4551"/>
                </a:lnTo>
                <a:lnTo>
                  <a:pt x="6844" y="5892"/>
                </a:lnTo>
                <a:lnTo>
                  <a:pt x="11932" y="7381"/>
                </a:lnTo>
                <a:lnTo>
                  <a:pt x="20151" y="8220"/>
                </a:lnTo>
                <a:lnTo>
                  <a:pt x="28620" y="8468"/>
                </a:lnTo>
                <a:lnTo>
                  <a:pt x="36850" y="11066"/>
                </a:lnTo>
                <a:lnTo>
                  <a:pt x="41712" y="13092"/>
                </a:lnTo>
                <a:lnTo>
                  <a:pt x="45906" y="15396"/>
                </a:lnTo>
                <a:lnTo>
                  <a:pt x="49654" y="17884"/>
                </a:lnTo>
                <a:lnTo>
                  <a:pt x="53105" y="20495"/>
                </a:lnTo>
                <a:lnTo>
                  <a:pt x="57311" y="23189"/>
                </a:lnTo>
                <a:lnTo>
                  <a:pt x="62020" y="25936"/>
                </a:lnTo>
                <a:lnTo>
                  <a:pt x="67064" y="28721"/>
                </a:lnTo>
                <a:lnTo>
                  <a:pt x="77749" y="34355"/>
                </a:lnTo>
                <a:lnTo>
                  <a:pt x="100131" y="45733"/>
                </a:lnTo>
                <a:lnTo>
                  <a:pt x="105807" y="47634"/>
                </a:lnTo>
                <a:lnTo>
                  <a:pt x="111495" y="48901"/>
                </a:lnTo>
                <a:lnTo>
                  <a:pt x="117193" y="49745"/>
                </a:lnTo>
                <a:lnTo>
                  <a:pt x="126064" y="53224"/>
                </a:lnTo>
                <a:lnTo>
                  <a:pt x="129763" y="55485"/>
                </a:lnTo>
                <a:lnTo>
                  <a:pt x="134134" y="57945"/>
                </a:lnTo>
                <a:lnTo>
                  <a:pt x="144070" y="63219"/>
                </a:lnTo>
                <a:lnTo>
                  <a:pt x="152296" y="66197"/>
                </a:lnTo>
                <a:lnTo>
                  <a:pt x="160080" y="68474"/>
                </a:lnTo>
                <a:lnTo>
                  <a:pt x="164823" y="70414"/>
                </a:lnTo>
                <a:lnTo>
                  <a:pt x="169889" y="72660"/>
                </a:lnTo>
                <a:lnTo>
                  <a:pt x="178059" y="75156"/>
                </a:lnTo>
                <a:lnTo>
                  <a:pt x="185818" y="77218"/>
                </a:lnTo>
                <a:lnTo>
                  <a:pt x="190554" y="79101"/>
                </a:lnTo>
                <a:lnTo>
                  <a:pt x="195616" y="81309"/>
                </a:lnTo>
                <a:lnTo>
                  <a:pt x="199943" y="83734"/>
                </a:lnTo>
                <a:lnTo>
                  <a:pt x="203781" y="86302"/>
                </a:lnTo>
                <a:lnTo>
                  <a:pt x="207291" y="88968"/>
                </a:lnTo>
                <a:lnTo>
                  <a:pt x="211537" y="90744"/>
                </a:lnTo>
                <a:lnTo>
                  <a:pt x="216272" y="91929"/>
                </a:lnTo>
                <a:lnTo>
                  <a:pt x="221334" y="92718"/>
                </a:lnTo>
                <a:lnTo>
                  <a:pt x="226614" y="94197"/>
                </a:lnTo>
                <a:lnTo>
                  <a:pt x="232039" y="96136"/>
                </a:lnTo>
                <a:lnTo>
                  <a:pt x="237560" y="98381"/>
                </a:lnTo>
                <a:lnTo>
                  <a:pt x="246235" y="100875"/>
                </a:lnTo>
                <a:lnTo>
                  <a:pt x="254218" y="102936"/>
                </a:lnTo>
                <a:lnTo>
                  <a:pt x="259014" y="104819"/>
                </a:lnTo>
                <a:lnTo>
                  <a:pt x="264116" y="107027"/>
                </a:lnTo>
                <a:lnTo>
                  <a:pt x="272326" y="109480"/>
                </a:lnTo>
                <a:lnTo>
                  <a:pt x="279149" y="110570"/>
                </a:lnTo>
                <a:lnTo>
                  <a:pt x="285356" y="111055"/>
                </a:lnTo>
                <a:lnTo>
                  <a:pt x="287393" y="112137"/>
                </a:lnTo>
                <a:lnTo>
                  <a:pt x="288751" y="113811"/>
                </a:lnTo>
                <a:lnTo>
                  <a:pt x="291466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2" name="SMARTPenAnnotation252"/>
          <p:cNvSpPr/>
          <p:nvPr/>
        </p:nvSpPr>
        <p:spPr>
          <a:xfrm>
            <a:off x="4923472" y="3283267"/>
            <a:ext cx="205741" cy="85726"/>
          </a:xfrm>
          <a:custGeom>
            <a:avLst/>
            <a:gdLst/>
            <a:ahLst/>
            <a:cxnLst/>
            <a:rect l="0" t="0" r="0" b="0"/>
            <a:pathLst>
              <a:path w="205741" h="85726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4622" y="5891"/>
                </a:lnTo>
                <a:lnTo>
                  <a:pt x="20151" y="7381"/>
                </a:lnTo>
                <a:lnTo>
                  <a:pt x="22959" y="8731"/>
                </a:lnTo>
                <a:lnTo>
                  <a:pt x="25784" y="10583"/>
                </a:lnTo>
                <a:lnTo>
                  <a:pt x="28619" y="12770"/>
                </a:lnTo>
                <a:lnTo>
                  <a:pt x="32414" y="14229"/>
                </a:lnTo>
                <a:lnTo>
                  <a:pt x="36850" y="15201"/>
                </a:lnTo>
                <a:lnTo>
                  <a:pt x="41711" y="15849"/>
                </a:lnTo>
                <a:lnTo>
                  <a:pt x="46858" y="17233"/>
                </a:lnTo>
                <a:lnTo>
                  <a:pt x="52194" y="19109"/>
                </a:lnTo>
                <a:lnTo>
                  <a:pt x="57656" y="21312"/>
                </a:lnTo>
                <a:lnTo>
                  <a:pt x="63202" y="23733"/>
                </a:lnTo>
                <a:lnTo>
                  <a:pt x="74445" y="28963"/>
                </a:lnTo>
                <a:lnTo>
                  <a:pt x="120021" y="51450"/>
                </a:lnTo>
                <a:lnTo>
                  <a:pt x="125734" y="54302"/>
                </a:lnTo>
                <a:lnTo>
                  <a:pt x="130495" y="57157"/>
                </a:lnTo>
                <a:lnTo>
                  <a:pt x="134622" y="60012"/>
                </a:lnTo>
                <a:lnTo>
                  <a:pt x="138326" y="62868"/>
                </a:lnTo>
                <a:lnTo>
                  <a:pt x="142699" y="64772"/>
                </a:lnTo>
                <a:lnTo>
                  <a:pt x="147520" y="66041"/>
                </a:lnTo>
                <a:lnTo>
                  <a:pt x="152640" y="66888"/>
                </a:lnTo>
                <a:lnTo>
                  <a:pt x="157005" y="68404"/>
                </a:lnTo>
                <a:lnTo>
                  <a:pt x="160867" y="70368"/>
                </a:lnTo>
                <a:lnTo>
                  <a:pt x="164395" y="72630"/>
                </a:lnTo>
                <a:lnTo>
                  <a:pt x="168652" y="74137"/>
                </a:lnTo>
                <a:lnTo>
                  <a:pt x="173394" y="75142"/>
                </a:lnTo>
                <a:lnTo>
                  <a:pt x="178461" y="75812"/>
                </a:lnTo>
                <a:lnTo>
                  <a:pt x="182792" y="76259"/>
                </a:lnTo>
                <a:lnTo>
                  <a:pt x="186631" y="76557"/>
                </a:lnTo>
                <a:lnTo>
                  <a:pt x="190143" y="76755"/>
                </a:lnTo>
                <a:lnTo>
                  <a:pt x="192485" y="77841"/>
                </a:lnTo>
                <a:lnTo>
                  <a:pt x="194046" y="79516"/>
                </a:lnTo>
                <a:lnTo>
                  <a:pt x="195087" y="81586"/>
                </a:lnTo>
                <a:lnTo>
                  <a:pt x="196733" y="82965"/>
                </a:lnTo>
                <a:lnTo>
                  <a:pt x="198783" y="83885"/>
                </a:lnTo>
                <a:lnTo>
                  <a:pt x="205740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3" name="SMARTPenAnnotation253"/>
          <p:cNvSpPr/>
          <p:nvPr/>
        </p:nvSpPr>
        <p:spPr>
          <a:xfrm>
            <a:off x="5257800" y="3463290"/>
            <a:ext cx="300038" cy="85726"/>
          </a:xfrm>
          <a:custGeom>
            <a:avLst/>
            <a:gdLst/>
            <a:ahLst/>
            <a:cxnLst/>
            <a:rect l="0" t="0" r="0" b="0"/>
            <a:pathLst>
              <a:path w="300038" h="85726">
                <a:moveTo>
                  <a:pt x="0" y="0"/>
                </a:moveTo>
                <a:lnTo>
                  <a:pt x="62865" y="0"/>
                </a:lnTo>
                <a:lnTo>
                  <a:pt x="71120" y="2539"/>
                </a:lnTo>
                <a:lnTo>
                  <a:pt x="75988" y="4551"/>
                </a:lnTo>
                <a:lnTo>
                  <a:pt x="83937" y="6785"/>
                </a:lnTo>
                <a:lnTo>
                  <a:pt x="87390" y="7381"/>
                </a:lnTo>
                <a:lnTo>
                  <a:pt x="90646" y="8731"/>
                </a:lnTo>
                <a:lnTo>
                  <a:pt x="93767" y="10583"/>
                </a:lnTo>
                <a:lnTo>
                  <a:pt x="96801" y="12770"/>
                </a:lnTo>
                <a:lnTo>
                  <a:pt x="101682" y="15181"/>
                </a:lnTo>
                <a:lnTo>
                  <a:pt x="107793" y="17740"/>
                </a:lnTo>
                <a:lnTo>
                  <a:pt x="114724" y="20399"/>
                </a:lnTo>
                <a:lnTo>
                  <a:pt x="121250" y="23125"/>
                </a:lnTo>
                <a:lnTo>
                  <a:pt x="127506" y="25894"/>
                </a:lnTo>
                <a:lnTo>
                  <a:pt x="139536" y="31511"/>
                </a:lnTo>
                <a:lnTo>
                  <a:pt x="191440" y="57152"/>
                </a:lnTo>
                <a:lnTo>
                  <a:pt x="220026" y="71438"/>
                </a:lnTo>
                <a:lnTo>
                  <a:pt x="225741" y="73342"/>
                </a:lnTo>
                <a:lnTo>
                  <a:pt x="231456" y="74612"/>
                </a:lnTo>
                <a:lnTo>
                  <a:pt x="237171" y="75459"/>
                </a:lnTo>
                <a:lnTo>
                  <a:pt x="241935" y="76976"/>
                </a:lnTo>
                <a:lnTo>
                  <a:pt x="246062" y="78940"/>
                </a:lnTo>
                <a:lnTo>
                  <a:pt x="249766" y="81201"/>
                </a:lnTo>
                <a:lnTo>
                  <a:pt x="258962" y="83714"/>
                </a:lnTo>
                <a:lnTo>
                  <a:pt x="264081" y="84384"/>
                </a:lnTo>
                <a:lnTo>
                  <a:pt x="272309" y="85129"/>
                </a:lnTo>
                <a:lnTo>
                  <a:pt x="279141" y="85460"/>
                </a:lnTo>
                <a:lnTo>
                  <a:pt x="288342" y="85646"/>
                </a:lnTo>
                <a:lnTo>
                  <a:pt x="300037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4" name="SMARTPenAnnotation254"/>
          <p:cNvSpPr/>
          <p:nvPr/>
        </p:nvSpPr>
        <p:spPr>
          <a:xfrm>
            <a:off x="5643562" y="3531870"/>
            <a:ext cx="368618" cy="188596"/>
          </a:xfrm>
          <a:custGeom>
            <a:avLst/>
            <a:gdLst/>
            <a:ahLst/>
            <a:cxnLst/>
            <a:rect l="0" t="0" r="0" b="0"/>
            <a:pathLst>
              <a:path w="368618" h="188596">
                <a:moveTo>
                  <a:pt x="0" y="0"/>
                </a:moveTo>
                <a:lnTo>
                  <a:pt x="20400" y="0"/>
                </a:lnTo>
                <a:lnTo>
                  <a:pt x="28434" y="2540"/>
                </a:lnTo>
                <a:lnTo>
                  <a:pt x="37403" y="6844"/>
                </a:lnTo>
                <a:lnTo>
                  <a:pt x="44563" y="11931"/>
                </a:lnTo>
                <a:lnTo>
                  <a:pt x="53461" y="17368"/>
                </a:lnTo>
                <a:lnTo>
                  <a:pt x="63765" y="22959"/>
                </a:lnTo>
                <a:lnTo>
                  <a:pt x="91559" y="37160"/>
                </a:lnTo>
                <a:lnTo>
                  <a:pt x="98187" y="40013"/>
                </a:lnTo>
                <a:lnTo>
                  <a:pt x="105463" y="42868"/>
                </a:lnTo>
                <a:lnTo>
                  <a:pt x="113171" y="45724"/>
                </a:lnTo>
                <a:lnTo>
                  <a:pt x="120215" y="49532"/>
                </a:lnTo>
                <a:lnTo>
                  <a:pt x="126816" y="53977"/>
                </a:lnTo>
                <a:lnTo>
                  <a:pt x="133122" y="58844"/>
                </a:lnTo>
                <a:lnTo>
                  <a:pt x="139230" y="63042"/>
                </a:lnTo>
                <a:lnTo>
                  <a:pt x="145208" y="66793"/>
                </a:lnTo>
                <a:lnTo>
                  <a:pt x="151098" y="70246"/>
                </a:lnTo>
                <a:lnTo>
                  <a:pt x="155977" y="74453"/>
                </a:lnTo>
                <a:lnTo>
                  <a:pt x="160182" y="79163"/>
                </a:lnTo>
                <a:lnTo>
                  <a:pt x="163938" y="84208"/>
                </a:lnTo>
                <a:lnTo>
                  <a:pt x="169299" y="88523"/>
                </a:lnTo>
                <a:lnTo>
                  <a:pt x="175732" y="92353"/>
                </a:lnTo>
                <a:lnTo>
                  <a:pt x="202035" y="105343"/>
                </a:lnTo>
                <a:lnTo>
                  <a:pt x="208032" y="109281"/>
                </a:lnTo>
                <a:lnTo>
                  <a:pt x="213936" y="113812"/>
                </a:lnTo>
                <a:lnTo>
                  <a:pt x="219777" y="118737"/>
                </a:lnTo>
                <a:lnTo>
                  <a:pt x="225575" y="122973"/>
                </a:lnTo>
                <a:lnTo>
                  <a:pt x="231346" y="126749"/>
                </a:lnTo>
                <a:lnTo>
                  <a:pt x="237098" y="130219"/>
                </a:lnTo>
                <a:lnTo>
                  <a:pt x="242838" y="133485"/>
                </a:lnTo>
                <a:lnTo>
                  <a:pt x="254296" y="139654"/>
                </a:lnTo>
                <a:lnTo>
                  <a:pt x="288606" y="157130"/>
                </a:lnTo>
                <a:lnTo>
                  <a:pt x="297497" y="160323"/>
                </a:lnTo>
                <a:lnTo>
                  <a:pt x="305576" y="162694"/>
                </a:lnTo>
                <a:lnTo>
                  <a:pt x="315516" y="166923"/>
                </a:lnTo>
                <a:lnTo>
                  <a:pt x="323745" y="171978"/>
                </a:lnTo>
                <a:lnTo>
                  <a:pt x="327272" y="174659"/>
                </a:lnTo>
                <a:lnTo>
                  <a:pt x="331529" y="176447"/>
                </a:lnTo>
                <a:lnTo>
                  <a:pt x="341339" y="178433"/>
                </a:lnTo>
                <a:lnTo>
                  <a:pt x="352049" y="181856"/>
                </a:lnTo>
                <a:lnTo>
                  <a:pt x="368617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5" name="SMARTPenAnnotation255"/>
          <p:cNvSpPr/>
          <p:nvPr/>
        </p:nvSpPr>
        <p:spPr>
          <a:xfrm>
            <a:off x="6080759" y="3754754"/>
            <a:ext cx="317184" cy="137162"/>
          </a:xfrm>
          <a:custGeom>
            <a:avLst/>
            <a:gdLst/>
            <a:ahLst/>
            <a:cxnLst/>
            <a:rect l="0" t="0" r="0" b="0"/>
            <a:pathLst>
              <a:path w="317184" h="137162">
                <a:moveTo>
                  <a:pt x="0" y="0"/>
                </a:moveTo>
                <a:lnTo>
                  <a:pt x="16483" y="0"/>
                </a:lnTo>
                <a:lnTo>
                  <a:pt x="19562" y="953"/>
                </a:lnTo>
                <a:lnTo>
                  <a:pt x="21614" y="2541"/>
                </a:lnTo>
                <a:lnTo>
                  <a:pt x="22982" y="4552"/>
                </a:lnTo>
                <a:lnTo>
                  <a:pt x="25799" y="5892"/>
                </a:lnTo>
                <a:lnTo>
                  <a:pt x="34009" y="7381"/>
                </a:lnTo>
                <a:lnTo>
                  <a:pt x="38865" y="8731"/>
                </a:lnTo>
                <a:lnTo>
                  <a:pt x="44008" y="10583"/>
                </a:lnTo>
                <a:lnTo>
                  <a:pt x="49342" y="12771"/>
                </a:lnTo>
                <a:lnTo>
                  <a:pt x="54802" y="15182"/>
                </a:lnTo>
                <a:lnTo>
                  <a:pt x="65949" y="20400"/>
                </a:lnTo>
                <a:lnTo>
                  <a:pt x="72541" y="24078"/>
                </a:lnTo>
                <a:lnTo>
                  <a:pt x="79794" y="28435"/>
                </a:lnTo>
                <a:lnTo>
                  <a:pt x="87486" y="33244"/>
                </a:lnTo>
                <a:lnTo>
                  <a:pt x="94519" y="37403"/>
                </a:lnTo>
                <a:lnTo>
                  <a:pt x="101113" y="41128"/>
                </a:lnTo>
                <a:lnTo>
                  <a:pt x="113519" y="47807"/>
                </a:lnTo>
                <a:lnTo>
                  <a:pt x="125383" y="53951"/>
                </a:lnTo>
                <a:lnTo>
                  <a:pt x="132166" y="56922"/>
                </a:lnTo>
                <a:lnTo>
                  <a:pt x="139546" y="59856"/>
                </a:lnTo>
                <a:lnTo>
                  <a:pt x="147324" y="62764"/>
                </a:lnTo>
                <a:lnTo>
                  <a:pt x="154413" y="65655"/>
                </a:lnTo>
                <a:lnTo>
                  <a:pt x="161045" y="68535"/>
                </a:lnTo>
                <a:lnTo>
                  <a:pt x="173493" y="74276"/>
                </a:lnTo>
                <a:lnTo>
                  <a:pt x="202776" y="88581"/>
                </a:lnTo>
                <a:lnTo>
                  <a:pt x="209479" y="91439"/>
                </a:lnTo>
                <a:lnTo>
                  <a:pt x="216806" y="94297"/>
                </a:lnTo>
                <a:lnTo>
                  <a:pt x="224547" y="97155"/>
                </a:lnTo>
                <a:lnTo>
                  <a:pt x="231613" y="100013"/>
                </a:lnTo>
                <a:lnTo>
                  <a:pt x="238229" y="102871"/>
                </a:lnTo>
                <a:lnTo>
                  <a:pt x="250660" y="108586"/>
                </a:lnTo>
                <a:lnTo>
                  <a:pt x="274163" y="120016"/>
                </a:lnTo>
                <a:lnTo>
                  <a:pt x="279930" y="122873"/>
                </a:lnTo>
                <a:lnTo>
                  <a:pt x="288879" y="126048"/>
                </a:lnTo>
                <a:lnTo>
                  <a:pt x="292598" y="126895"/>
                </a:lnTo>
                <a:lnTo>
                  <a:pt x="299272" y="130375"/>
                </a:lnTo>
                <a:lnTo>
                  <a:pt x="302385" y="132637"/>
                </a:lnTo>
                <a:lnTo>
                  <a:pt x="308383" y="135150"/>
                </a:lnTo>
                <a:lnTo>
                  <a:pt x="317183" y="1371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6" name="SMARTPenAnnotation256"/>
          <p:cNvSpPr/>
          <p:nvPr/>
        </p:nvSpPr>
        <p:spPr>
          <a:xfrm>
            <a:off x="6483667" y="3934777"/>
            <a:ext cx="188596" cy="58669"/>
          </a:xfrm>
          <a:custGeom>
            <a:avLst/>
            <a:gdLst/>
            <a:ahLst/>
            <a:cxnLst/>
            <a:rect l="0" t="0" r="0" b="0"/>
            <a:pathLst>
              <a:path w="188596" h="58669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40"/>
                </a:lnTo>
                <a:lnTo>
                  <a:pt x="11932" y="4551"/>
                </a:lnTo>
                <a:lnTo>
                  <a:pt x="14622" y="6844"/>
                </a:lnTo>
                <a:lnTo>
                  <a:pt x="17368" y="9325"/>
                </a:lnTo>
                <a:lnTo>
                  <a:pt x="20152" y="11932"/>
                </a:lnTo>
                <a:lnTo>
                  <a:pt x="24864" y="14622"/>
                </a:lnTo>
                <a:lnTo>
                  <a:pt x="30864" y="17368"/>
                </a:lnTo>
                <a:lnTo>
                  <a:pt x="37720" y="20151"/>
                </a:lnTo>
                <a:lnTo>
                  <a:pt x="45149" y="22959"/>
                </a:lnTo>
                <a:lnTo>
                  <a:pt x="61024" y="28619"/>
                </a:lnTo>
                <a:lnTo>
                  <a:pt x="86026" y="37161"/>
                </a:lnTo>
                <a:lnTo>
                  <a:pt x="95451" y="40014"/>
                </a:lnTo>
                <a:lnTo>
                  <a:pt x="116082" y="45724"/>
                </a:lnTo>
                <a:lnTo>
                  <a:pt x="125014" y="47628"/>
                </a:lnTo>
                <a:lnTo>
                  <a:pt x="132872" y="48897"/>
                </a:lnTo>
                <a:lnTo>
                  <a:pt x="140017" y="49743"/>
                </a:lnTo>
                <a:lnTo>
                  <a:pt x="146684" y="51259"/>
                </a:lnTo>
                <a:lnTo>
                  <a:pt x="153034" y="53223"/>
                </a:lnTo>
                <a:lnTo>
                  <a:pt x="159173" y="55485"/>
                </a:lnTo>
                <a:lnTo>
                  <a:pt x="164218" y="56992"/>
                </a:lnTo>
                <a:lnTo>
                  <a:pt x="168533" y="57998"/>
                </a:lnTo>
                <a:lnTo>
                  <a:pt x="172363" y="58668"/>
                </a:lnTo>
                <a:lnTo>
                  <a:pt x="175869" y="58162"/>
                </a:lnTo>
                <a:lnTo>
                  <a:pt x="179158" y="56872"/>
                </a:lnTo>
                <a:lnTo>
                  <a:pt x="188595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7" name="SMARTPenAnnotation257"/>
          <p:cNvSpPr/>
          <p:nvPr/>
        </p:nvSpPr>
        <p:spPr>
          <a:xfrm>
            <a:off x="6929585" y="5006341"/>
            <a:ext cx="342739" cy="291347"/>
          </a:xfrm>
          <a:custGeom>
            <a:avLst/>
            <a:gdLst/>
            <a:ahLst/>
            <a:cxnLst/>
            <a:rect l="0" t="0" r="0" b="0"/>
            <a:pathLst>
              <a:path w="342739" h="291347">
                <a:moveTo>
                  <a:pt x="154157" y="25716"/>
                </a:moveTo>
                <a:lnTo>
                  <a:pt x="129767" y="25716"/>
                </a:lnTo>
                <a:lnTo>
                  <a:pt x="121858" y="31608"/>
                </a:lnTo>
                <a:lnTo>
                  <a:pt x="116625" y="33097"/>
                </a:lnTo>
                <a:lnTo>
                  <a:pt x="114848" y="34447"/>
                </a:lnTo>
                <a:lnTo>
                  <a:pt x="113664" y="36299"/>
                </a:lnTo>
                <a:lnTo>
                  <a:pt x="112874" y="38486"/>
                </a:lnTo>
                <a:lnTo>
                  <a:pt x="109456" y="43457"/>
                </a:lnTo>
                <a:lnTo>
                  <a:pt x="102178" y="51611"/>
                </a:lnTo>
                <a:lnTo>
                  <a:pt x="96765" y="58180"/>
                </a:lnTo>
                <a:lnTo>
                  <a:pt x="93988" y="62599"/>
                </a:lnTo>
                <a:lnTo>
                  <a:pt x="91185" y="67450"/>
                </a:lnTo>
                <a:lnTo>
                  <a:pt x="85530" y="77919"/>
                </a:lnTo>
                <a:lnTo>
                  <a:pt x="82688" y="83378"/>
                </a:lnTo>
                <a:lnTo>
                  <a:pt x="74451" y="91984"/>
                </a:lnTo>
                <a:lnTo>
                  <a:pt x="69587" y="95612"/>
                </a:lnTo>
                <a:lnTo>
                  <a:pt x="65392" y="99936"/>
                </a:lnTo>
                <a:lnTo>
                  <a:pt x="61643" y="104723"/>
                </a:lnTo>
                <a:lnTo>
                  <a:pt x="58191" y="109820"/>
                </a:lnTo>
                <a:lnTo>
                  <a:pt x="54937" y="115123"/>
                </a:lnTo>
                <a:lnTo>
                  <a:pt x="51815" y="120563"/>
                </a:lnTo>
                <a:lnTo>
                  <a:pt x="45807" y="131688"/>
                </a:lnTo>
                <a:lnTo>
                  <a:pt x="39961" y="142982"/>
                </a:lnTo>
                <a:lnTo>
                  <a:pt x="38022" y="148661"/>
                </a:lnTo>
                <a:lnTo>
                  <a:pt x="36728" y="154352"/>
                </a:lnTo>
                <a:lnTo>
                  <a:pt x="35867" y="160051"/>
                </a:lnTo>
                <a:lnTo>
                  <a:pt x="32369" y="168923"/>
                </a:lnTo>
                <a:lnTo>
                  <a:pt x="27639" y="176994"/>
                </a:lnTo>
                <a:lnTo>
                  <a:pt x="22361" y="186931"/>
                </a:lnTo>
                <a:lnTo>
                  <a:pt x="14036" y="203235"/>
                </a:lnTo>
                <a:lnTo>
                  <a:pt x="8379" y="211928"/>
                </a:lnTo>
                <a:lnTo>
                  <a:pt x="5537" y="215580"/>
                </a:lnTo>
                <a:lnTo>
                  <a:pt x="3642" y="219919"/>
                </a:lnTo>
                <a:lnTo>
                  <a:pt x="2379" y="224717"/>
                </a:lnTo>
                <a:lnTo>
                  <a:pt x="1536" y="229821"/>
                </a:lnTo>
                <a:lnTo>
                  <a:pt x="601" y="238032"/>
                </a:lnTo>
                <a:lnTo>
                  <a:pt x="185" y="244856"/>
                </a:lnTo>
                <a:lnTo>
                  <a:pt x="0" y="251064"/>
                </a:lnTo>
                <a:lnTo>
                  <a:pt x="903" y="254053"/>
                </a:lnTo>
                <a:lnTo>
                  <a:pt x="5773" y="262811"/>
                </a:lnTo>
                <a:lnTo>
                  <a:pt x="7246" y="268569"/>
                </a:lnTo>
                <a:lnTo>
                  <a:pt x="9544" y="271438"/>
                </a:lnTo>
                <a:lnTo>
                  <a:pt x="17177" y="277166"/>
                </a:lnTo>
                <a:lnTo>
                  <a:pt x="24380" y="280347"/>
                </a:lnTo>
                <a:lnTo>
                  <a:pt x="27634" y="281195"/>
                </a:lnTo>
                <a:lnTo>
                  <a:pt x="33790" y="284677"/>
                </a:lnTo>
                <a:lnTo>
                  <a:pt x="36764" y="286939"/>
                </a:lnTo>
                <a:lnTo>
                  <a:pt x="40653" y="288447"/>
                </a:lnTo>
                <a:lnTo>
                  <a:pt x="50054" y="290123"/>
                </a:lnTo>
                <a:lnTo>
                  <a:pt x="60581" y="290868"/>
                </a:lnTo>
                <a:lnTo>
                  <a:pt x="71610" y="291199"/>
                </a:lnTo>
                <a:lnTo>
                  <a:pt x="82862" y="291346"/>
                </a:lnTo>
                <a:lnTo>
                  <a:pt x="88530" y="290433"/>
                </a:lnTo>
                <a:lnTo>
                  <a:pt x="94213" y="288872"/>
                </a:lnTo>
                <a:lnTo>
                  <a:pt x="99906" y="286878"/>
                </a:lnTo>
                <a:lnTo>
                  <a:pt x="105608" y="285549"/>
                </a:lnTo>
                <a:lnTo>
                  <a:pt x="111313" y="284663"/>
                </a:lnTo>
                <a:lnTo>
                  <a:pt x="117022" y="284072"/>
                </a:lnTo>
                <a:lnTo>
                  <a:pt x="123686" y="282726"/>
                </a:lnTo>
                <a:lnTo>
                  <a:pt x="130985" y="280876"/>
                </a:lnTo>
                <a:lnTo>
                  <a:pt x="138709" y="278691"/>
                </a:lnTo>
                <a:lnTo>
                  <a:pt x="145763" y="276281"/>
                </a:lnTo>
                <a:lnTo>
                  <a:pt x="152371" y="273721"/>
                </a:lnTo>
                <a:lnTo>
                  <a:pt x="158681" y="271063"/>
                </a:lnTo>
                <a:lnTo>
                  <a:pt x="164793" y="268338"/>
                </a:lnTo>
                <a:lnTo>
                  <a:pt x="176664" y="262771"/>
                </a:lnTo>
                <a:lnTo>
                  <a:pt x="183449" y="259000"/>
                </a:lnTo>
                <a:lnTo>
                  <a:pt x="190830" y="254582"/>
                </a:lnTo>
                <a:lnTo>
                  <a:pt x="198609" y="249730"/>
                </a:lnTo>
                <a:lnTo>
                  <a:pt x="205699" y="245544"/>
                </a:lnTo>
                <a:lnTo>
                  <a:pt x="212331" y="241801"/>
                </a:lnTo>
                <a:lnTo>
                  <a:pt x="218657" y="238353"/>
                </a:lnTo>
                <a:lnTo>
                  <a:pt x="225733" y="234149"/>
                </a:lnTo>
                <a:lnTo>
                  <a:pt x="241213" y="224398"/>
                </a:lnTo>
                <a:lnTo>
                  <a:pt x="248390" y="220083"/>
                </a:lnTo>
                <a:lnTo>
                  <a:pt x="255079" y="216254"/>
                </a:lnTo>
                <a:lnTo>
                  <a:pt x="267591" y="209460"/>
                </a:lnTo>
                <a:lnTo>
                  <a:pt x="279502" y="203265"/>
                </a:lnTo>
                <a:lnTo>
                  <a:pt x="288606" y="194797"/>
                </a:lnTo>
                <a:lnTo>
                  <a:pt x="292367" y="189872"/>
                </a:lnTo>
                <a:lnTo>
                  <a:pt x="301627" y="181859"/>
                </a:lnTo>
                <a:lnTo>
                  <a:pt x="311139" y="175123"/>
                </a:lnTo>
                <a:lnTo>
                  <a:pt x="318542" y="168954"/>
                </a:lnTo>
                <a:lnTo>
                  <a:pt x="328065" y="160126"/>
                </a:lnTo>
                <a:lnTo>
                  <a:pt x="336918" y="151478"/>
                </a:lnTo>
                <a:lnTo>
                  <a:pt x="338863" y="148610"/>
                </a:lnTo>
                <a:lnTo>
                  <a:pt x="341024" y="142883"/>
                </a:lnTo>
                <a:lnTo>
                  <a:pt x="341984" y="134623"/>
                </a:lnTo>
                <a:lnTo>
                  <a:pt x="342410" y="125554"/>
                </a:lnTo>
                <a:lnTo>
                  <a:pt x="342600" y="118349"/>
                </a:lnTo>
                <a:lnTo>
                  <a:pt x="342738" y="100116"/>
                </a:lnTo>
                <a:lnTo>
                  <a:pt x="341790" y="97223"/>
                </a:lnTo>
                <a:lnTo>
                  <a:pt x="338197" y="91470"/>
                </a:lnTo>
                <a:lnTo>
                  <a:pt x="335966" y="83197"/>
                </a:lnTo>
                <a:lnTo>
                  <a:pt x="335370" y="78324"/>
                </a:lnTo>
                <a:lnTo>
                  <a:pt x="334021" y="74123"/>
                </a:lnTo>
                <a:lnTo>
                  <a:pt x="329981" y="66915"/>
                </a:lnTo>
                <a:lnTo>
                  <a:pt x="327571" y="64613"/>
                </a:lnTo>
                <a:lnTo>
                  <a:pt x="325011" y="63077"/>
                </a:lnTo>
                <a:lnTo>
                  <a:pt x="322352" y="62053"/>
                </a:lnTo>
                <a:lnTo>
                  <a:pt x="316858" y="58376"/>
                </a:lnTo>
                <a:lnTo>
                  <a:pt x="308410" y="50951"/>
                </a:lnTo>
                <a:lnTo>
                  <a:pt x="299874" y="42718"/>
                </a:lnTo>
                <a:lnTo>
                  <a:pt x="297021" y="39909"/>
                </a:lnTo>
                <a:lnTo>
                  <a:pt x="294167" y="38035"/>
                </a:lnTo>
                <a:lnTo>
                  <a:pt x="285600" y="34446"/>
                </a:lnTo>
                <a:lnTo>
                  <a:pt x="277030" y="28726"/>
                </a:lnTo>
                <a:lnTo>
                  <a:pt x="268457" y="25655"/>
                </a:lnTo>
                <a:lnTo>
                  <a:pt x="258721" y="18453"/>
                </a:lnTo>
                <a:lnTo>
                  <a:pt x="248428" y="17531"/>
                </a:lnTo>
                <a:lnTo>
                  <a:pt x="244627" y="16450"/>
                </a:lnTo>
                <a:lnTo>
                  <a:pt x="234222" y="10410"/>
                </a:lnTo>
                <a:lnTo>
                  <a:pt x="227092" y="6576"/>
                </a:lnTo>
                <a:lnTo>
                  <a:pt x="216719" y="1298"/>
                </a:lnTo>
                <a:lnTo>
                  <a:pt x="212760" y="576"/>
                </a:lnTo>
                <a:lnTo>
                  <a:pt x="202457" y="113"/>
                </a:lnTo>
                <a:lnTo>
                  <a:pt x="184043" y="0"/>
                </a:lnTo>
                <a:lnTo>
                  <a:pt x="182653" y="952"/>
                </a:lnTo>
                <a:lnTo>
                  <a:pt x="181727" y="2539"/>
                </a:lnTo>
                <a:lnTo>
                  <a:pt x="181110" y="4550"/>
                </a:lnTo>
                <a:lnTo>
                  <a:pt x="181650" y="5890"/>
                </a:lnTo>
                <a:lnTo>
                  <a:pt x="182963" y="6784"/>
                </a:lnTo>
                <a:lnTo>
                  <a:pt x="188447" y="85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8" name="SMARTPenAnnotation258"/>
          <p:cNvSpPr/>
          <p:nvPr/>
        </p:nvSpPr>
        <p:spPr>
          <a:xfrm>
            <a:off x="7529513" y="4912042"/>
            <a:ext cx="265747" cy="291466"/>
          </a:xfrm>
          <a:custGeom>
            <a:avLst/>
            <a:gdLst/>
            <a:ahLst/>
            <a:cxnLst/>
            <a:rect l="0" t="0" r="0" b="0"/>
            <a:pathLst>
              <a:path w="265747" h="291466">
                <a:moveTo>
                  <a:pt x="214312" y="0"/>
                </a:moveTo>
                <a:lnTo>
                  <a:pt x="209761" y="4551"/>
                </a:lnTo>
                <a:lnTo>
                  <a:pt x="208420" y="6844"/>
                </a:lnTo>
                <a:lnTo>
                  <a:pt x="205581" y="14622"/>
                </a:lnTo>
                <a:lnTo>
                  <a:pt x="199131" y="22959"/>
                </a:lnTo>
                <a:lnTo>
                  <a:pt x="191187" y="31462"/>
                </a:lnTo>
                <a:lnTo>
                  <a:pt x="151446" y="71437"/>
                </a:lnTo>
                <a:lnTo>
                  <a:pt x="143191" y="77153"/>
                </a:lnTo>
                <a:lnTo>
                  <a:pt x="138323" y="80010"/>
                </a:lnTo>
                <a:lnTo>
                  <a:pt x="130374" y="85725"/>
                </a:lnTo>
                <a:lnTo>
                  <a:pt x="123666" y="91440"/>
                </a:lnTo>
                <a:lnTo>
                  <a:pt x="117510" y="97155"/>
                </a:lnTo>
                <a:lnTo>
                  <a:pt x="108688" y="105728"/>
                </a:lnTo>
                <a:lnTo>
                  <a:pt x="104845" y="108585"/>
                </a:lnTo>
                <a:lnTo>
                  <a:pt x="100376" y="111443"/>
                </a:lnTo>
                <a:lnTo>
                  <a:pt x="95492" y="114300"/>
                </a:lnTo>
                <a:lnTo>
                  <a:pt x="87525" y="120015"/>
                </a:lnTo>
                <a:lnTo>
                  <a:pt x="79857" y="126683"/>
                </a:lnTo>
                <a:lnTo>
                  <a:pt x="70099" y="135996"/>
                </a:lnTo>
                <a:lnTo>
                  <a:pt x="61953" y="141405"/>
                </a:lnTo>
                <a:lnTo>
                  <a:pt x="55156" y="144762"/>
                </a:lnTo>
                <a:lnTo>
                  <a:pt x="48961" y="149429"/>
                </a:lnTo>
                <a:lnTo>
                  <a:pt x="43033" y="154678"/>
                </a:lnTo>
                <a:lnTo>
                  <a:pt x="37223" y="160185"/>
                </a:lnTo>
                <a:lnTo>
                  <a:pt x="31466" y="165809"/>
                </a:lnTo>
                <a:lnTo>
                  <a:pt x="28597" y="167689"/>
                </a:lnTo>
                <a:lnTo>
                  <a:pt x="22869" y="169778"/>
                </a:lnTo>
                <a:lnTo>
                  <a:pt x="17149" y="173247"/>
                </a:lnTo>
                <a:lnTo>
                  <a:pt x="14290" y="175505"/>
                </a:lnTo>
                <a:lnTo>
                  <a:pt x="8573" y="178015"/>
                </a:lnTo>
                <a:lnTo>
                  <a:pt x="5715" y="178684"/>
                </a:lnTo>
                <a:lnTo>
                  <a:pt x="3810" y="180083"/>
                </a:lnTo>
                <a:lnTo>
                  <a:pt x="2540" y="181968"/>
                </a:lnTo>
                <a:lnTo>
                  <a:pt x="148" y="188207"/>
                </a:lnTo>
                <a:lnTo>
                  <a:pt x="0" y="197060"/>
                </a:lnTo>
                <a:lnTo>
                  <a:pt x="0" y="201687"/>
                </a:lnTo>
                <a:lnTo>
                  <a:pt x="952" y="203991"/>
                </a:lnTo>
                <a:lnTo>
                  <a:pt x="4550" y="209090"/>
                </a:lnTo>
                <a:lnTo>
                  <a:pt x="6844" y="210831"/>
                </a:lnTo>
                <a:lnTo>
                  <a:pt x="9325" y="211992"/>
                </a:lnTo>
                <a:lnTo>
                  <a:pt x="14621" y="213281"/>
                </a:lnTo>
                <a:lnTo>
                  <a:pt x="20150" y="213854"/>
                </a:lnTo>
                <a:lnTo>
                  <a:pt x="22958" y="214959"/>
                </a:lnTo>
                <a:lnTo>
                  <a:pt x="28618" y="218728"/>
                </a:lnTo>
                <a:lnTo>
                  <a:pt x="34309" y="223577"/>
                </a:lnTo>
                <a:lnTo>
                  <a:pt x="37160" y="226204"/>
                </a:lnTo>
                <a:lnTo>
                  <a:pt x="40965" y="227955"/>
                </a:lnTo>
                <a:lnTo>
                  <a:pt x="45408" y="229123"/>
                </a:lnTo>
                <a:lnTo>
                  <a:pt x="50274" y="229901"/>
                </a:lnTo>
                <a:lnTo>
                  <a:pt x="55423" y="230420"/>
                </a:lnTo>
                <a:lnTo>
                  <a:pt x="60761" y="230766"/>
                </a:lnTo>
                <a:lnTo>
                  <a:pt x="66224" y="230997"/>
                </a:lnTo>
                <a:lnTo>
                  <a:pt x="70819" y="232103"/>
                </a:lnTo>
                <a:lnTo>
                  <a:pt x="78465" y="235872"/>
                </a:lnTo>
                <a:lnTo>
                  <a:pt x="82790" y="237258"/>
                </a:lnTo>
                <a:lnTo>
                  <a:pt x="87578" y="238182"/>
                </a:lnTo>
                <a:lnTo>
                  <a:pt x="92675" y="238798"/>
                </a:lnTo>
                <a:lnTo>
                  <a:pt x="97978" y="240161"/>
                </a:lnTo>
                <a:lnTo>
                  <a:pt x="103418" y="242022"/>
                </a:lnTo>
                <a:lnTo>
                  <a:pt x="108950" y="244216"/>
                </a:lnTo>
                <a:lnTo>
                  <a:pt x="114543" y="246631"/>
                </a:lnTo>
                <a:lnTo>
                  <a:pt x="125838" y="251854"/>
                </a:lnTo>
                <a:lnTo>
                  <a:pt x="131517" y="253627"/>
                </a:lnTo>
                <a:lnTo>
                  <a:pt x="137207" y="254810"/>
                </a:lnTo>
                <a:lnTo>
                  <a:pt x="142906" y="255599"/>
                </a:lnTo>
                <a:lnTo>
                  <a:pt x="148611" y="256124"/>
                </a:lnTo>
                <a:lnTo>
                  <a:pt x="154319" y="256475"/>
                </a:lnTo>
                <a:lnTo>
                  <a:pt x="160029" y="256708"/>
                </a:lnTo>
                <a:lnTo>
                  <a:pt x="165740" y="257816"/>
                </a:lnTo>
                <a:lnTo>
                  <a:pt x="171453" y="259508"/>
                </a:lnTo>
                <a:lnTo>
                  <a:pt x="177167" y="261587"/>
                </a:lnTo>
                <a:lnTo>
                  <a:pt x="182881" y="262975"/>
                </a:lnTo>
                <a:lnTo>
                  <a:pt x="188595" y="263899"/>
                </a:lnTo>
                <a:lnTo>
                  <a:pt x="194310" y="264516"/>
                </a:lnTo>
                <a:lnTo>
                  <a:pt x="199073" y="265878"/>
                </a:lnTo>
                <a:lnTo>
                  <a:pt x="206903" y="269933"/>
                </a:lnTo>
                <a:lnTo>
                  <a:pt x="211278" y="271396"/>
                </a:lnTo>
                <a:lnTo>
                  <a:pt x="216100" y="272371"/>
                </a:lnTo>
                <a:lnTo>
                  <a:pt x="221219" y="273020"/>
                </a:lnTo>
                <a:lnTo>
                  <a:pt x="229446" y="276283"/>
                </a:lnTo>
                <a:lnTo>
                  <a:pt x="236278" y="279955"/>
                </a:lnTo>
                <a:lnTo>
                  <a:pt x="242490" y="281587"/>
                </a:lnTo>
                <a:lnTo>
                  <a:pt x="248425" y="284853"/>
                </a:lnTo>
                <a:lnTo>
                  <a:pt x="251341" y="287057"/>
                </a:lnTo>
                <a:lnTo>
                  <a:pt x="257122" y="289506"/>
                </a:lnTo>
                <a:lnTo>
                  <a:pt x="265717" y="291458"/>
                </a:lnTo>
                <a:lnTo>
                  <a:pt x="265738" y="291463"/>
                </a:lnTo>
                <a:lnTo>
                  <a:pt x="265741" y="291464"/>
                </a:lnTo>
                <a:lnTo>
                  <a:pt x="265743" y="291464"/>
                </a:lnTo>
                <a:lnTo>
                  <a:pt x="265744" y="291465"/>
                </a:lnTo>
                <a:lnTo>
                  <a:pt x="265746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69" name="SMARTPenAnnotation259"/>
          <p:cNvSpPr/>
          <p:nvPr/>
        </p:nvSpPr>
        <p:spPr>
          <a:xfrm>
            <a:off x="8026748" y="4852070"/>
            <a:ext cx="402878" cy="244863"/>
          </a:xfrm>
          <a:custGeom>
            <a:avLst/>
            <a:gdLst/>
            <a:ahLst/>
            <a:cxnLst/>
            <a:rect l="0" t="0" r="0" b="0"/>
            <a:pathLst>
              <a:path w="402878" h="244863">
                <a:moveTo>
                  <a:pt x="8542" y="77117"/>
                </a:moveTo>
                <a:lnTo>
                  <a:pt x="3991" y="77117"/>
                </a:lnTo>
                <a:lnTo>
                  <a:pt x="2650" y="76165"/>
                </a:lnTo>
                <a:lnTo>
                  <a:pt x="1756" y="74577"/>
                </a:lnTo>
                <a:lnTo>
                  <a:pt x="323" y="69736"/>
                </a:lnTo>
                <a:lnTo>
                  <a:pt x="39" y="62888"/>
                </a:lnTo>
                <a:lnTo>
                  <a:pt x="0" y="61269"/>
                </a:lnTo>
                <a:lnTo>
                  <a:pt x="4529" y="55806"/>
                </a:lnTo>
                <a:lnTo>
                  <a:pt x="11903" y="48154"/>
                </a:lnTo>
                <a:lnTo>
                  <a:pt x="28588" y="31363"/>
                </a:lnTo>
                <a:lnTo>
                  <a:pt x="36819" y="25667"/>
                </a:lnTo>
                <a:lnTo>
                  <a:pt x="46827" y="19960"/>
                </a:lnTo>
                <a:lnTo>
                  <a:pt x="57624" y="14249"/>
                </a:lnTo>
                <a:lnTo>
                  <a:pt x="68774" y="11076"/>
                </a:lnTo>
                <a:lnTo>
                  <a:pt x="74414" y="10229"/>
                </a:lnTo>
                <a:lnTo>
                  <a:pt x="83222" y="6749"/>
                </a:lnTo>
                <a:lnTo>
                  <a:pt x="90310" y="2980"/>
                </a:lnTo>
                <a:lnTo>
                  <a:pt x="96636" y="1305"/>
                </a:lnTo>
                <a:lnTo>
                  <a:pt x="105162" y="560"/>
                </a:lnTo>
                <a:lnTo>
                  <a:pt x="114349" y="229"/>
                </a:lnTo>
                <a:lnTo>
                  <a:pt x="125828" y="43"/>
                </a:lnTo>
                <a:lnTo>
                  <a:pt x="135599" y="0"/>
                </a:lnTo>
                <a:lnTo>
                  <a:pt x="138966" y="940"/>
                </a:lnTo>
                <a:lnTo>
                  <a:pt x="141211" y="2520"/>
                </a:lnTo>
                <a:lnTo>
                  <a:pt x="142709" y="4526"/>
                </a:lnTo>
                <a:lnTo>
                  <a:pt x="144658" y="5863"/>
                </a:lnTo>
                <a:lnTo>
                  <a:pt x="151954" y="8697"/>
                </a:lnTo>
                <a:lnTo>
                  <a:pt x="160149" y="15146"/>
                </a:lnTo>
                <a:lnTo>
                  <a:pt x="165775" y="20365"/>
                </a:lnTo>
                <a:lnTo>
                  <a:pt x="167656" y="24042"/>
                </a:lnTo>
                <a:lnTo>
                  <a:pt x="168911" y="28399"/>
                </a:lnTo>
                <a:lnTo>
                  <a:pt x="169747" y="33208"/>
                </a:lnTo>
                <a:lnTo>
                  <a:pt x="169351" y="37367"/>
                </a:lnTo>
                <a:lnTo>
                  <a:pt x="168137" y="41092"/>
                </a:lnTo>
                <a:lnTo>
                  <a:pt x="159341" y="58465"/>
                </a:lnTo>
                <a:lnTo>
                  <a:pt x="157652" y="63730"/>
                </a:lnTo>
                <a:lnTo>
                  <a:pt x="156526" y="69145"/>
                </a:lnTo>
                <a:lnTo>
                  <a:pt x="155775" y="74660"/>
                </a:lnTo>
                <a:lnTo>
                  <a:pt x="154322" y="80241"/>
                </a:lnTo>
                <a:lnTo>
                  <a:pt x="152401" y="85868"/>
                </a:lnTo>
                <a:lnTo>
                  <a:pt x="150169" y="91523"/>
                </a:lnTo>
                <a:lnTo>
                  <a:pt x="146774" y="97199"/>
                </a:lnTo>
                <a:lnTo>
                  <a:pt x="142607" y="102888"/>
                </a:lnTo>
                <a:lnTo>
                  <a:pt x="137923" y="108585"/>
                </a:lnTo>
                <a:lnTo>
                  <a:pt x="133849" y="114288"/>
                </a:lnTo>
                <a:lnTo>
                  <a:pt x="130179" y="119995"/>
                </a:lnTo>
                <a:lnTo>
                  <a:pt x="126781" y="125705"/>
                </a:lnTo>
                <a:lnTo>
                  <a:pt x="123563" y="130464"/>
                </a:lnTo>
                <a:lnTo>
                  <a:pt x="120465" y="134589"/>
                </a:lnTo>
                <a:lnTo>
                  <a:pt x="117447" y="138292"/>
                </a:lnTo>
                <a:lnTo>
                  <a:pt x="113531" y="142666"/>
                </a:lnTo>
                <a:lnTo>
                  <a:pt x="104099" y="152605"/>
                </a:lnTo>
                <a:lnTo>
                  <a:pt x="78647" y="178426"/>
                </a:lnTo>
                <a:lnTo>
                  <a:pt x="35962" y="221146"/>
                </a:lnTo>
                <a:lnTo>
                  <a:pt x="34442" y="221714"/>
                </a:lnTo>
                <a:lnTo>
                  <a:pt x="30212" y="222345"/>
                </a:lnTo>
                <a:lnTo>
                  <a:pt x="28705" y="223465"/>
                </a:lnTo>
                <a:lnTo>
                  <a:pt x="27698" y="225165"/>
                </a:lnTo>
                <a:lnTo>
                  <a:pt x="26084" y="230186"/>
                </a:lnTo>
                <a:lnTo>
                  <a:pt x="26905" y="230598"/>
                </a:lnTo>
                <a:lnTo>
                  <a:pt x="30356" y="231056"/>
                </a:lnTo>
                <a:lnTo>
                  <a:pt x="31657" y="232130"/>
                </a:lnTo>
                <a:lnTo>
                  <a:pt x="32524" y="233800"/>
                </a:lnTo>
                <a:lnTo>
                  <a:pt x="33103" y="235864"/>
                </a:lnTo>
                <a:lnTo>
                  <a:pt x="34440" y="237241"/>
                </a:lnTo>
                <a:lnTo>
                  <a:pt x="36285" y="238159"/>
                </a:lnTo>
                <a:lnTo>
                  <a:pt x="40875" y="239179"/>
                </a:lnTo>
                <a:lnTo>
                  <a:pt x="46089" y="239632"/>
                </a:lnTo>
                <a:lnTo>
                  <a:pt x="48813" y="240705"/>
                </a:lnTo>
                <a:lnTo>
                  <a:pt x="54380" y="244438"/>
                </a:lnTo>
                <a:lnTo>
                  <a:pt x="58150" y="244862"/>
                </a:lnTo>
                <a:lnTo>
                  <a:pt x="67420" y="242793"/>
                </a:lnTo>
                <a:lnTo>
                  <a:pt x="77889" y="241238"/>
                </a:lnTo>
                <a:lnTo>
                  <a:pt x="89845" y="240547"/>
                </a:lnTo>
                <a:lnTo>
                  <a:pt x="104684" y="240240"/>
                </a:lnTo>
                <a:lnTo>
                  <a:pt x="112641" y="239206"/>
                </a:lnTo>
                <a:lnTo>
                  <a:pt x="120805" y="237564"/>
                </a:lnTo>
                <a:lnTo>
                  <a:pt x="129104" y="235516"/>
                </a:lnTo>
                <a:lnTo>
                  <a:pt x="137494" y="234152"/>
                </a:lnTo>
                <a:lnTo>
                  <a:pt x="145944" y="233242"/>
                </a:lnTo>
                <a:lnTo>
                  <a:pt x="154436" y="232635"/>
                </a:lnTo>
                <a:lnTo>
                  <a:pt x="162954" y="231279"/>
                </a:lnTo>
                <a:lnTo>
                  <a:pt x="171491" y="229421"/>
                </a:lnTo>
                <a:lnTo>
                  <a:pt x="180040" y="227231"/>
                </a:lnTo>
                <a:lnTo>
                  <a:pt x="188596" y="224818"/>
                </a:lnTo>
                <a:lnTo>
                  <a:pt x="205723" y="219597"/>
                </a:lnTo>
                <a:lnTo>
                  <a:pt x="214291" y="217824"/>
                </a:lnTo>
                <a:lnTo>
                  <a:pt x="222860" y="216641"/>
                </a:lnTo>
                <a:lnTo>
                  <a:pt x="231430" y="215853"/>
                </a:lnTo>
                <a:lnTo>
                  <a:pt x="240002" y="215328"/>
                </a:lnTo>
                <a:lnTo>
                  <a:pt x="257145" y="214744"/>
                </a:lnTo>
                <a:lnTo>
                  <a:pt x="265717" y="213636"/>
                </a:lnTo>
                <a:lnTo>
                  <a:pt x="274290" y="211944"/>
                </a:lnTo>
                <a:lnTo>
                  <a:pt x="282863" y="209865"/>
                </a:lnTo>
                <a:lnTo>
                  <a:pt x="291434" y="208478"/>
                </a:lnTo>
                <a:lnTo>
                  <a:pt x="300007" y="207554"/>
                </a:lnTo>
                <a:lnTo>
                  <a:pt x="308579" y="206937"/>
                </a:lnTo>
                <a:lnTo>
                  <a:pt x="316200" y="206526"/>
                </a:lnTo>
                <a:lnTo>
                  <a:pt x="329745" y="206070"/>
                </a:lnTo>
                <a:lnTo>
                  <a:pt x="353965" y="205777"/>
                </a:lnTo>
                <a:lnTo>
                  <a:pt x="402877" y="2057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0" name="SMARTPenAnnotation260"/>
          <p:cNvSpPr/>
          <p:nvPr/>
        </p:nvSpPr>
        <p:spPr>
          <a:xfrm>
            <a:off x="2502212" y="2194560"/>
            <a:ext cx="208355" cy="3763294"/>
          </a:xfrm>
          <a:custGeom>
            <a:avLst/>
            <a:gdLst/>
            <a:ahLst/>
            <a:cxnLst/>
            <a:rect l="0" t="0" r="0" b="0"/>
            <a:pathLst>
              <a:path w="208355" h="3763294">
                <a:moveTo>
                  <a:pt x="98113" y="0"/>
                </a:moveTo>
                <a:lnTo>
                  <a:pt x="98113" y="23863"/>
                </a:lnTo>
                <a:lnTo>
                  <a:pt x="97160" y="28291"/>
                </a:lnTo>
                <a:lnTo>
                  <a:pt x="92221" y="40979"/>
                </a:lnTo>
                <a:lnTo>
                  <a:pt x="87529" y="69901"/>
                </a:lnTo>
                <a:lnTo>
                  <a:pt x="82931" y="86312"/>
                </a:lnTo>
                <a:lnTo>
                  <a:pt x="77713" y="103131"/>
                </a:lnTo>
                <a:lnTo>
                  <a:pt x="72493" y="143103"/>
                </a:lnTo>
                <a:lnTo>
                  <a:pt x="68311" y="161708"/>
                </a:lnTo>
                <a:lnTo>
                  <a:pt x="60601" y="192799"/>
                </a:lnTo>
                <a:lnTo>
                  <a:pt x="55955" y="241994"/>
                </a:lnTo>
                <a:lnTo>
                  <a:pt x="50741" y="327535"/>
                </a:lnTo>
                <a:lnTo>
                  <a:pt x="44672" y="388160"/>
                </a:lnTo>
                <a:lnTo>
                  <a:pt x="38490" y="478534"/>
                </a:lnTo>
                <a:lnTo>
                  <a:pt x="32236" y="578245"/>
                </a:lnTo>
                <a:lnTo>
                  <a:pt x="29691" y="687815"/>
                </a:lnTo>
                <a:lnTo>
                  <a:pt x="24991" y="794001"/>
                </a:lnTo>
                <a:lnTo>
                  <a:pt x="21196" y="908997"/>
                </a:lnTo>
                <a:lnTo>
                  <a:pt x="26872" y="1011582"/>
                </a:lnTo>
                <a:lnTo>
                  <a:pt x="29299" y="1120319"/>
                </a:lnTo>
                <a:lnTo>
                  <a:pt x="29429" y="1156097"/>
                </a:lnTo>
                <a:lnTo>
                  <a:pt x="25653" y="1173638"/>
                </a:lnTo>
                <a:lnTo>
                  <a:pt x="19326" y="1191048"/>
                </a:lnTo>
                <a:lnTo>
                  <a:pt x="11298" y="1208369"/>
                </a:lnTo>
                <a:lnTo>
                  <a:pt x="5946" y="1226585"/>
                </a:lnTo>
                <a:lnTo>
                  <a:pt x="0" y="1264604"/>
                </a:lnTo>
                <a:lnTo>
                  <a:pt x="2654" y="1363236"/>
                </a:lnTo>
                <a:lnTo>
                  <a:pt x="3662" y="1463067"/>
                </a:lnTo>
                <a:lnTo>
                  <a:pt x="8346" y="1563056"/>
                </a:lnTo>
                <a:lnTo>
                  <a:pt x="11855" y="1669850"/>
                </a:lnTo>
                <a:lnTo>
                  <a:pt x="16833" y="1751294"/>
                </a:lnTo>
                <a:lnTo>
                  <a:pt x="21666" y="1791495"/>
                </a:lnTo>
                <a:lnTo>
                  <a:pt x="27979" y="1867080"/>
                </a:lnTo>
                <a:lnTo>
                  <a:pt x="35117" y="1943888"/>
                </a:lnTo>
                <a:lnTo>
                  <a:pt x="38795" y="2057293"/>
                </a:lnTo>
                <a:lnTo>
                  <a:pt x="44838" y="2135095"/>
                </a:lnTo>
                <a:lnTo>
                  <a:pt x="50865" y="2210119"/>
                </a:lnTo>
                <a:lnTo>
                  <a:pt x="54865" y="2321817"/>
                </a:lnTo>
                <a:lnTo>
                  <a:pt x="61984" y="2406157"/>
                </a:lnTo>
                <a:lnTo>
                  <a:pt x="68010" y="2470037"/>
                </a:lnTo>
                <a:lnTo>
                  <a:pt x="74358" y="2554757"/>
                </a:lnTo>
                <a:lnTo>
                  <a:pt x="79662" y="2623215"/>
                </a:lnTo>
                <a:lnTo>
                  <a:pt x="86601" y="2690818"/>
                </a:lnTo>
                <a:lnTo>
                  <a:pt x="91499" y="2753560"/>
                </a:lnTo>
                <a:lnTo>
                  <a:pt x="97726" y="2867341"/>
                </a:lnTo>
                <a:lnTo>
                  <a:pt x="102549" y="2915873"/>
                </a:lnTo>
                <a:lnTo>
                  <a:pt x="107387" y="2946943"/>
                </a:lnTo>
                <a:lnTo>
                  <a:pt x="113703" y="3005695"/>
                </a:lnTo>
                <a:lnTo>
                  <a:pt x="120842" y="3063162"/>
                </a:lnTo>
                <a:lnTo>
                  <a:pt x="125780" y="3120374"/>
                </a:lnTo>
                <a:lnTo>
                  <a:pt x="130411" y="3148005"/>
                </a:lnTo>
                <a:lnTo>
                  <a:pt x="135645" y="3172986"/>
                </a:lnTo>
                <a:lnTo>
                  <a:pt x="140874" y="3225958"/>
                </a:lnTo>
                <a:lnTo>
                  <a:pt x="146554" y="3262371"/>
                </a:lnTo>
                <a:lnTo>
                  <a:pt x="151496" y="3308808"/>
                </a:lnTo>
                <a:lnTo>
                  <a:pt x="156812" y="3354670"/>
                </a:lnTo>
                <a:lnTo>
                  <a:pt x="163753" y="3394527"/>
                </a:lnTo>
                <a:lnTo>
                  <a:pt x="168652" y="3435560"/>
                </a:lnTo>
                <a:lnTo>
                  <a:pt x="173305" y="3462694"/>
                </a:lnTo>
                <a:lnTo>
                  <a:pt x="177633" y="3507887"/>
                </a:lnTo>
                <a:lnTo>
                  <a:pt x="181999" y="3529844"/>
                </a:lnTo>
                <a:lnTo>
                  <a:pt x="186363" y="3615634"/>
                </a:lnTo>
                <a:lnTo>
                  <a:pt x="190618" y="3631619"/>
                </a:lnTo>
                <a:lnTo>
                  <a:pt x="192363" y="3670959"/>
                </a:lnTo>
                <a:lnTo>
                  <a:pt x="192401" y="3687720"/>
                </a:lnTo>
                <a:lnTo>
                  <a:pt x="193356" y="3691015"/>
                </a:lnTo>
                <a:lnTo>
                  <a:pt x="198300" y="3700203"/>
                </a:lnTo>
                <a:lnTo>
                  <a:pt x="199790" y="3706062"/>
                </a:lnTo>
                <a:lnTo>
                  <a:pt x="200878" y="3726142"/>
                </a:lnTo>
                <a:lnTo>
                  <a:pt x="201865" y="3728060"/>
                </a:lnTo>
                <a:lnTo>
                  <a:pt x="206853" y="3735309"/>
                </a:lnTo>
                <a:lnTo>
                  <a:pt x="208354" y="3740715"/>
                </a:lnTo>
                <a:lnTo>
                  <a:pt x="207802" y="3743489"/>
                </a:lnTo>
                <a:lnTo>
                  <a:pt x="202069" y="3753083"/>
                </a:lnTo>
                <a:lnTo>
                  <a:pt x="201465" y="3756552"/>
                </a:lnTo>
                <a:lnTo>
                  <a:pt x="201011" y="3762931"/>
                </a:lnTo>
                <a:lnTo>
                  <a:pt x="195097" y="3763249"/>
                </a:lnTo>
                <a:lnTo>
                  <a:pt x="193604" y="3763293"/>
                </a:lnTo>
                <a:lnTo>
                  <a:pt x="193206" y="3762351"/>
                </a:lnTo>
                <a:lnTo>
                  <a:pt x="192410" y="3754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1" name="SMARTPenAnnotation261"/>
          <p:cNvSpPr/>
          <p:nvPr/>
        </p:nvSpPr>
        <p:spPr>
          <a:xfrm>
            <a:off x="2814637" y="2348864"/>
            <a:ext cx="205741" cy="3403284"/>
          </a:xfrm>
          <a:custGeom>
            <a:avLst/>
            <a:gdLst/>
            <a:ahLst/>
            <a:cxnLst/>
            <a:rect l="0" t="0" r="0" b="0"/>
            <a:pathLst>
              <a:path w="205741" h="3403284">
                <a:moveTo>
                  <a:pt x="137160" y="0"/>
                </a:moveTo>
                <a:lnTo>
                  <a:pt x="136207" y="86891"/>
                </a:lnTo>
                <a:lnTo>
                  <a:pt x="129779" y="133292"/>
                </a:lnTo>
                <a:lnTo>
                  <a:pt x="122931" y="177530"/>
                </a:lnTo>
                <a:lnTo>
                  <a:pt x="118051" y="225498"/>
                </a:lnTo>
                <a:lnTo>
                  <a:pt x="112748" y="280552"/>
                </a:lnTo>
                <a:lnTo>
                  <a:pt x="107279" y="327602"/>
                </a:lnTo>
                <a:lnTo>
                  <a:pt x="102289" y="358326"/>
                </a:lnTo>
                <a:lnTo>
                  <a:pt x="95876" y="421407"/>
                </a:lnTo>
                <a:lnTo>
                  <a:pt x="90214" y="476440"/>
                </a:lnTo>
                <a:lnTo>
                  <a:pt x="74187" y="594545"/>
                </a:lnTo>
                <a:lnTo>
                  <a:pt x="64522" y="718943"/>
                </a:lnTo>
                <a:lnTo>
                  <a:pt x="60602" y="824973"/>
                </a:lnTo>
                <a:lnTo>
                  <a:pt x="55574" y="914798"/>
                </a:lnTo>
                <a:lnTo>
                  <a:pt x="52661" y="983098"/>
                </a:lnTo>
                <a:lnTo>
                  <a:pt x="47490" y="1005919"/>
                </a:lnTo>
                <a:lnTo>
                  <a:pt x="39280" y="1028753"/>
                </a:lnTo>
                <a:lnTo>
                  <a:pt x="29044" y="1051595"/>
                </a:lnTo>
                <a:lnTo>
                  <a:pt x="22220" y="1075397"/>
                </a:lnTo>
                <a:lnTo>
                  <a:pt x="17671" y="1099836"/>
                </a:lnTo>
                <a:lnTo>
                  <a:pt x="5819" y="1200656"/>
                </a:lnTo>
                <a:lnTo>
                  <a:pt x="1150" y="1297229"/>
                </a:lnTo>
                <a:lnTo>
                  <a:pt x="67" y="1474633"/>
                </a:lnTo>
                <a:lnTo>
                  <a:pt x="0" y="1788399"/>
                </a:lnTo>
                <a:lnTo>
                  <a:pt x="7381" y="1928751"/>
                </a:lnTo>
                <a:lnTo>
                  <a:pt x="8337" y="2017948"/>
                </a:lnTo>
                <a:lnTo>
                  <a:pt x="11066" y="2106405"/>
                </a:lnTo>
                <a:lnTo>
                  <a:pt x="21340" y="2248711"/>
                </a:lnTo>
                <a:lnTo>
                  <a:pt x="27681" y="2348847"/>
                </a:lnTo>
                <a:lnTo>
                  <a:pt x="32984" y="2428872"/>
                </a:lnTo>
                <a:lnTo>
                  <a:pt x="39924" y="2507932"/>
                </a:lnTo>
                <a:lnTo>
                  <a:pt x="44822" y="2582110"/>
                </a:lnTo>
                <a:lnTo>
                  <a:pt x="49448" y="2620170"/>
                </a:lnTo>
                <a:lnTo>
                  <a:pt x="54679" y="2656135"/>
                </a:lnTo>
                <a:lnTo>
                  <a:pt x="61846" y="2749810"/>
                </a:lnTo>
                <a:lnTo>
                  <a:pt x="66540" y="2785190"/>
                </a:lnTo>
                <a:lnTo>
                  <a:pt x="77314" y="2854471"/>
                </a:lnTo>
                <a:lnTo>
                  <a:pt x="100019" y="2990844"/>
                </a:lnTo>
                <a:lnTo>
                  <a:pt x="125730" y="3128088"/>
                </a:lnTo>
                <a:lnTo>
                  <a:pt x="142875" y="3208571"/>
                </a:lnTo>
                <a:lnTo>
                  <a:pt x="154305" y="3256907"/>
                </a:lnTo>
                <a:lnTo>
                  <a:pt x="160020" y="3279172"/>
                </a:lnTo>
                <a:lnTo>
                  <a:pt x="165735" y="3298592"/>
                </a:lnTo>
                <a:lnTo>
                  <a:pt x="174308" y="3325591"/>
                </a:lnTo>
                <a:lnTo>
                  <a:pt x="179846" y="3352518"/>
                </a:lnTo>
                <a:lnTo>
                  <a:pt x="185579" y="3365593"/>
                </a:lnTo>
                <a:lnTo>
                  <a:pt x="188654" y="3380157"/>
                </a:lnTo>
                <a:lnTo>
                  <a:pt x="194222" y="3389975"/>
                </a:lnTo>
                <a:lnTo>
                  <a:pt x="195858" y="3392606"/>
                </a:lnTo>
                <a:lnTo>
                  <a:pt x="196586" y="3396315"/>
                </a:lnTo>
                <a:lnTo>
                  <a:pt x="196779" y="3398638"/>
                </a:lnTo>
                <a:lnTo>
                  <a:pt x="197862" y="3400186"/>
                </a:lnTo>
                <a:lnTo>
                  <a:pt x="199535" y="3401219"/>
                </a:lnTo>
                <a:lnTo>
                  <a:pt x="205740" y="34032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2" name="SMARTPenAnnotation262"/>
          <p:cNvSpPr/>
          <p:nvPr/>
        </p:nvSpPr>
        <p:spPr>
          <a:xfrm>
            <a:off x="3251942" y="2657475"/>
            <a:ext cx="222775" cy="3257032"/>
          </a:xfrm>
          <a:custGeom>
            <a:avLst/>
            <a:gdLst/>
            <a:ahLst/>
            <a:cxnLst/>
            <a:rect l="0" t="0" r="0" b="0"/>
            <a:pathLst>
              <a:path w="222775" h="3257032">
                <a:moveTo>
                  <a:pt x="214205" y="0"/>
                </a:moveTo>
                <a:lnTo>
                  <a:pt x="218756" y="0"/>
                </a:lnTo>
                <a:lnTo>
                  <a:pt x="220096" y="952"/>
                </a:lnTo>
                <a:lnTo>
                  <a:pt x="220990" y="2539"/>
                </a:lnTo>
                <a:lnTo>
                  <a:pt x="222424" y="7380"/>
                </a:lnTo>
                <a:lnTo>
                  <a:pt x="222774" y="70352"/>
                </a:lnTo>
                <a:lnTo>
                  <a:pt x="215933" y="104172"/>
                </a:lnTo>
                <a:lnTo>
                  <a:pt x="209108" y="135535"/>
                </a:lnTo>
                <a:lnTo>
                  <a:pt x="203779" y="180266"/>
                </a:lnTo>
                <a:lnTo>
                  <a:pt x="198141" y="203943"/>
                </a:lnTo>
                <a:lnTo>
                  <a:pt x="193971" y="216924"/>
                </a:lnTo>
                <a:lnTo>
                  <a:pt x="189286" y="230341"/>
                </a:lnTo>
                <a:lnTo>
                  <a:pt x="182691" y="271978"/>
                </a:lnTo>
                <a:lnTo>
                  <a:pt x="176187" y="319028"/>
                </a:lnTo>
                <a:lnTo>
                  <a:pt x="159836" y="420214"/>
                </a:lnTo>
                <a:lnTo>
                  <a:pt x="156052" y="438258"/>
                </a:lnTo>
                <a:lnTo>
                  <a:pt x="151624" y="456954"/>
                </a:lnTo>
                <a:lnTo>
                  <a:pt x="146767" y="476086"/>
                </a:lnTo>
                <a:lnTo>
                  <a:pt x="142576" y="495508"/>
                </a:lnTo>
                <a:lnTo>
                  <a:pt x="138830" y="515124"/>
                </a:lnTo>
                <a:lnTo>
                  <a:pt x="132128" y="555651"/>
                </a:lnTo>
                <a:lnTo>
                  <a:pt x="117154" y="661793"/>
                </a:lnTo>
                <a:lnTo>
                  <a:pt x="110452" y="683130"/>
                </a:lnTo>
                <a:lnTo>
                  <a:pt x="101221" y="704975"/>
                </a:lnTo>
                <a:lnTo>
                  <a:pt x="90305" y="727158"/>
                </a:lnTo>
                <a:lnTo>
                  <a:pt x="82075" y="750520"/>
                </a:lnTo>
                <a:lnTo>
                  <a:pt x="75636" y="774666"/>
                </a:lnTo>
                <a:lnTo>
                  <a:pt x="70391" y="799336"/>
                </a:lnTo>
                <a:lnTo>
                  <a:pt x="65941" y="824356"/>
                </a:lnTo>
                <a:lnTo>
                  <a:pt x="62022" y="849608"/>
                </a:lnTo>
                <a:lnTo>
                  <a:pt x="58458" y="875015"/>
                </a:lnTo>
                <a:lnTo>
                  <a:pt x="54176" y="900526"/>
                </a:lnTo>
                <a:lnTo>
                  <a:pt x="44338" y="951731"/>
                </a:lnTo>
                <a:lnTo>
                  <a:pt x="38696" y="1005604"/>
                </a:lnTo>
                <a:lnTo>
                  <a:pt x="32980" y="1089484"/>
                </a:lnTo>
                <a:lnTo>
                  <a:pt x="27794" y="1174662"/>
                </a:lnTo>
                <a:lnTo>
                  <a:pt x="23717" y="1260225"/>
                </a:lnTo>
                <a:lnTo>
                  <a:pt x="19016" y="1345903"/>
                </a:lnTo>
                <a:lnTo>
                  <a:pt x="15084" y="1431613"/>
                </a:lnTo>
                <a:lnTo>
                  <a:pt x="10426" y="1519874"/>
                </a:lnTo>
                <a:lnTo>
                  <a:pt x="9046" y="1609843"/>
                </a:lnTo>
                <a:lnTo>
                  <a:pt x="6097" y="1696825"/>
                </a:lnTo>
                <a:lnTo>
                  <a:pt x="1731" y="1782922"/>
                </a:lnTo>
                <a:lnTo>
                  <a:pt x="437" y="1866218"/>
                </a:lnTo>
                <a:lnTo>
                  <a:pt x="0" y="1975715"/>
                </a:lnTo>
                <a:lnTo>
                  <a:pt x="4475" y="2056057"/>
                </a:lnTo>
                <a:lnTo>
                  <a:pt x="8629" y="2165896"/>
                </a:lnTo>
                <a:lnTo>
                  <a:pt x="15076" y="2244169"/>
                </a:lnTo>
                <a:lnTo>
                  <a:pt x="20293" y="2292491"/>
                </a:lnTo>
                <a:lnTo>
                  <a:pt x="24560" y="2391492"/>
                </a:lnTo>
                <a:lnTo>
                  <a:pt x="27943" y="2485414"/>
                </a:lnTo>
                <a:lnTo>
                  <a:pt x="32950" y="2577344"/>
                </a:lnTo>
                <a:lnTo>
                  <a:pt x="38368" y="2646009"/>
                </a:lnTo>
                <a:lnTo>
                  <a:pt x="41736" y="2667929"/>
                </a:lnTo>
                <a:lnTo>
                  <a:pt x="45885" y="2689209"/>
                </a:lnTo>
                <a:lnTo>
                  <a:pt x="50557" y="2710063"/>
                </a:lnTo>
                <a:lnTo>
                  <a:pt x="59960" y="2790488"/>
                </a:lnTo>
                <a:lnTo>
                  <a:pt x="63750" y="2809015"/>
                </a:lnTo>
                <a:lnTo>
                  <a:pt x="68181" y="2827082"/>
                </a:lnTo>
                <a:lnTo>
                  <a:pt x="74419" y="2879814"/>
                </a:lnTo>
                <a:lnTo>
                  <a:pt x="80818" y="2931633"/>
                </a:lnTo>
                <a:lnTo>
                  <a:pt x="88746" y="2983181"/>
                </a:lnTo>
                <a:lnTo>
                  <a:pt x="94311" y="3014958"/>
                </a:lnTo>
                <a:lnTo>
                  <a:pt x="99958" y="3044004"/>
                </a:lnTo>
                <a:lnTo>
                  <a:pt x="114200" y="3110002"/>
                </a:lnTo>
                <a:lnTo>
                  <a:pt x="119733" y="3152628"/>
                </a:lnTo>
                <a:lnTo>
                  <a:pt x="126470" y="3188565"/>
                </a:lnTo>
                <a:lnTo>
                  <a:pt x="128539" y="3204982"/>
                </a:lnTo>
                <a:lnTo>
                  <a:pt x="132634" y="3218629"/>
                </a:lnTo>
                <a:lnTo>
                  <a:pt x="137629" y="3228504"/>
                </a:lnTo>
                <a:lnTo>
                  <a:pt x="142071" y="3236068"/>
                </a:lnTo>
                <a:lnTo>
                  <a:pt x="144046" y="3242605"/>
                </a:lnTo>
                <a:lnTo>
                  <a:pt x="145584" y="3257031"/>
                </a:lnTo>
                <a:lnTo>
                  <a:pt x="145613" y="3252845"/>
                </a:lnTo>
                <a:lnTo>
                  <a:pt x="146569" y="3251556"/>
                </a:lnTo>
                <a:lnTo>
                  <a:pt x="148160" y="3250696"/>
                </a:lnTo>
                <a:lnTo>
                  <a:pt x="154197" y="32489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3" name="SMARTPenAnnotation263"/>
          <p:cNvSpPr/>
          <p:nvPr/>
        </p:nvSpPr>
        <p:spPr>
          <a:xfrm>
            <a:off x="3716520" y="2837497"/>
            <a:ext cx="169681" cy="3051811"/>
          </a:xfrm>
          <a:custGeom>
            <a:avLst/>
            <a:gdLst/>
            <a:ahLst/>
            <a:cxnLst/>
            <a:rect l="0" t="0" r="0" b="0"/>
            <a:pathLst>
              <a:path w="169681" h="3051811">
                <a:moveTo>
                  <a:pt x="169680" y="0"/>
                </a:moveTo>
                <a:lnTo>
                  <a:pt x="169680" y="174824"/>
                </a:lnTo>
                <a:lnTo>
                  <a:pt x="165129" y="213301"/>
                </a:lnTo>
                <a:lnTo>
                  <a:pt x="160354" y="240851"/>
                </a:lnTo>
                <a:lnTo>
                  <a:pt x="141061" y="344642"/>
                </a:lnTo>
                <a:lnTo>
                  <a:pt x="129666" y="418668"/>
                </a:lnTo>
                <a:lnTo>
                  <a:pt x="115386" y="517402"/>
                </a:lnTo>
                <a:lnTo>
                  <a:pt x="110624" y="538292"/>
                </a:lnTo>
                <a:lnTo>
                  <a:pt x="104592" y="559839"/>
                </a:lnTo>
                <a:lnTo>
                  <a:pt x="97713" y="581824"/>
                </a:lnTo>
                <a:lnTo>
                  <a:pt x="84989" y="626571"/>
                </a:lnTo>
                <a:lnTo>
                  <a:pt x="78929" y="649171"/>
                </a:lnTo>
                <a:lnTo>
                  <a:pt x="74890" y="671858"/>
                </a:lnTo>
                <a:lnTo>
                  <a:pt x="70400" y="717386"/>
                </a:lnTo>
                <a:lnTo>
                  <a:pt x="63323" y="790409"/>
                </a:lnTo>
                <a:lnTo>
                  <a:pt x="21088" y="1191758"/>
                </a:lnTo>
                <a:lnTo>
                  <a:pt x="9818" y="1394303"/>
                </a:lnTo>
                <a:lnTo>
                  <a:pt x="7696" y="1480139"/>
                </a:lnTo>
                <a:lnTo>
                  <a:pt x="6114" y="1566849"/>
                </a:lnTo>
                <a:lnTo>
                  <a:pt x="989" y="1657523"/>
                </a:lnTo>
                <a:lnTo>
                  <a:pt x="0" y="1745137"/>
                </a:lnTo>
                <a:lnTo>
                  <a:pt x="4363" y="1831422"/>
                </a:lnTo>
                <a:lnTo>
                  <a:pt x="7032" y="1916360"/>
                </a:lnTo>
                <a:lnTo>
                  <a:pt x="11032" y="1969951"/>
                </a:lnTo>
                <a:lnTo>
                  <a:pt x="18638" y="2048316"/>
                </a:lnTo>
                <a:lnTo>
                  <a:pt x="25788" y="2177348"/>
                </a:lnTo>
                <a:lnTo>
                  <a:pt x="33065" y="2254548"/>
                </a:lnTo>
                <a:lnTo>
                  <a:pt x="55400" y="2451576"/>
                </a:lnTo>
                <a:lnTo>
                  <a:pt x="61104" y="2498972"/>
                </a:lnTo>
                <a:lnTo>
                  <a:pt x="64911" y="2521327"/>
                </a:lnTo>
                <a:lnTo>
                  <a:pt x="69354" y="2542897"/>
                </a:lnTo>
                <a:lnTo>
                  <a:pt x="74221" y="2563945"/>
                </a:lnTo>
                <a:lnTo>
                  <a:pt x="78418" y="2584644"/>
                </a:lnTo>
                <a:lnTo>
                  <a:pt x="88876" y="2644680"/>
                </a:lnTo>
                <a:lnTo>
                  <a:pt x="115366" y="2802145"/>
                </a:lnTo>
                <a:lnTo>
                  <a:pt x="121093" y="2832898"/>
                </a:lnTo>
                <a:lnTo>
                  <a:pt x="126813" y="2859901"/>
                </a:lnTo>
                <a:lnTo>
                  <a:pt x="135389" y="2896523"/>
                </a:lnTo>
                <a:lnTo>
                  <a:pt x="146819" y="2943031"/>
                </a:lnTo>
                <a:lnTo>
                  <a:pt x="152358" y="2981111"/>
                </a:lnTo>
                <a:lnTo>
                  <a:pt x="158091" y="3000806"/>
                </a:lnTo>
                <a:lnTo>
                  <a:pt x="160213" y="3014050"/>
                </a:lnTo>
                <a:lnTo>
                  <a:pt x="160710" y="3024233"/>
                </a:lnTo>
                <a:lnTo>
                  <a:pt x="161794" y="3028663"/>
                </a:lnTo>
                <a:lnTo>
                  <a:pt x="166920" y="3038496"/>
                </a:lnTo>
                <a:lnTo>
                  <a:pt x="168453" y="3041130"/>
                </a:lnTo>
                <a:lnTo>
                  <a:pt x="169134" y="3044841"/>
                </a:lnTo>
                <a:lnTo>
                  <a:pt x="169680" y="30518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4" name="SMARTPenAnnotation264"/>
          <p:cNvSpPr/>
          <p:nvPr/>
        </p:nvSpPr>
        <p:spPr>
          <a:xfrm>
            <a:off x="4143378" y="3068955"/>
            <a:ext cx="154302" cy="3000283"/>
          </a:xfrm>
          <a:custGeom>
            <a:avLst/>
            <a:gdLst/>
            <a:ahLst/>
            <a:cxnLst/>
            <a:rect l="0" t="0" r="0" b="0"/>
            <a:pathLst>
              <a:path w="154302" h="3000283">
                <a:moveTo>
                  <a:pt x="154301" y="0"/>
                </a:moveTo>
                <a:lnTo>
                  <a:pt x="146920" y="14761"/>
                </a:lnTo>
                <a:lnTo>
                  <a:pt x="143203" y="88592"/>
                </a:lnTo>
                <a:lnTo>
                  <a:pt x="138948" y="120864"/>
                </a:lnTo>
                <a:lnTo>
                  <a:pt x="135147" y="154556"/>
                </a:lnTo>
                <a:lnTo>
                  <a:pt x="119835" y="234772"/>
                </a:lnTo>
                <a:lnTo>
                  <a:pt x="115170" y="267220"/>
                </a:lnTo>
                <a:lnTo>
                  <a:pt x="110639" y="318571"/>
                </a:lnTo>
                <a:lnTo>
                  <a:pt x="107096" y="337158"/>
                </a:lnTo>
                <a:lnTo>
                  <a:pt x="102829" y="356217"/>
                </a:lnTo>
                <a:lnTo>
                  <a:pt x="99031" y="375590"/>
                </a:lnTo>
                <a:lnTo>
                  <a:pt x="92272" y="414896"/>
                </a:lnTo>
                <a:lnTo>
                  <a:pt x="86093" y="457130"/>
                </a:lnTo>
                <a:lnTo>
                  <a:pt x="80171" y="502254"/>
                </a:lnTo>
                <a:lnTo>
                  <a:pt x="54294" y="721968"/>
                </a:lnTo>
                <a:lnTo>
                  <a:pt x="31429" y="943187"/>
                </a:lnTo>
                <a:lnTo>
                  <a:pt x="21665" y="1121601"/>
                </a:lnTo>
                <a:lnTo>
                  <a:pt x="13931" y="1210319"/>
                </a:lnTo>
                <a:lnTo>
                  <a:pt x="2991" y="1432045"/>
                </a:lnTo>
                <a:lnTo>
                  <a:pt x="1327" y="1496254"/>
                </a:lnTo>
                <a:lnTo>
                  <a:pt x="0" y="1978195"/>
                </a:lnTo>
                <a:lnTo>
                  <a:pt x="4548" y="2071926"/>
                </a:lnTo>
                <a:lnTo>
                  <a:pt x="9322" y="2129578"/>
                </a:lnTo>
                <a:lnTo>
                  <a:pt x="34306" y="2373924"/>
                </a:lnTo>
                <a:lnTo>
                  <a:pt x="54290" y="2542634"/>
                </a:lnTo>
                <a:lnTo>
                  <a:pt x="58100" y="2564722"/>
                </a:lnTo>
                <a:lnTo>
                  <a:pt x="62545" y="2586115"/>
                </a:lnTo>
                <a:lnTo>
                  <a:pt x="67413" y="2607044"/>
                </a:lnTo>
                <a:lnTo>
                  <a:pt x="71611" y="2627664"/>
                </a:lnTo>
                <a:lnTo>
                  <a:pt x="82070" y="2687589"/>
                </a:lnTo>
                <a:lnTo>
                  <a:pt x="91201" y="2741010"/>
                </a:lnTo>
                <a:lnTo>
                  <a:pt x="105693" y="2816830"/>
                </a:lnTo>
                <a:lnTo>
                  <a:pt x="111425" y="2843234"/>
                </a:lnTo>
                <a:lnTo>
                  <a:pt x="116195" y="2867669"/>
                </a:lnTo>
                <a:lnTo>
                  <a:pt x="119834" y="2901894"/>
                </a:lnTo>
                <a:lnTo>
                  <a:pt x="124060" y="2921363"/>
                </a:lnTo>
                <a:lnTo>
                  <a:pt x="128319" y="2976277"/>
                </a:lnTo>
                <a:lnTo>
                  <a:pt x="128583" y="3000282"/>
                </a:lnTo>
                <a:lnTo>
                  <a:pt x="120012" y="29918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5" name="SMARTPenAnnotation265"/>
          <p:cNvSpPr/>
          <p:nvPr/>
        </p:nvSpPr>
        <p:spPr>
          <a:xfrm>
            <a:off x="4529138" y="3163252"/>
            <a:ext cx="214313" cy="2897506"/>
          </a:xfrm>
          <a:custGeom>
            <a:avLst/>
            <a:gdLst/>
            <a:ahLst/>
            <a:cxnLst/>
            <a:rect l="0" t="0" r="0" b="0"/>
            <a:pathLst>
              <a:path w="214313" h="2897506">
                <a:moveTo>
                  <a:pt x="94296" y="0"/>
                </a:moveTo>
                <a:lnTo>
                  <a:pt x="94296" y="11932"/>
                </a:lnTo>
                <a:lnTo>
                  <a:pt x="93344" y="13669"/>
                </a:lnTo>
                <a:lnTo>
                  <a:pt x="91757" y="14828"/>
                </a:lnTo>
                <a:lnTo>
                  <a:pt x="89746" y="15601"/>
                </a:lnTo>
                <a:lnTo>
                  <a:pt x="88405" y="18973"/>
                </a:lnTo>
                <a:lnTo>
                  <a:pt x="83341" y="64944"/>
                </a:lnTo>
                <a:lnTo>
                  <a:pt x="78985" y="95760"/>
                </a:lnTo>
                <a:lnTo>
                  <a:pt x="72963" y="140306"/>
                </a:lnTo>
                <a:lnTo>
                  <a:pt x="62601" y="193591"/>
                </a:lnTo>
                <a:lnTo>
                  <a:pt x="48542" y="274978"/>
                </a:lnTo>
                <a:lnTo>
                  <a:pt x="43610" y="362672"/>
                </a:lnTo>
                <a:lnTo>
                  <a:pt x="38459" y="440574"/>
                </a:lnTo>
                <a:lnTo>
                  <a:pt x="22723" y="572047"/>
                </a:lnTo>
                <a:lnTo>
                  <a:pt x="18797" y="644793"/>
                </a:lnTo>
                <a:lnTo>
                  <a:pt x="13083" y="716089"/>
                </a:lnTo>
                <a:lnTo>
                  <a:pt x="5357" y="794575"/>
                </a:lnTo>
                <a:lnTo>
                  <a:pt x="1587" y="873605"/>
                </a:lnTo>
                <a:lnTo>
                  <a:pt x="313" y="983953"/>
                </a:lnTo>
                <a:lnTo>
                  <a:pt x="0" y="1394965"/>
                </a:lnTo>
                <a:lnTo>
                  <a:pt x="2540" y="1457550"/>
                </a:lnTo>
                <a:lnTo>
                  <a:pt x="5891" y="1521243"/>
                </a:lnTo>
                <a:lnTo>
                  <a:pt x="8729" y="1620409"/>
                </a:lnTo>
                <a:lnTo>
                  <a:pt x="12769" y="1684747"/>
                </a:lnTo>
                <a:lnTo>
                  <a:pt x="37181" y="1980718"/>
                </a:lnTo>
                <a:lnTo>
                  <a:pt x="40980" y="2012946"/>
                </a:lnTo>
                <a:lnTo>
                  <a:pt x="45417" y="2043957"/>
                </a:lnTo>
                <a:lnTo>
                  <a:pt x="50280" y="2074155"/>
                </a:lnTo>
                <a:lnTo>
                  <a:pt x="54475" y="2104765"/>
                </a:lnTo>
                <a:lnTo>
                  <a:pt x="61675" y="2166716"/>
                </a:lnTo>
                <a:lnTo>
                  <a:pt x="65882" y="2196953"/>
                </a:lnTo>
                <a:lnTo>
                  <a:pt x="79951" y="2285016"/>
                </a:lnTo>
                <a:lnTo>
                  <a:pt x="87286" y="2342713"/>
                </a:lnTo>
                <a:lnTo>
                  <a:pt x="91528" y="2370481"/>
                </a:lnTo>
                <a:lnTo>
                  <a:pt x="96261" y="2397566"/>
                </a:lnTo>
                <a:lnTo>
                  <a:pt x="101321" y="2424195"/>
                </a:lnTo>
                <a:lnTo>
                  <a:pt x="112023" y="2474102"/>
                </a:lnTo>
                <a:lnTo>
                  <a:pt x="134417" y="2568231"/>
                </a:lnTo>
                <a:lnTo>
                  <a:pt x="139141" y="2590359"/>
                </a:lnTo>
                <a:lnTo>
                  <a:pt x="143243" y="2611779"/>
                </a:lnTo>
                <a:lnTo>
                  <a:pt x="146930" y="2632726"/>
                </a:lnTo>
                <a:lnTo>
                  <a:pt x="151293" y="2652406"/>
                </a:lnTo>
                <a:lnTo>
                  <a:pt x="156107" y="2671241"/>
                </a:lnTo>
                <a:lnTo>
                  <a:pt x="161221" y="2689512"/>
                </a:lnTo>
                <a:lnTo>
                  <a:pt x="165583" y="2706455"/>
                </a:lnTo>
                <a:lnTo>
                  <a:pt x="172969" y="2737982"/>
                </a:lnTo>
                <a:lnTo>
                  <a:pt x="188418" y="2808929"/>
                </a:lnTo>
                <a:lnTo>
                  <a:pt x="194231" y="2831468"/>
                </a:lnTo>
                <a:lnTo>
                  <a:pt x="199989" y="2847836"/>
                </a:lnTo>
                <a:lnTo>
                  <a:pt x="205724" y="2861460"/>
                </a:lnTo>
                <a:lnTo>
                  <a:pt x="210495" y="2873865"/>
                </a:lnTo>
                <a:lnTo>
                  <a:pt x="214312" y="28975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6" name="SMARTPenAnnotation266"/>
          <p:cNvSpPr/>
          <p:nvPr/>
        </p:nvSpPr>
        <p:spPr>
          <a:xfrm>
            <a:off x="5043497" y="3308985"/>
            <a:ext cx="205731" cy="2717483"/>
          </a:xfrm>
          <a:custGeom>
            <a:avLst/>
            <a:gdLst/>
            <a:ahLst/>
            <a:cxnLst/>
            <a:rect l="0" t="0" r="0" b="0"/>
            <a:pathLst>
              <a:path w="205731" h="2717483">
                <a:moveTo>
                  <a:pt x="128578" y="0"/>
                </a:moveTo>
                <a:lnTo>
                  <a:pt x="124027" y="4551"/>
                </a:lnTo>
                <a:lnTo>
                  <a:pt x="122686" y="6844"/>
                </a:lnTo>
                <a:lnTo>
                  <a:pt x="120358" y="15600"/>
                </a:lnTo>
                <a:lnTo>
                  <a:pt x="119122" y="36418"/>
                </a:lnTo>
                <a:lnTo>
                  <a:pt x="113182" y="55029"/>
                </a:lnTo>
                <a:lnTo>
                  <a:pt x="108083" y="70177"/>
                </a:lnTo>
                <a:lnTo>
                  <a:pt x="107721" y="88975"/>
                </a:lnTo>
                <a:lnTo>
                  <a:pt x="108831" y="110029"/>
                </a:lnTo>
                <a:lnTo>
                  <a:pt x="104100" y="144255"/>
                </a:lnTo>
                <a:lnTo>
                  <a:pt x="74266" y="317380"/>
                </a:lnTo>
                <a:lnTo>
                  <a:pt x="65707" y="373227"/>
                </a:lnTo>
                <a:lnTo>
                  <a:pt x="61899" y="393597"/>
                </a:lnTo>
                <a:lnTo>
                  <a:pt x="52588" y="436552"/>
                </a:lnTo>
                <a:lnTo>
                  <a:pt x="48390" y="458674"/>
                </a:lnTo>
                <a:lnTo>
                  <a:pt x="41186" y="503575"/>
                </a:lnTo>
                <a:lnTo>
                  <a:pt x="31775" y="571694"/>
                </a:lnTo>
                <a:lnTo>
                  <a:pt x="14309" y="720608"/>
                </a:lnTo>
                <a:lnTo>
                  <a:pt x="10265" y="801947"/>
                </a:lnTo>
                <a:lnTo>
                  <a:pt x="3007" y="914764"/>
                </a:lnTo>
                <a:lnTo>
                  <a:pt x="1331" y="971712"/>
                </a:lnTo>
                <a:lnTo>
                  <a:pt x="68" y="1180315"/>
                </a:lnTo>
                <a:lnTo>
                  <a:pt x="0" y="1334850"/>
                </a:lnTo>
                <a:lnTo>
                  <a:pt x="2535" y="1397494"/>
                </a:lnTo>
                <a:lnTo>
                  <a:pt x="6836" y="1460261"/>
                </a:lnTo>
                <a:lnTo>
                  <a:pt x="11923" y="1523082"/>
                </a:lnTo>
                <a:lnTo>
                  <a:pt x="14819" y="1585928"/>
                </a:lnTo>
                <a:lnTo>
                  <a:pt x="17058" y="1648784"/>
                </a:lnTo>
                <a:lnTo>
                  <a:pt x="21228" y="1711645"/>
                </a:lnTo>
                <a:lnTo>
                  <a:pt x="24626" y="1743077"/>
                </a:lnTo>
                <a:lnTo>
                  <a:pt x="28797" y="1774508"/>
                </a:lnTo>
                <a:lnTo>
                  <a:pt x="33482" y="1805941"/>
                </a:lnTo>
                <a:lnTo>
                  <a:pt x="38688" y="1866265"/>
                </a:lnTo>
                <a:lnTo>
                  <a:pt x="42906" y="1924826"/>
                </a:lnTo>
                <a:lnTo>
                  <a:pt x="46699" y="1953777"/>
                </a:lnTo>
                <a:lnTo>
                  <a:pt x="51131" y="1982603"/>
                </a:lnTo>
                <a:lnTo>
                  <a:pt x="61137" y="2040032"/>
                </a:lnTo>
                <a:lnTo>
                  <a:pt x="66472" y="2068681"/>
                </a:lnTo>
                <a:lnTo>
                  <a:pt x="70981" y="2096353"/>
                </a:lnTo>
                <a:lnTo>
                  <a:pt x="78532" y="2149960"/>
                </a:lnTo>
                <a:lnTo>
                  <a:pt x="88137" y="2228335"/>
                </a:lnTo>
                <a:lnTo>
                  <a:pt x="92093" y="2253271"/>
                </a:lnTo>
                <a:lnTo>
                  <a:pt x="96634" y="2277516"/>
                </a:lnTo>
                <a:lnTo>
                  <a:pt x="101567" y="2301299"/>
                </a:lnTo>
                <a:lnTo>
                  <a:pt x="105808" y="2324774"/>
                </a:lnTo>
                <a:lnTo>
                  <a:pt x="113060" y="2371177"/>
                </a:lnTo>
                <a:lnTo>
                  <a:pt x="117280" y="2394220"/>
                </a:lnTo>
                <a:lnTo>
                  <a:pt x="121998" y="2417202"/>
                </a:lnTo>
                <a:lnTo>
                  <a:pt x="127049" y="2440143"/>
                </a:lnTo>
                <a:lnTo>
                  <a:pt x="132321" y="2461151"/>
                </a:lnTo>
                <a:lnTo>
                  <a:pt x="137741" y="2480872"/>
                </a:lnTo>
                <a:lnTo>
                  <a:pt x="143259" y="2499735"/>
                </a:lnTo>
                <a:lnTo>
                  <a:pt x="147890" y="2518025"/>
                </a:lnTo>
                <a:lnTo>
                  <a:pt x="151930" y="2535933"/>
                </a:lnTo>
                <a:lnTo>
                  <a:pt x="158959" y="2569167"/>
                </a:lnTo>
                <a:lnTo>
                  <a:pt x="168271" y="2609296"/>
                </a:lnTo>
                <a:lnTo>
                  <a:pt x="174159" y="2633522"/>
                </a:lnTo>
                <a:lnTo>
                  <a:pt x="178015" y="2644364"/>
                </a:lnTo>
                <a:lnTo>
                  <a:pt x="182491" y="2654449"/>
                </a:lnTo>
                <a:lnTo>
                  <a:pt x="187380" y="2664030"/>
                </a:lnTo>
                <a:lnTo>
                  <a:pt x="192812" y="2679756"/>
                </a:lnTo>
                <a:lnTo>
                  <a:pt x="196178" y="2692142"/>
                </a:lnTo>
                <a:lnTo>
                  <a:pt x="202476" y="2704471"/>
                </a:lnTo>
                <a:lnTo>
                  <a:pt x="205730" y="27174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7" name="SMARTPenAnnotation267"/>
          <p:cNvSpPr/>
          <p:nvPr/>
        </p:nvSpPr>
        <p:spPr>
          <a:xfrm>
            <a:off x="5557871" y="3651885"/>
            <a:ext cx="274274" cy="2588227"/>
          </a:xfrm>
          <a:custGeom>
            <a:avLst/>
            <a:gdLst/>
            <a:ahLst/>
            <a:cxnLst/>
            <a:rect l="0" t="0" r="0" b="0"/>
            <a:pathLst>
              <a:path w="274274" h="2588227">
                <a:moveTo>
                  <a:pt x="77119" y="0"/>
                </a:moveTo>
                <a:lnTo>
                  <a:pt x="84500" y="0"/>
                </a:lnTo>
                <a:lnTo>
                  <a:pt x="84897" y="952"/>
                </a:lnTo>
                <a:lnTo>
                  <a:pt x="85586" y="11932"/>
                </a:lnTo>
                <a:lnTo>
                  <a:pt x="85682" y="40550"/>
                </a:lnTo>
                <a:lnTo>
                  <a:pt x="78309" y="90825"/>
                </a:lnTo>
                <a:lnTo>
                  <a:pt x="70510" y="135698"/>
                </a:lnTo>
                <a:lnTo>
                  <a:pt x="54181" y="218496"/>
                </a:lnTo>
                <a:lnTo>
                  <a:pt x="39961" y="300588"/>
                </a:lnTo>
                <a:lnTo>
                  <a:pt x="22473" y="486439"/>
                </a:lnTo>
                <a:lnTo>
                  <a:pt x="14149" y="554552"/>
                </a:lnTo>
                <a:lnTo>
                  <a:pt x="10201" y="627544"/>
                </a:lnTo>
                <a:lnTo>
                  <a:pt x="2976" y="729961"/>
                </a:lnTo>
                <a:lnTo>
                  <a:pt x="1304" y="784801"/>
                </a:lnTo>
                <a:lnTo>
                  <a:pt x="84" y="954567"/>
                </a:lnTo>
                <a:lnTo>
                  <a:pt x="0" y="1044729"/>
                </a:lnTo>
                <a:lnTo>
                  <a:pt x="2521" y="1106626"/>
                </a:lnTo>
                <a:lnTo>
                  <a:pt x="5864" y="1169061"/>
                </a:lnTo>
                <a:lnTo>
                  <a:pt x="8698" y="1264069"/>
                </a:lnTo>
                <a:lnTo>
                  <a:pt x="12737" y="1330476"/>
                </a:lnTo>
                <a:lnTo>
                  <a:pt x="28659" y="1527249"/>
                </a:lnTo>
                <a:lnTo>
                  <a:pt x="36849" y="1595082"/>
                </a:lnTo>
                <a:lnTo>
                  <a:pt x="46838" y="1662378"/>
                </a:lnTo>
                <a:lnTo>
                  <a:pt x="57628" y="1727212"/>
                </a:lnTo>
                <a:lnTo>
                  <a:pt x="91451" y="1909863"/>
                </a:lnTo>
                <a:lnTo>
                  <a:pt x="98103" y="1939992"/>
                </a:lnTo>
                <a:lnTo>
                  <a:pt x="105396" y="1969603"/>
                </a:lnTo>
                <a:lnTo>
                  <a:pt x="120166" y="2026951"/>
                </a:lnTo>
                <a:lnTo>
                  <a:pt x="133081" y="2081015"/>
                </a:lnTo>
                <a:lnTo>
                  <a:pt x="140145" y="2107433"/>
                </a:lnTo>
                <a:lnTo>
                  <a:pt x="169472" y="2208888"/>
                </a:lnTo>
                <a:lnTo>
                  <a:pt x="199735" y="2318790"/>
                </a:lnTo>
                <a:lnTo>
                  <a:pt x="211307" y="2359628"/>
                </a:lnTo>
                <a:lnTo>
                  <a:pt x="217060" y="2377948"/>
                </a:lnTo>
                <a:lnTo>
                  <a:pt x="222801" y="2394923"/>
                </a:lnTo>
                <a:lnTo>
                  <a:pt x="228532" y="2411003"/>
                </a:lnTo>
                <a:lnTo>
                  <a:pt x="233306" y="2426485"/>
                </a:lnTo>
                <a:lnTo>
                  <a:pt x="241150" y="2456388"/>
                </a:lnTo>
                <a:lnTo>
                  <a:pt x="250922" y="2495447"/>
                </a:lnTo>
                <a:lnTo>
                  <a:pt x="256917" y="2516882"/>
                </a:lnTo>
                <a:lnTo>
                  <a:pt x="262756" y="2534981"/>
                </a:lnTo>
                <a:lnTo>
                  <a:pt x="270446" y="2555881"/>
                </a:lnTo>
                <a:lnTo>
                  <a:pt x="274242" y="2588226"/>
                </a:lnTo>
                <a:lnTo>
                  <a:pt x="274273" y="2584146"/>
                </a:lnTo>
                <a:lnTo>
                  <a:pt x="273325" y="2582871"/>
                </a:lnTo>
                <a:lnTo>
                  <a:pt x="271740" y="2582022"/>
                </a:lnTo>
                <a:lnTo>
                  <a:pt x="265713" y="25803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8" name="SMARTPenAnnotation268"/>
          <p:cNvSpPr/>
          <p:nvPr/>
        </p:nvSpPr>
        <p:spPr>
          <a:xfrm>
            <a:off x="6022590" y="3866197"/>
            <a:ext cx="152326" cy="2141070"/>
          </a:xfrm>
          <a:custGeom>
            <a:avLst/>
            <a:gdLst/>
            <a:ahLst/>
            <a:cxnLst/>
            <a:rect l="0" t="0" r="0" b="0"/>
            <a:pathLst>
              <a:path w="152326" h="2141070">
                <a:moveTo>
                  <a:pt x="23880" y="0"/>
                </a:moveTo>
                <a:lnTo>
                  <a:pt x="22927" y="36647"/>
                </a:lnTo>
                <a:lnTo>
                  <a:pt x="19329" y="52483"/>
                </a:lnTo>
                <a:lnTo>
                  <a:pt x="15149" y="86884"/>
                </a:lnTo>
                <a:lnTo>
                  <a:pt x="11109" y="107513"/>
                </a:lnTo>
                <a:lnTo>
                  <a:pt x="7599" y="159596"/>
                </a:lnTo>
                <a:lnTo>
                  <a:pt x="4365" y="223930"/>
                </a:lnTo>
                <a:lnTo>
                  <a:pt x="0" y="274630"/>
                </a:lnTo>
                <a:lnTo>
                  <a:pt x="1247" y="328387"/>
                </a:lnTo>
                <a:lnTo>
                  <a:pt x="5108" y="386543"/>
                </a:lnTo>
                <a:lnTo>
                  <a:pt x="6253" y="446001"/>
                </a:lnTo>
                <a:lnTo>
                  <a:pt x="6734" y="844434"/>
                </a:lnTo>
                <a:lnTo>
                  <a:pt x="9274" y="900767"/>
                </a:lnTo>
                <a:lnTo>
                  <a:pt x="12626" y="958506"/>
                </a:lnTo>
                <a:lnTo>
                  <a:pt x="15465" y="1049918"/>
                </a:lnTo>
                <a:lnTo>
                  <a:pt x="19505" y="1112108"/>
                </a:lnTo>
                <a:lnTo>
                  <a:pt x="35428" y="1307591"/>
                </a:lnTo>
                <a:lnTo>
                  <a:pt x="38537" y="1371091"/>
                </a:lnTo>
                <a:lnTo>
                  <a:pt x="40871" y="1434239"/>
                </a:lnTo>
                <a:lnTo>
                  <a:pt x="45084" y="1497230"/>
                </a:lnTo>
                <a:lnTo>
                  <a:pt x="55550" y="1622088"/>
                </a:lnTo>
                <a:lnTo>
                  <a:pt x="61133" y="1681365"/>
                </a:lnTo>
                <a:lnTo>
                  <a:pt x="64908" y="1710508"/>
                </a:lnTo>
                <a:lnTo>
                  <a:pt x="69330" y="1739461"/>
                </a:lnTo>
                <a:lnTo>
                  <a:pt x="74182" y="1768288"/>
                </a:lnTo>
                <a:lnTo>
                  <a:pt x="82114" y="1823178"/>
                </a:lnTo>
                <a:lnTo>
                  <a:pt x="85562" y="1849817"/>
                </a:lnTo>
                <a:lnTo>
                  <a:pt x="89767" y="1874244"/>
                </a:lnTo>
                <a:lnTo>
                  <a:pt x="94474" y="1897196"/>
                </a:lnTo>
                <a:lnTo>
                  <a:pt x="99518" y="1919165"/>
                </a:lnTo>
                <a:lnTo>
                  <a:pt x="103832" y="1940478"/>
                </a:lnTo>
                <a:lnTo>
                  <a:pt x="111167" y="1981940"/>
                </a:lnTo>
                <a:lnTo>
                  <a:pt x="115408" y="2000426"/>
                </a:lnTo>
                <a:lnTo>
                  <a:pt x="120141" y="2017512"/>
                </a:lnTo>
                <a:lnTo>
                  <a:pt x="125202" y="2033666"/>
                </a:lnTo>
                <a:lnTo>
                  <a:pt x="128575" y="2048245"/>
                </a:lnTo>
                <a:lnTo>
                  <a:pt x="134276" y="2086014"/>
                </a:lnTo>
                <a:lnTo>
                  <a:pt x="138985" y="2106313"/>
                </a:lnTo>
                <a:lnTo>
                  <a:pt x="141574" y="2113821"/>
                </a:lnTo>
                <a:lnTo>
                  <a:pt x="144252" y="2119779"/>
                </a:lnTo>
                <a:lnTo>
                  <a:pt x="148816" y="2128939"/>
                </a:lnTo>
                <a:lnTo>
                  <a:pt x="151987" y="2141069"/>
                </a:lnTo>
                <a:lnTo>
                  <a:pt x="152147" y="2140802"/>
                </a:lnTo>
                <a:lnTo>
                  <a:pt x="152325" y="2137965"/>
                </a:lnTo>
                <a:lnTo>
                  <a:pt x="151419" y="2135875"/>
                </a:lnTo>
                <a:lnTo>
                  <a:pt x="147874" y="2131013"/>
                </a:lnTo>
                <a:lnTo>
                  <a:pt x="146548" y="2127430"/>
                </a:lnTo>
                <a:lnTo>
                  <a:pt x="141879" y="2100373"/>
                </a:lnTo>
                <a:lnTo>
                  <a:pt x="135322" y="20659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79" name="SMARTPenAnnotation269"/>
          <p:cNvSpPr/>
          <p:nvPr/>
        </p:nvSpPr>
        <p:spPr>
          <a:xfrm>
            <a:off x="6364878" y="3875123"/>
            <a:ext cx="170225" cy="2099910"/>
          </a:xfrm>
          <a:custGeom>
            <a:avLst/>
            <a:gdLst/>
            <a:ahLst/>
            <a:cxnLst/>
            <a:rect l="0" t="0" r="0" b="0"/>
            <a:pathLst>
              <a:path w="170225" h="2099910">
                <a:moveTo>
                  <a:pt x="7347" y="8219"/>
                </a:moveTo>
                <a:lnTo>
                  <a:pt x="15566" y="0"/>
                </a:lnTo>
                <a:lnTo>
                  <a:pt x="20365" y="4302"/>
                </a:lnTo>
                <a:lnTo>
                  <a:pt x="23269" y="7059"/>
                </a:lnTo>
                <a:lnTo>
                  <a:pt x="26488" y="12783"/>
                </a:lnTo>
                <a:lnTo>
                  <a:pt x="36316" y="31981"/>
                </a:lnTo>
                <a:lnTo>
                  <a:pt x="39272" y="42910"/>
                </a:lnTo>
                <a:lnTo>
                  <a:pt x="43476" y="64853"/>
                </a:lnTo>
                <a:lnTo>
                  <a:pt x="48214" y="95485"/>
                </a:lnTo>
                <a:lnTo>
                  <a:pt x="49815" y="149070"/>
                </a:lnTo>
                <a:lnTo>
                  <a:pt x="45541" y="193357"/>
                </a:lnTo>
                <a:lnTo>
                  <a:pt x="42794" y="245743"/>
                </a:lnTo>
                <a:lnTo>
                  <a:pt x="41980" y="303493"/>
                </a:lnTo>
                <a:lnTo>
                  <a:pt x="37187" y="367381"/>
                </a:lnTo>
                <a:lnTo>
                  <a:pt x="21494" y="514672"/>
                </a:lnTo>
                <a:lnTo>
                  <a:pt x="18397" y="568272"/>
                </a:lnTo>
                <a:lnTo>
                  <a:pt x="16068" y="624796"/>
                </a:lnTo>
                <a:lnTo>
                  <a:pt x="11858" y="684843"/>
                </a:lnTo>
                <a:lnTo>
                  <a:pt x="9351" y="746456"/>
                </a:lnTo>
                <a:lnTo>
                  <a:pt x="7941" y="840048"/>
                </a:lnTo>
                <a:lnTo>
                  <a:pt x="6658" y="903701"/>
                </a:lnTo>
                <a:lnTo>
                  <a:pt x="1534" y="1002845"/>
                </a:lnTo>
                <a:lnTo>
                  <a:pt x="0" y="1067178"/>
                </a:lnTo>
                <a:lnTo>
                  <a:pt x="544" y="1099954"/>
                </a:lnTo>
                <a:lnTo>
                  <a:pt x="1859" y="1133235"/>
                </a:lnTo>
                <a:lnTo>
                  <a:pt x="3688" y="1166852"/>
                </a:lnTo>
                <a:lnTo>
                  <a:pt x="5721" y="1234685"/>
                </a:lnTo>
                <a:lnTo>
                  <a:pt x="6262" y="1268775"/>
                </a:lnTo>
                <a:lnTo>
                  <a:pt x="7576" y="1302933"/>
                </a:lnTo>
                <a:lnTo>
                  <a:pt x="11576" y="1371365"/>
                </a:lnTo>
                <a:lnTo>
                  <a:pt x="19183" y="1469601"/>
                </a:lnTo>
                <a:lnTo>
                  <a:pt x="22858" y="1500634"/>
                </a:lnTo>
                <a:lnTo>
                  <a:pt x="27212" y="1530847"/>
                </a:lnTo>
                <a:lnTo>
                  <a:pt x="32020" y="1560514"/>
                </a:lnTo>
                <a:lnTo>
                  <a:pt x="39903" y="1618878"/>
                </a:lnTo>
                <a:lnTo>
                  <a:pt x="43338" y="1647777"/>
                </a:lnTo>
                <a:lnTo>
                  <a:pt x="47533" y="1675615"/>
                </a:lnTo>
                <a:lnTo>
                  <a:pt x="52236" y="1702746"/>
                </a:lnTo>
                <a:lnTo>
                  <a:pt x="57275" y="1729406"/>
                </a:lnTo>
                <a:lnTo>
                  <a:pt x="67955" y="1779349"/>
                </a:lnTo>
                <a:lnTo>
                  <a:pt x="73470" y="1803335"/>
                </a:lnTo>
                <a:lnTo>
                  <a:pt x="78098" y="1825993"/>
                </a:lnTo>
                <a:lnTo>
                  <a:pt x="85782" y="1868949"/>
                </a:lnTo>
                <a:lnTo>
                  <a:pt x="90117" y="1888786"/>
                </a:lnTo>
                <a:lnTo>
                  <a:pt x="94912" y="1907725"/>
                </a:lnTo>
                <a:lnTo>
                  <a:pt x="100014" y="1926067"/>
                </a:lnTo>
                <a:lnTo>
                  <a:pt x="105320" y="1943057"/>
                </a:lnTo>
                <a:lnTo>
                  <a:pt x="110762" y="1959146"/>
                </a:lnTo>
                <a:lnTo>
                  <a:pt x="116295" y="1974634"/>
                </a:lnTo>
                <a:lnTo>
                  <a:pt x="120936" y="1988770"/>
                </a:lnTo>
                <a:lnTo>
                  <a:pt x="124984" y="2002004"/>
                </a:lnTo>
                <a:lnTo>
                  <a:pt x="128633" y="2014637"/>
                </a:lnTo>
                <a:lnTo>
                  <a:pt x="132972" y="2025916"/>
                </a:lnTo>
                <a:lnTo>
                  <a:pt x="137770" y="2036293"/>
                </a:lnTo>
                <a:lnTo>
                  <a:pt x="142872" y="2046068"/>
                </a:lnTo>
                <a:lnTo>
                  <a:pt x="147227" y="2055442"/>
                </a:lnTo>
                <a:lnTo>
                  <a:pt x="151083" y="2064550"/>
                </a:lnTo>
                <a:lnTo>
                  <a:pt x="154606" y="2073479"/>
                </a:lnTo>
                <a:lnTo>
                  <a:pt x="157907" y="2080384"/>
                </a:lnTo>
                <a:lnTo>
                  <a:pt x="161060" y="2085940"/>
                </a:lnTo>
                <a:lnTo>
                  <a:pt x="170224" y="20999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82" name="Group 8281"/>
          <p:cNvGrpSpPr/>
          <p:nvPr/>
        </p:nvGrpSpPr>
        <p:grpSpPr>
          <a:xfrm>
            <a:off x="3766339" y="2966587"/>
            <a:ext cx="2884328" cy="3081926"/>
            <a:chOff x="3766339" y="2966587"/>
            <a:chExt cx="2884328" cy="3081926"/>
          </a:xfrm>
        </p:grpSpPr>
        <p:sp>
          <p:nvSpPr>
            <p:cNvPr id="8280" name="SMARTPenAnnotation270"/>
            <p:cNvSpPr/>
            <p:nvPr/>
          </p:nvSpPr>
          <p:spPr>
            <a:xfrm>
              <a:off x="3766339" y="2966587"/>
              <a:ext cx="2844714" cy="3081926"/>
            </a:xfrm>
            <a:custGeom>
              <a:avLst/>
              <a:gdLst/>
              <a:ahLst/>
              <a:cxnLst/>
              <a:rect l="0" t="0" r="0" b="0"/>
              <a:pathLst>
                <a:path w="2844714" h="3081926">
                  <a:moveTo>
                    <a:pt x="51281" y="16643"/>
                  </a:moveTo>
                  <a:lnTo>
                    <a:pt x="46730" y="21194"/>
                  </a:lnTo>
                  <a:lnTo>
                    <a:pt x="29742" y="46224"/>
                  </a:lnTo>
                  <a:lnTo>
                    <a:pt x="1612" y="74875"/>
                  </a:lnTo>
                  <a:lnTo>
                    <a:pt x="1023" y="76419"/>
                  </a:lnTo>
                  <a:lnTo>
                    <a:pt x="0" y="83875"/>
                  </a:lnTo>
                  <a:lnTo>
                    <a:pt x="901" y="83372"/>
                  </a:lnTo>
                  <a:lnTo>
                    <a:pt x="4442" y="80273"/>
                  </a:lnTo>
                  <a:lnTo>
                    <a:pt x="6720" y="79065"/>
                  </a:lnTo>
                  <a:lnTo>
                    <a:pt x="24552" y="72418"/>
                  </a:lnTo>
                  <a:lnTo>
                    <a:pt x="77901" y="40659"/>
                  </a:lnTo>
                  <a:lnTo>
                    <a:pt x="163263" y="8083"/>
                  </a:lnTo>
                  <a:lnTo>
                    <a:pt x="186060" y="2041"/>
                  </a:lnTo>
                  <a:lnTo>
                    <a:pt x="210830" y="0"/>
                  </a:lnTo>
                  <a:lnTo>
                    <a:pt x="215750" y="785"/>
                  </a:lnTo>
                  <a:lnTo>
                    <a:pt x="230489" y="6349"/>
                  </a:lnTo>
                  <a:lnTo>
                    <a:pt x="233618" y="6923"/>
                  </a:lnTo>
                  <a:lnTo>
                    <a:pt x="235704" y="8258"/>
                  </a:lnTo>
                  <a:lnTo>
                    <a:pt x="237094" y="10100"/>
                  </a:lnTo>
                  <a:lnTo>
                    <a:pt x="238021" y="12281"/>
                  </a:lnTo>
                  <a:lnTo>
                    <a:pt x="237687" y="15640"/>
                  </a:lnTo>
                  <a:lnTo>
                    <a:pt x="230306" y="34718"/>
                  </a:lnTo>
                  <a:lnTo>
                    <a:pt x="203862" y="81228"/>
                  </a:lnTo>
                  <a:lnTo>
                    <a:pt x="194976" y="90750"/>
                  </a:lnTo>
                  <a:lnTo>
                    <a:pt x="189941" y="94622"/>
                  </a:lnTo>
                  <a:lnTo>
                    <a:pt x="181805" y="104005"/>
                  </a:lnTo>
                  <a:lnTo>
                    <a:pt x="165836" y="124315"/>
                  </a:lnTo>
                  <a:lnTo>
                    <a:pt x="159979" y="130537"/>
                  </a:lnTo>
                  <a:lnTo>
                    <a:pt x="158036" y="133529"/>
                  </a:lnTo>
                  <a:lnTo>
                    <a:pt x="154662" y="143501"/>
                  </a:lnTo>
                  <a:lnTo>
                    <a:pt x="155444" y="143125"/>
                  </a:lnTo>
                  <a:lnTo>
                    <a:pt x="174079" y="127795"/>
                  </a:lnTo>
                  <a:lnTo>
                    <a:pt x="191805" y="119426"/>
                  </a:lnTo>
                  <a:lnTo>
                    <a:pt x="240171" y="99820"/>
                  </a:lnTo>
                  <a:lnTo>
                    <a:pt x="274224" y="83555"/>
                  </a:lnTo>
                  <a:lnTo>
                    <a:pt x="295349" y="78696"/>
                  </a:lnTo>
                  <a:lnTo>
                    <a:pt x="326618" y="76830"/>
                  </a:lnTo>
                  <a:lnTo>
                    <a:pt x="330089" y="77722"/>
                  </a:lnTo>
                  <a:lnTo>
                    <a:pt x="336485" y="81254"/>
                  </a:lnTo>
                  <a:lnTo>
                    <a:pt x="338572" y="84482"/>
                  </a:lnTo>
                  <a:lnTo>
                    <a:pt x="340891" y="93148"/>
                  </a:lnTo>
                  <a:lnTo>
                    <a:pt x="340556" y="98127"/>
                  </a:lnTo>
                  <a:lnTo>
                    <a:pt x="330651" y="129973"/>
                  </a:lnTo>
                  <a:lnTo>
                    <a:pt x="317995" y="154362"/>
                  </a:lnTo>
                  <a:lnTo>
                    <a:pt x="234603" y="257516"/>
                  </a:lnTo>
                  <a:lnTo>
                    <a:pt x="222928" y="269112"/>
                  </a:lnTo>
                  <a:lnTo>
                    <a:pt x="213293" y="277441"/>
                  </a:lnTo>
                  <a:lnTo>
                    <a:pt x="210724" y="280996"/>
                  </a:lnTo>
                  <a:lnTo>
                    <a:pt x="205886" y="290379"/>
                  </a:lnTo>
                  <a:lnTo>
                    <a:pt x="213441" y="284003"/>
                  </a:lnTo>
                  <a:lnTo>
                    <a:pt x="227069" y="275354"/>
                  </a:lnTo>
                  <a:lnTo>
                    <a:pt x="306917" y="215525"/>
                  </a:lnTo>
                  <a:lnTo>
                    <a:pt x="387686" y="166525"/>
                  </a:lnTo>
                  <a:lnTo>
                    <a:pt x="469292" y="122103"/>
                  </a:lnTo>
                  <a:lnTo>
                    <a:pt x="487571" y="115901"/>
                  </a:lnTo>
                  <a:lnTo>
                    <a:pt x="520049" y="109380"/>
                  </a:lnTo>
                  <a:lnTo>
                    <a:pt x="526670" y="107043"/>
                  </a:lnTo>
                  <a:lnTo>
                    <a:pt x="532037" y="106437"/>
                  </a:lnTo>
                  <a:lnTo>
                    <a:pt x="536568" y="106986"/>
                  </a:lnTo>
                  <a:lnTo>
                    <a:pt x="544141" y="109183"/>
                  </a:lnTo>
                  <a:lnTo>
                    <a:pt x="550683" y="110159"/>
                  </a:lnTo>
                  <a:lnTo>
                    <a:pt x="553760" y="111372"/>
                  </a:lnTo>
                  <a:lnTo>
                    <a:pt x="559720" y="115259"/>
                  </a:lnTo>
                  <a:lnTo>
                    <a:pt x="560738" y="118582"/>
                  </a:lnTo>
                  <a:lnTo>
                    <a:pt x="560463" y="122702"/>
                  </a:lnTo>
                  <a:lnTo>
                    <a:pt x="555527" y="137603"/>
                  </a:lnTo>
                  <a:lnTo>
                    <a:pt x="540775" y="164255"/>
                  </a:lnTo>
                  <a:lnTo>
                    <a:pt x="471132" y="251508"/>
                  </a:lnTo>
                  <a:lnTo>
                    <a:pt x="377267" y="356537"/>
                  </a:lnTo>
                  <a:lnTo>
                    <a:pt x="327777" y="416073"/>
                  </a:lnTo>
                  <a:lnTo>
                    <a:pt x="324194" y="421995"/>
                  </a:lnTo>
                  <a:lnTo>
                    <a:pt x="315904" y="442646"/>
                  </a:lnTo>
                  <a:lnTo>
                    <a:pt x="309927" y="451629"/>
                  </a:lnTo>
                  <a:lnTo>
                    <a:pt x="310389" y="452366"/>
                  </a:lnTo>
                  <a:lnTo>
                    <a:pt x="311649" y="452857"/>
                  </a:lnTo>
                  <a:lnTo>
                    <a:pt x="320516" y="453646"/>
                  </a:lnTo>
                  <a:lnTo>
                    <a:pt x="323164" y="452758"/>
                  </a:lnTo>
                  <a:lnTo>
                    <a:pt x="328645" y="449232"/>
                  </a:lnTo>
                  <a:lnTo>
                    <a:pt x="347721" y="433315"/>
                  </a:lnTo>
                  <a:lnTo>
                    <a:pt x="433697" y="389749"/>
                  </a:lnTo>
                  <a:lnTo>
                    <a:pt x="495028" y="348883"/>
                  </a:lnTo>
                  <a:lnTo>
                    <a:pt x="568738" y="314843"/>
                  </a:lnTo>
                  <a:lnTo>
                    <a:pt x="651203" y="284404"/>
                  </a:lnTo>
                  <a:lnTo>
                    <a:pt x="734314" y="259265"/>
                  </a:lnTo>
                  <a:lnTo>
                    <a:pt x="772373" y="256824"/>
                  </a:lnTo>
                  <a:lnTo>
                    <a:pt x="774896" y="257726"/>
                  </a:lnTo>
                  <a:lnTo>
                    <a:pt x="776579" y="259280"/>
                  </a:lnTo>
                  <a:lnTo>
                    <a:pt x="777700" y="261268"/>
                  </a:lnTo>
                  <a:lnTo>
                    <a:pt x="778946" y="266018"/>
                  </a:lnTo>
                  <a:lnTo>
                    <a:pt x="779278" y="268618"/>
                  </a:lnTo>
                  <a:lnTo>
                    <a:pt x="777108" y="276586"/>
                  </a:lnTo>
                  <a:lnTo>
                    <a:pt x="775195" y="281378"/>
                  </a:lnTo>
                  <a:lnTo>
                    <a:pt x="763402" y="297225"/>
                  </a:lnTo>
                  <a:lnTo>
                    <a:pt x="682079" y="375659"/>
                  </a:lnTo>
                  <a:lnTo>
                    <a:pt x="602214" y="439964"/>
                  </a:lnTo>
                  <a:lnTo>
                    <a:pt x="517354" y="519587"/>
                  </a:lnTo>
                  <a:lnTo>
                    <a:pt x="430176" y="599072"/>
                  </a:lnTo>
                  <a:lnTo>
                    <a:pt x="388373" y="642369"/>
                  </a:lnTo>
                  <a:lnTo>
                    <a:pt x="367845" y="667610"/>
                  </a:lnTo>
                  <a:lnTo>
                    <a:pt x="349679" y="681768"/>
                  </a:lnTo>
                  <a:lnTo>
                    <a:pt x="347368" y="684850"/>
                  </a:lnTo>
                  <a:lnTo>
                    <a:pt x="344800" y="690814"/>
                  </a:lnTo>
                  <a:lnTo>
                    <a:pt x="342826" y="701933"/>
                  </a:lnTo>
                  <a:lnTo>
                    <a:pt x="347320" y="702292"/>
                  </a:lnTo>
                  <a:lnTo>
                    <a:pt x="349605" y="701389"/>
                  </a:lnTo>
                  <a:lnTo>
                    <a:pt x="396963" y="671577"/>
                  </a:lnTo>
                  <a:lnTo>
                    <a:pt x="477491" y="607944"/>
                  </a:lnTo>
                  <a:lnTo>
                    <a:pt x="553463" y="550801"/>
                  </a:lnTo>
                  <a:lnTo>
                    <a:pt x="645901" y="495984"/>
                  </a:lnTo>
                  <a:lnTo>
                    <a:pt x="724368" y="446490"/>
                  </a:lnTo>
                  <a:lnTo>
                    <a:pt x="801164" y="405106"/>
                  </a:lnTo>
                  <a:lnTo>
                    <a:pt x="883171" y="368352"/>
                  </a:lnTo>
                  <a:lnTo>
                    <a:pt x="966364" y="332675"/>
                  </a:lnTo>
                  <a:lnTo>
                    <a:pt x="993611" y="327452"/>
                  </a:lnTo>
                  <a:lnTo>
                    <a:pt x="1046689" y="325310"/>
                  </a:lnTo>
                  <a:lnTo>
                    <a:pt x="1049214" y="326243"/>
                  </a:lnTo>
                  <a:lnTo>
                    <a:pt x="1050897" y="327818"/>
                  </a:lnTo>
                  <a:lnTo>
                    <a:pt x="1053598" y="332638"/>
                  </a:lnTo>
                  <a:lnTo>
                    <a:pt x="1044850" y="352319"/>
                  </a:lnTo>
                  <a:lnTo>
                    <a:pt x="1042273" y="357584"/>
                  </a:lnTo>
                  <a:lnTo>
                    <a:pt x="1031789" y="368515"/>
                  </a:lnTo>
                  <a:lnTo>
                    <a:pt x="951300" y="445423"/>
                  </a:lnTo>
                  <a:lnTo>
                    <a:pt x="863088" y="520859"/>
                  </a:lnTo>
                  <a:lnTo>
                    <a:pt x="784805" y="596904"/>
                  </a:lnTo>
                  <a:lnTo>
                    <a:pt x="706702" y="679850"/>
                  </a:lnTo>
                  <a:lnTo>
                    <a:pt x="637160" y="764379"/>
                  </a:lnTo>
                  <a:lnTo>
                    <a:pt x="566389" y="854739"/>
                  </a:lnTo>
                  <a:lnTo>
                    <a:pt x="517599" y="929259"/>
                  </a:lnTo>
                  <a:lnTo>
                    <a:pt x="495335" y="973612"/>
                  </a:lnTo>
                  <a:lnTo>
                    <a:pt x="478402" y="999000"/>
                  </a:lnTo>
                  <a:lnTo>
                    <a:pt x="474475" y="1010776"/>
                  </a:lnTo>
                  <a:lnTo>
                    <a:pt x="471953" y="1029307"/>
                  </a:lnTo>
                  <a:lnTo>
                    <a:pt x="472699" y="1031795"/>
                  </a:lnTo>
                  <a:lnTo>
                    <a:pt x="474149" y="1033453"/>
                  </a:lnTo>
                  <a:lnTo>
                    <a:pt x="478300" y="1036248"/>
                  </a:lnTo>
                  <a:lnTo>
                    <a:pt x="486950" y="1043957"/>
                  </a:lnTo>
                  <a:lnTo>
                    <a:pt x="489364" y="1043466"/>
                  </a:lnTo>
                  <a:lnTo>
                    <a:pt x="497127" y="1040381"/>
                  </a:lnTo>
                  <a:lnTo>
                    <a:pt x="534525" y="1019543"/>
                  </a:lnTo>
                  <a:lnTo>
                    <a:pt x="542036" y="1016713"/>
                  </a:lnTo>
                  <a:lnTo>
                    <a:pt x="558001" y="1005948"/>
                  </a:lnTo>
                  <a:lnTo>
                    <a:pt x="611116" y="961710"/>
                  </a:lnTo>
                  <a:lnTo>
                    <a:pt x="693208" y="907803"/>
                  </a:lnTo>
                  <a:lnTo>
                    <a:pt x="781798" y="849333"/>
                  </a:lnTo>
                  <a:lnTo>
                    <a:pt x="865912" y="802925"/>
                  </a:lnTo>
                  <a:lnTo>
                    <a:pt x="952378" y="754692"/>
                  </a:lnTo>
                  <a:lnTo>
                    <a:pt x="1026764" y="717209"/>
                  </a:lnTo>
                  <a:lnTo>
                    <a:pt x="1081993" y="689673"/>
                  </a:lnTo>
                  <a:lnTo>
                    <a:pt x="1155838" y="658751"/>
                  </a:lnTo>
                  <a:lnTo>
                    <a:pt x="1242687" y="625934"/>
                  </a:lnTo>
                  <a:lnTo>
                    <a:pt x="1321717" y="597752"/>
                  </a:lnTo>
                  <a:lnTo>
                    <a:pt x="1401648" y="577055"/>
                  </a:lnTo>
                  <a:lnTo>
                    <a:pt x="1450765" y="567021"/>
                  </a:lnTo>
                  <a:lnTo>
                    <a:pt x="1491121" y="565435"/>
                  </a:lnTo>
                  <a:lnTo>
                    <a:pt x="1495044" y="566337"/>
                  </a:lnTo>
                  <a:lnTo>
                    <a:pt x="1501944" y="569878"/>
                  </a:lnTo>
                  <a:lnTo>
                    <a:pt x="1504164" y="572157"/>
                  </a:lnTo>
                  <a:lnTo>
                    <a:pt x="1505645" y="574628"/>
                  </a:lnTo>
                  <a:lnTo>
                    <a:pt x="1507290" y="579913"/>
                  </a:lnTo>
                  <a:lnTo>
                    <a:pt x="1508020" y="585438"/>
                  </a:lnTo>
                  <a:lnTo>
                    <a:pt x="1507263" y="588244"/>
                  </a:lnTo>
                  <a:lnTo>
                    <a:pt x="1503881" y="593903"/>
                  </a:lnTo>
                  <a:lnTo>
                    <a:pt x="1447899" y="651659"/>
                  </a:lnTo>
                  <a:lnTo>
                    <a:pt x="1367084" y="704228"/>
                  </a:lnTo>
                  <a:lnTo>
                    <a:pt x="1281778" y="762681"/>
                  </a:lnTo>
                  <a:lnTo>
                    <a:pt x="1204027" y="817149"/>
                  </a:lnTo>
                  <a:lnTo>
                    <a:pt x="1122245" y="873946"/>
                  </a:lnTo>
                  <a:lnTo>
                    <a:pt x="1037039" y="937894"/>
                  </a:lnTo>
                  <a:lnTo>
                    <a:pt x="955933" y="1008345"/>
                  </a:lnTo>
                  <a:lnTo>
                    <a:pt x="873709" y="1079652"/>
                  </a:lnTo>
                  <a:lnTo>
                    <a:pt x="795290" y="1145181"/>
                  </a:lnTo>
                  <a:lnTo>
                    <a:pt x="696820" y="1233342"/>
                  </a:lnTo>
                  <a:lnTo>
                    <a:pt x="614361" y="1316743"/>
                  </a:lnTo>
                  <a:lnTo>
                    <a:pt x="549467" y="1389387"/>
                  </a:lnTo>
                  <a:lnTo>
                    <a:pt x="507365" y="1446370"/>
                  </a:lnTo>
                  <a:lnTo>
                    <a:pt x="507737" y="1446997"/>
                  </a:lnTo>
                  <a:lnTo>
                    <a:pt x="508938" y="1447414"/>
                  </a:lnTo>
                  <a:lnTo>
                    <a:pt x="510691" y="1447693"/>
                  </a:lnTo>
                  <a:lnTo>
                    <a:pt x="512811" y="1446926"/>
                  </a:lnTo>
                  <a:lnTo>
                    <a:pt x="540752" y="1428321"/>
                  </a:lnTo>
                  <a:lnTo>
                    <a:pt x="621780" y="1361975"/>
                  </a:lnTo>
                  <a:lnTo>
                    <a:pt x="709725" y="1287863"/>
                  </a:lnTo>
                  <a:lnTo>
                    <a:pt x="784878" y="1235583"/>
                  </a:lnTo>
                  <a:lnTo>
                    <a:pt x="868858" y="1175182"/>
                  </a:lnTo>
                  <a:lnTo>
                    <a:pt x="946308" y="1128457"/>
                  </a:lnTo>
                  <a:lnTo>
                    <a:pt x="1032656" y="1075695"/>
                  </a:lnTo>
                  <a:lnTo>
                    <a:pt x="1100354" y="1034545"/>
                  </a:lnTo>
                  <a:lnTo>
                    <a:pt x="1218883" y="969814"/>
                  </a:lnTo>
                  <a:lnTo>
                    <a:pt x="1290258" y="932370"/>
                  </a:lnTo>
                  <a:lnTo>
                    <a:pt x="1359667" y="901697"/>
                  </a:lnTo>
                  <a:lnTo>
                    <a:pt x="1553815" y="814293"/>
                  </a:lnTo>
                  <a:lnTo>
                    <a:pt x="1633282" y="786519"/>
                  </a:lnTo>
                  <a:lnTo>
                    <a:pt x="1722403" y="756894"/>
                  </a:lnTo>
                  <a:lnTo>
                    <a:pt x="1809260" y="734391"/>
                  </a:lnTo>
                  <a:lnTo>
                    <a:pt x="1870782" y="721326"/>
                  </a:lnTo>
                  <a:lnTo>
                    <a:pt x="1890449" y="720103"/>
                  </a:lnTo>
                  <a:lnTo>
                    <a:pt x="1902468" y="722356"/>
                  </a:lnTo>
                  <a:lnTo>
                    <a:pt x="1908341" y="724291"/>
                  </a:lnTo>
                  <a:lnTo>
                    <a:pt x="1912256" y="726533"/>
                  </a:lnTo>
                  <a:lnTo>
                    <a:pt x="1914866" y="728980"/>
                  </a:lnTo>
                  <a:lnTo>
                    <a:pt x="1916605" y="731564"/>
                  </a:lnTo>
                  <a:lnTo>
                    <a:pt x="1918539" y="736976"/>
                  </a:lnTo>
                  <a:lnTo>
                    <a:pt x="1919055" y="739752"/>
                  </a:lnTo>
                  <a:lnTo>
                    <a:pt x="1917087" y="747917"/>
                  </a:lnTo>
                  <a:lnTo>
                    <a:pt x="1915230" y="752761"/>
                  </a:lnTo>
                  <a:lnTo>
                    <a:pt x="1908085" y="763224"/>
                  </a:lnTo>
                  <a:lnTo>
                    <a:pt x="1871842" y="806133"/>
                  </a:lnTo>
                  <a:lnTo>
                    <a:pt x="1792347" y="869919"/>
                  </a:lnTo>
                  <a:lnTo>
                    <a:pt x="1715869" y="925557"/>
                  </a:lnTo>
                  <a:lnTo>
                    <a:pt x="1636265" y="990304"/>
                  </a:lnTo>
                  <a:lnTo>
                    <a:pt x="1565890" y="1052357"/>
                  </a:lnTo>
                  <a:lnTo>
                    <a:pt x="1488065" y="1115308"/>
                  </a:lnTo>
                  <a:lnTo>
                    <a:pt x="1407534" y="1182776"/>
                  </a:lnTo>
                  <a:lnTo>
                    <a:pt x="1321777" y="1253677"/>
                  </a:lnTo>
                  <a:lnTo>
                    <a:pt x="1240349" y="1331605"/>
                  </a:lnTo>
                  <a:lnTo>
                    <a:pt x="1059987" y="1511128"/>
                  </a:lnTo>
                  <a:lnTo>
                    <a:pt x="978617" y="1601804"/>
                  </a:lnTo>
                  <a:lnTo>
                    <a:pt x="906824" y="1687229"/>
                  </a:lnTo>
                  <a:lnTo>
                    <a:pt x="835540" y="1774615"/>
                  </a:lnTo>
                  <a:lnTo>
                    <a:pt x="774892" y="1850847"/>
                  </a:lnTo>
                  <a:lnTo>
                    <a:pt x="759296" y="1877590"/>
                  </a:lnTo>
                  <a:lnTo>
                    <a:pt x="756479" y="1886083"/>
                  </a:lnTo>
                  <a:lnTo>
                    <a:pt x="754671" y="1899296"/>
                  </a:lnTo>
                  <a:lnTo>
                    <a:pt x="754423" y="1905255"/>
                  </a:lnTo>
                  <a:lnTo>
                    <a:pt x="755310" y="1907225"/>
                  </a:lnTo>
                  <a:lnTo>
                    <a:pt x="756854" y="1908539"/>
                  </a:lnTo>
                  <a:lnTo>
                    <a:pt x="758835" y="1909414"/>
                  </a:lnTo>
                  <a:lnTo>
                    <a:pt x="761109" y="1909045"/>
                  </a:lnTo>
                  <a:lnTo>
                    <a:pt x="794778" y="1890969"/>
                  </a:lnTo>
                  <a:lnTo>
                    <a:pt x="816088" y="1873431"/>
                  </a:lnTo>
                  <a:lnTo>
                    <a:pt x="894751" y="1790793"/>
                  </a:lnTo>
                  <a:lnTo>
                    <a:pt x="996146" y="1699187"/>
                  </a:lnTo>
                  <a:lnTo>
                    <a:pt x="1075985" y="1628204"/>
                  </a:lnTo>
                  <a:lnTo>
                    <a:pt x="1191825" y="1535757"/>
                  </a:lnTo>
                  <a:lnTo>
                    <a:pt x="1276063" y="1477177"/>
                  </a:lnTo>
                  <a:lnTo>
                    <a:pt x="1343396" y="1429516"/>
                  </a:lnTo>
                  <a:lnTo>
                    <a:pt x="1411606" y="1379200"/>
                  </a:lnTo>
                  <a:lnTo>
                    <a:pt x="1484628" y="1332647"/>
                  </a:lnTo>
                  <a:lnTo>
                    <a:pt x="1556005" y="1288691"/>
                  </a:lnTo>
                  <a:lnTo>
                    <a:pt x="1625414" y="1250055"/>
                  </a:lnTo>
                  <a:lnTo>
                    <a:pt x="1698790" y="1214477"/>
                  </a:lnTo>
                  <a:lnTo>
                    <a:pt x="1819212" y="1156857"/>
                  </a:lnTo>
                  <a:lnTo>
                    <a:pt x="1892419" y="1125056"/>
                  </a:lnTo>
                  <a:lnTo>
                    <a:pt x="2101062" y="1041366"/>
                  </a:lnTo>
                  <a:lnTo>
                    <a:pt x="2180878" y="1013821"/>
                  </a:lnTo>
                  <a:lnTo>
                    <a:pt x="2251438" y="996691"/>
                  </a:lnTo>
                  <a:lnTo>
                    <a:pt x="2297764" y="994070"/>
                  </a:lnTo>
                  <a:lnTo>
                    <a:pt x="2301411" y="994969"/>
                  </a:lnTo>
                  <a:lnTo>
                    <a:pt x="2308004" y="998507"/>
                  </a:lnTo>
                  <a:lnTo>
                    <a:pt x="2310143" y="1000784"/>
                  </a:lnTo>
                  <a:lnTo>
                    <a:pt x="2311569" y="1003254"/>
                  </a:lnTo>
                  <a:lnTo>
                    <a:pt x="2312519" y="1005854"/>
                  </a:lnTo>
                  <a:lnTo>
                    <a:pt x="2312200" y="1009492"/>
                  </a:lnTo>
                  <a:lnTo>
                    <a:pt x="2309306" y="1018614"/>
                  </a:lnTo>
                  <a:lnTo>
                    <a:pt x="2302305" y="1029018"/>
                  </a:lnTo>
                  <a:lnTo>
                    <a:pt x="2269010" y="1063725"/>
                  </a:lnTo>
                  <a:lnTo>
                    <a:pt x="2178214" y="1143048"/>
                  </a:lnTo>
                  <a:lnTo>
                    <a:pt x="2074913" y="1223058"/>
                  </a:lnTo>
                  <a:lnTo>
                    <a:pt x="1998118" y="1286610"/>
                  </a:lnTo>
                  <a:lnTo>
                    <a:pt x="1910558" y="1356737"/>
                  </a:lnTo>
                  <a:lnTo>
                    <a:pt x="1824436" y="1434513"/>
                  </a:lnTo>
                  <a:lnTo>
                    <a:pt x="1713792" y="1543373"/>
                  </a:lnTo>
                  <a:lnTo>
                    <a:pt x="1622796" y="1634151"/>
                  </a:lnTo>
                  <a:lnTo>
                    <a:pt x="1537335" y="1726412"/>
                  </a:lnTo>
                  <a:lnTo>
                    <a:pt x="1472562" y="1799909"/>
                  </a:lnTo>
                  <a:lnTo>
                    <a:pt x="1395970" y="1893493"/>
                  </a:lnTo>
                  <a:lnTo>
                    <a:pt x="1321468" y="1985356"/>
                  </a:lnTo>
                  <a:lnTo>
                    <a:pt x="1252671" y="2070036"/>
                  </a:lnTo>
                  <a:lnTo>
                    <a:pt x="1194773" y="2148428"/>
                  </a:lnTo>
                  <a:lnTo>
                    <a:pt x="1125677" y="2244498"/>
                  </a:lnTo>
                  <a:lnTo>
                    <a:pt x="1076737" y="2326050"/>
                  </a:lnTo>
                  <a:lnTo>
                    <a:pt x="1048888" y="2381821"/>
                  </a:lnTo>
                  <a:lnTo>
                    <a:pt x="1046638" y="2392990"/>
                  </a:lnTo>
                  <a:lnTo>
                    <a:pt x="1047274" y="2395259"/>
                  </a:lnTo>
                  <a:lnTo>
                    <a:pt x="1048651" y="2396772"/>
                  </a:lnTo>
                  <a:lnTo>
                    <a:pt x="1050522" y="2397780"/>
                  </a:lnTo>
                  <a:lnTo>
                    <a:pt x="1052721" y="2397500"/>
                  </a:lnTo>
                  <a:lnTo>
                    <a:pt x="1055140" y="2396361"/>
                  </a:lnTo>
                  <a:lnTo>
                    <a:pt x="1063096" y="2390207"/>
                  </a:lnTo>
                  <a:lnTo>
                    <a:pt x="1147985" y="2300175"/>
                  </a:lnTo>
                  <a:lnTo>
                    <a:pt x="1234913" y="2203966"/>
                  </a:lnTo>
                  <a:lnTo>
                    <a:pt x="1317389" y="2112530"/>
                  </a:lnTo>
                  <a:lnTo>
                    <a:pt x="1389978" y="2033738"/>
                  </a:lnTo>
                  <a:lnTo>
                    <a:pt x="1473179" y="1951428"/>
                  </a:lnTo>
                  <a:lnTo>
                    <a:pt x="1558652" y="1862074"/>
                  </a:lnTo>
                  <a:lnTo>
                    <a:pt x="1626198" y="1798407"/>
                  </a:lnTo>
                  <a:lnTo>
                    <a:pt x="1770342" y="1669605"/>
                  </a:lnTo>
                  <a:lnTo>
                    <a:pt x="1848836" y="1608663"/>
                  </a:lnTo>
                  <a:lnTo>
                    <a:pt x="1953848" y="1529290"/>
                  </a:lnTo>
                  <a:lnTo>
                    <a:pt x="2031372" y="1474167"/>
                  </a:lnTo>
                  <a:lnTo>
                    <a:pt x="2107682" y="1417935"/>
                  </a:lnTo>
                  <a:lnTo>
                    <a:pt x="2178976" y="1370264"/>
                  </a:lnTo>
                  <a:lnTo>
                    <a:pt x="2294267" y="1297069"/>
                  </a:lnTo>
                  <a:lnTo>
                    <a:pt x="2362953" y="1258570"/>
                  </a:lnTo>
                  <a:lnTo>
                    <a:pt x="2441694" y="1218271"/>
                  </a:lnTo>
                  <a:lnTo>
                    <a:pt x="2540722" y="1172331"/>
                  </a:lnTo>
                  <a:lnTo>
                    <a:pt x="2589804" y="1153541"/>
                  </a:lnTo>
                  <a:lnTo>
                    <a:pt x="2614773" y="1149791"/>
                  </a:lnTo>
                  <a:lnTo>
                    <a:pt x="2639709" y="1148524"/>
                  </a:lnTo>
                  <a:lnTo>
                    <a:pt x="2643674" y="1149373"/>
                  </a:lnTo>
                  <a:lnTo>
                    <a:pt x="2650621" y="1152856"/>
                  </a:lnTo>
                  <a:lnTo>
                    <a:pt x="2652854" y="1156071"/>
                  </a:lnTo>
                  <a:lnTo>
                    <a:pt x="2655336" y="1164723"/>
                  </a:lnTo>
                  <a:lnTo>
                    <a:pt x="2655045" y="1169697"/>
                  </a:lnTo>
                  <a:lnTo>
                    <a:pt x="2652182" y="1180304"/>
                  </a:lnTo>
                  <a:lnTo>
                    <a:pt x="2642654" y="1193908"/>
                  </a:lnTo>
                  <a:lnTo>
                    <a:pt x="2557032" y="1288209"/>
                  </a:lnTo>
                  <a:lnTo>
                    <a:pt x="2438107" y="1397483"/>
                  </a:lnTo>
                  <a:lnTo>
                    <a:pt x="2308025" y="1504295"/>
                  </a:lnTo>
                  <a:lnTo>
                    <a:pt x="2239924" y="1567620"/>
                  </a:lnTo>
                  <a:lnTo>
                    <a:pt x="2171486" y="1630092"/>
                  </a:lnTo>
                  <a:lnTo>
                    <a:pt x="2022449" y="1762986"/>
                  </a:lnTo>
                  <a:lnTo>
                    <a:pt x="1950204" y="1831277"/>
                  </a:lnTo>
                  <a:lnTo>
                    <a:pt x="1850682" y="1928511"/>
                  </a:lnTo>
                  <a:lnTo>
                    <a:pt x="1775061" y="1998961"/>
                  </a:lnTo>
                  <a:lnTo>
                    <a:pt x="1704925" y="2068094"/>
                  </a:lnTo>
                  <a:lnTo>
                    <a:pt x="1618469" y="2159722"/>
                  </a:lnTo>
                  <a:lnTo>
                    <a:pt x="1532847" y="2251199"/>
                  </a:lnTo>
                  <a:lnTo>
                    <a:pt x="1418953" y="2388367"/>
                  </a:lnTo>
                  <a:lnTo>
                    <a:pt x="1353489" y="2472964"/>
                  </a:lnTo>
                  <a:lnTo>
                    <a:pt x="1294697" y="2551340"/>
                  </a:lnTo>
                  <a:lnTo>
                    <a:pt x="1235644" y="2638511"/>
                  </a:lnTo>
                  <a:lnTo>
                    <a:pt x="1175275" y="2726139"/>
                  </a:lnTo>
                  <a:lnTo>
                    <a:pt x="1113679" y="2812004"/>
                  </a:lnTo>
                  <a:lnTo>
                    <a:pt x="1099380" y="2851475"/>
                  </a:lnTo>
                  <a:lnTo>
                    <a:pt x="1097571" y="2860493"/>
                  </a:lnTo>
                  <a:lnTo>
                    <a:pt x="1098375" y="2861233"/>
                  </a:lnTo>
                  <a:lnTo>
                    <a:pt x="1099863" y="2861727"/>
                  </a:lnTo>
                  <a:lnTo>
                    <a:pt x="1109096" y="2862518"/>
                  </a:lnTo>
                  <a:lnTo>
                    <a:pt x="1111774" y="2860678"/>
                  </a:lnTo>
                  <a:lnTo>
                    <a:pt x="1121045" y="2849938"/>
                  </a:lnTo>
                  <a:lnTo>
                    <a:pt x="1135434" y="2838396"/>
                  </a:lnTo>
                  <a:lnTo>
                    <a:pt x="1218136" y="2743608"/>
                  </a:lnTo>
                  <a:lnTo>
                    <a:pt x="1288348" y="2655547"/>
                  </a:lnTo>
                  <a:lnTo>
                    <a:pt x="1390438" y="2524943"/>
                  </a:lnTo>
                  <a:lnTo>
                    <a:pt x="1503554" y="2400910"/>
                  </a:lnTo>
                  <a:lnTo>
                    <a:pt x="1602991" y="2294911"/>
                  </a:lnTo>
                  <a:lnTo>
                    <a:pt x="1668017" y="2227750"/>
                  </a:lnTo>
                  <a:lnTo>
                    <a:pt x="1739036" y="2162130"/>
                  </a:lnTo>
                  <a:lnTo>
                    <a:pt x="1835851" y="2075673"/>
                  </a:lnTo>
                  <a:lnTo>
                    <a:pt x="1911955" y="2012507"/>
                  </a:lnTo>
                  <a:lnTo>
                    <a:pt x="1993347" y="1951564"/>
                  </a:lnTo>
                  <a:lnTo>
                    <a:pt x="2077788" y="1891280"/>
                  </a:lnTo>
                  <a:lnTo>
                    <a:pt x="2158583" y="1835741"/>
                  </a:lnTo>
                  <a:lnTo>
                    <a:pt x="2236814" y="1787641"/>
                  </a:lnTo>
                  <a:lnTo>
                    <a:pt x="2370041" y="1714288"/>
                  </a:lnTo>
                  <a:lnTo>
                    <a:pt x="2444248" y="1673761"/>
                  </a:lnTo>
                  <a:lnTo>
                    <a:pt x="2517988" y="1642703"/>
                  </a:lnTo>
                  <a:lnTo>
                    <a:pt x="2626378" y="1604103"/>
                  </a:lnTo>
                  <a:lnTo>
                    <a:pt x="2712089" y="1583509"/>
                  </a:lnTo>
                  <a:lnTo>
                    <a:pt x="2739447" y="1582343"/>
                  </a:lnTo>
                  <a:lnTo>
                    <a:pt x="2783504" y="1584804"/>
                  </a:lnTo>
                  <a:lnTo>
                    <a:pt x="2790973" y="1586911"/>
                  </a:lnTo>
                  <a:lnTo>
                    <a:pt x="2796905" y="1590221"/>
                  </a:lnTo>
                  <a:lnTo>
                    <a:pt x="2806035" y="1598978"/>
                  </a:lnTo>
                  <a:lnTo>
                    <a:pt x="2813268" y="1609220"/>
                  </a:lnTo>
                  <a:lnTo>
                    <a:pt x="2814625" y="1615571"/>
                  </a:lnTo>
                  <a:lnTo>
                    <a:pt x="2813594" y="1630248"/>
                  </a:lnTo>
                  <a:lnTo>
                    <a:pt x="2804880" y="1648835"/>
                  </a:lnTo>
                  <a:lnTo>
                    <a:pt x="2742121" y="1734729"/>
                  </a:lnTo>
                  <a:lnTo>
                    <a:pt x="2585134" y="1909404"/>
                  </a:lnTo>
                  <a:lnTo>
                    <a:pt x="2516552" y="1977213"/>
                  </a:lnTo>
                  <a:lnTo>
                    <a:pt x="2441939" y="2054666"/>
                  </a:lnTo>
                  <a:lnTo>
                    <a:pt x="2345818" y="2165218"/>
                  </a:lnTo>
                  <a:lnTo>
                    <a:pt x="2271654" y="2245520"/>
                  </a:lnTo>
                  <a:lnTo>
                    <a:pt x="2200995" y="2329215"/>
                  </a:lnTo>
                  <a:lnTo>
                    <a:pt x="2132752" y="2414338"/>
                  </a:lnTo>
                  <a:lnTo>
                    <a:pt x="2069881" y="2499885"/>
                  </a:lnTo>
                  <a:lnTo>
                    <a:pt x="2009025" y="2584605"/>
                  </a:lnTo>
                  <a:lnTo>
                    <a:pt x="1950672" y="2664423"/>
                  </a:lnTo>
                  <a:lnTo>
                    <a:pt x="1887322" y="2763113"/>
                  </a:lnTo>
                  <a:lnTo>
                    <a:pt x="1828947" y="2847378"/>
                  </a:lnTo>
                  <a:lnTo>
                    <a:pt x="1778438" y="2936435"/>
                  </a:lnTo>
                  <a:lnTo>
                    <a:pt x="1736589" y="3031613"/>
                  </a:lnTo>
                  <a:lnTo>
                    <a:pt x="1731938" y="3062086"/>
                  </a:lnTo>
                  <a:lnTo>
                    <a:pt x="1731789" y="3062304"/>
                  </a:lnTo>
                  <a:lnTo>
                    <a:pt x="1731690" y="3061496"/>
                  </a:lnTo>
                  <a:lnTo>
                    <a:pt x="1734119" y="3058058"/>
                  </a:lnTo>
                  <a:lnTo>
                    <a:pt x="1752968" y="3036604"/>
                  </a:lnTo>
                  <a:lnTo>
                    <a:pt x="1813753" y="2944700"/>
                  </a:lnTo>
                  <a:lnTo>
                    <a:pt x="1892595" y="2827251"/>
                  </a:lnTo>
                  <a:lnTo>
                    <a:pt x="1960610" y="2730737"/>
                  </a:lnTo>
                  <a:lnTo>
                    <a:pt x="2040922" y="2637970"/>
                  </a:lnTo>
                  <a:lnTo>
                    <a:pt x="2108843" y="2559451"/>
                  </a:lnTo>
                  <a:lnTo>
                    <a:pt x="2237436" y="2419778"/>
                  </a:lnTo>
                  <a:lnTo>
                    <a:pt x="2315018" y="2342326"/>
                  </a:lnTo>
                  <a:lnTo>
                    <a:pt x="2389998" y="2271711"/>
                  </a:lnTo>
                  <a:lnTo>
                    <a:pt x="2465733" y="2210526"/>
                  </a:lnTo>
                  <a:lnTo>
                    <a:pt x="2554056" y="2153552"/>
                  </a:lnTo>
                  <a:lnTo>
                    <a:pt x="2635044" y="2111183"/>
                  </a:lnTo>
                  <a:lnTo>
                    <a:pt x="2659802" y="2100075"/>
                  </a:lnTo>
                  <a:lnTo>
                    <a:pt x="2689806" y="2093821"/>
                  </a:lnTo>
                  <a:lnTo>
                    <a:pt x="2707953" y="2092358"/>
                  </a:lnTo>
                  <a:lnTo>
                    <a:pt x="2723004" y="2094248"/>
                  </a:lnTo>
                  <a:lnTo>
                    <a:pt x="2729685" y="2096086"/>
                  </a:lnTo>
                  <a:lnTo>
                    <a:pt x="2734138" y="2098263"/>
                  </a:lnTo>
                  <a:lnTo>
                    <a:pt x="2737108" y="2100667"/>
                  </a:lnTo>
                  <a:lnTo>
                    <a:pt x="2739087" y="2103222"/>
                  </a:lnTo>
                  <a:lnTo>
                    <a:pt x="2741286" y="2116221"/>
                  </a:lnTo>
                  <a:lnTo>
                    <a:pt x="2741873" y="2125022"/>
                  </a:lnTo>
                  <a:lnTo>
                    <a:pt x="2737444" y="2144960"/>
                  </a:lnTo>
                  <a:lnTo>
                    <a:pt x="2721701" y="2180145"/>
                  </a:lnTo>
                  <a:lnTo>
                    <a:pt x="2669750" y="2262463"/>
                  </a:lnTo>
                  <a:lnTo>
                    <a:pt x="2618148" y="2342861"/>
                  </a:lnTo>
                  <a:lnTo>
                    <a:pt x="2553486" y="2436387"/>
                  </a:lnTo>
                  <a:lnTo>
                    <a:pt x="2451496" y="2588595"/>
                  </a:lnTo>
                  <a:lnTo>
                    <a:pt x="2404671" y="2665605"/>
                  </a:lnTo>
                  <a:lnTo>
                    <a:pt x="2360635" y="2742716"/>
                  </a:lnTo>
                  <a:lnTo>
                    <a:pt x="2265768" y="2919206"/>
                  </a:lnTo>
                  <a:lnTo>
                    <a:pt x="2227333" y="3005125"/>
                  </a:lnTo>
                  <a:lnTo>
                    <a:pt x="2208354" y="3046419"/>
                  </a:lnTo>
                  <a:lnTo>
                    <a:pt x="2204571" y="3067004"/>
                  </a:lnTo>
                  <a:lnTo>
                    <a:pt x="2203293" y="3081925"/>
                  </a:lnTo>
                  <a:lnTo>
                    <a:pt x="2204141" y="3081244"/>
                  </a:lnTo>
                  <a:lnTo>
                    <a:pt x="2214937" y="3061412"/>
                  </a:lnTo>
                  <a:lnTo>
                    <a:pt x="2248129" y="2979723"/>
                  </a:lnTo>
                  <a:lnTo>
                    <a:pt x="2293555" y="2892056"/>
                  </a:lnTo>
                  <a:lnTo>
                    <a:pt x="2351513" y="2800643"/>
                  </a:lnTo>
                  <a:lnTo>
                    <a:pt x="2410965" y="2717737"/>
                  </a:lnTo>
                  <a:lnTo>
                    <a:pt x="2471851" y="2640718"/>
                  </a:lnTo>
                  <a:lnTo>
                    <a:pt x="2554862" y="2546964"/>
                  </a:lnTo>
                  <a:lnTo>
                    <a:pt x="2652806" y="2454718"/>
                  </a:lnTo>
                  <a:lnTo>
                    <a:pt x="2729928" y="2394600"/>
                  </a:lnTo>
                  <a:lnTo>
                    <a:pt x="2755313" y="2377485"/>
                  </a:lnTo>
                  <a:lnTo>
                    <a:pt x="2809667" y="2355279"/>
                  </a:lnTo>
                  <a:lnTo>
                    <a:pt x="2817939" y="2353926"/>
                  </a:lnTo>
                  <a:lnTo>
                    <a:pt x="2832212" y="2354963"/>
                  </a:lnTo>
                  <a:lnTo>
                    <a:pt x="2836779" y="2356573"/>
                  </a:lnTo>
                  <a:lnTo>
                    <a:pt x="2839825" y="2358598"/>
                  </a:lnTo>
                  <a:lnTo>
                    <a:pt x="2841856" y="2360902"/>
                  </a:lnTo>
                  <a:lnTo>
                    <a:pt x="2843208" y="2364342"/>
                  </a:lnTo>
                  <a:lnTo>
                    <a:pt x="2844713" y="2373244"/>
                  </a:lnTo>
                  <a:lnTo>
                    <a:pt x="2842841" y="2386091"/>
                  </a:lnTo>
                  <a:lnTo>
                    <a:pt x="2829327" y="2426724"/>
                  </a:lnTo>
                  <a:lnTo>
                    <a:pt x="2765892" y="2520672"/>
                  </a:lnTo>
                  <a:lnTo>
                    <a:pt x="2699429" y="2605651"/>
                  </a:lnTo>
                  <a:lnTo>
                    <a:pt x="2628646" y="2696216"/>
                  </a:lnTo>
                  <a:lnTo>
                    <a:pt x="2543012" y="2787849"/>
                  </a:lnTo>
                  <a:lnTo>
                    <a:pt x="2485870" y="28455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81" name="SMARTPenAnnotation271"/>
            <p:cNvSpPr/>
            <p:nvPr/>
          </p:nvSpPr>
          <p:spPr>
            <a:xfrm>
              <a:off x="4704555" y="3994991"/>
              <a:ext cx="1946112" cy="1969975"/>
            </a:xfrm>
            <a:custGeom>
              <a:avLst/>
              <a:gdLst/>
              <a:ahLst/>
              <a:cxnLst/>
              <a:rect l="0" t="0" r="0" b="0"/>
              <a:pathLst>
                <a:path w="1946112" h="1969975">
                  <a:moveTo>
                    <a:pt x="673260" y="188388"/>
                  </a:moveTo>
                  <a:lnTo>
                    <a:pt x="668709" y="192939"/>
                  </a:lnTo>
                  <a:lnTo>
                    <a:pt x="658637" y="207949"/>
                  </a:lnTo>
                  <a:lnTo>
                    <a:pt x="655892" y="210002"/>
                  </a:lnTo>
                  <a:lnTo>
                    <a:pt x="653109" y="211370"/>
                  </a:lnTo>
                  <a:lnTo>
                    <a:pt x="640090" y="226948"/>
                  </a:lnTo>
                  <a:lnTo>
                    <a:pt x="593924" y="284841"/>
                  </a:lnTo>
                  <a:lnTo>
                    <a:pt x="541151" y="344894"/>
                  </a:lnTo>
                  <a:lnTo>
                    <a:pt x="495964" y="397985"/>
                  </a:lnTo>
                  <a:lnTo>
                    <a:pt x="447809" y="454333"/>
                  </a:lnTo>
                  <a:lnTo>
                    <a:pt x="397269" y="511325"/>
                  </a:lnTo>
                  <a:lnTo>
                    <a:pt x="332303" y="589514"/>
                  </a:lnTo>
                  <a:lnTo>
                    <a:pt x="296645" y="636170"/>
                  </a:lnTo>
                  <a:lnTo>
                    <a:pt x="261950" y="683650"/>
                  </a:lnTo>
                  <a:lnTo>
                    <a:pt x="220644" y="742360"/>
                  </a:lnTo>
                  <a:lnTo>
                    <a:pt x="180029" y="799817"/>
                  </a:lnTo>
                  <a:lnTo>
                    <a:pt x="149147" y="854489"/>
                  </a:lnTo>
                  <a:lnTo>
                    <a:pt x="114162" y="912905"/>
                  </a:lnTo>
                  <a:lnTo>
                    <a:pt x="67507" y="992850"/>
                  </a:lnTo>
                  <a:lnTo>
                    <a:pt x="45115" y="1052901"/>
                  </a:lnTo>
                  <a:lnTo>
                    <a:pt x="18905" y="1115729"/>
                  </a:lnTo>
                  <a:lnTo>
                    <a:pt x="7146" y="1145415"/>
                  </a:lnTo>
                  <a:lnTo>
                    <a:pt x="6299" y="1149303"/>
                  </a:lnTo>
                  <a:lnTo>
                    <a:pt x="2818" y="1156164"/>
                  </a:lnTo>
                  <a:lnTo>
                    <a:pt x="556" y="1159327"/>
                  </a:lnTo>
                  <a:lnTo>
                    <a:pt x="0" y="1162389"/>
                  </a:lnTo>
                  <a:lnTo>
                    <a:pt x="582" y="1165382"/>
                  </a:lnTo>
                  <a:lnTo>
                    <a:pt x="3810" y="1172479"/>
                  </a:lnTo>
                  <a:lnTo>
                    <a:pt x="8920" y="1178260"/>
                  </a:lnTo>
                  <a:lnTo>
                    <a:pt x="11291" y="1178820"/>
                  </a:lnTo>
                  <a:lnTo>
                    <a:pt x="13825" y="1178241"/>
                  </a:lnTo>
                  <a:lnTo>
                    <a:pt x="19180" y="1175058"/>
                  </a:lnTo>
                  <a:lnTo>
                    <a:pt x="74650" y="1126251"/>
                  </a:lnTo>
                  <a:lnTo>
                    <a:pt x="116240" y="1076022"/>
                  </a:lnTo>
                  <a:lnTo>
                    <a:pt x="179431" y="996467"/>
                  </a:lnTo>
                  <a:lnTo>
                    <a:pt x="222457" y="949471"/>
                  </a:lnTo>
                  <a:lnTo>
                    <a:pt x="266850" y="899352"/>
                  </a:lnTo>
                  <a:lnTo>
                    <a:pt x="310166" y="848307"/>
                  </a:lnTo>
                  <a:lnTo>
                    <a:pt x="357714" y="796987"/>
                  </a:lnTo>
                  <a:lnTo>
                    <a:pt x="471022" y="682230"/>
                  </a:lnTo>
                  <a:lnTo>
                    <a:pt x="513209" y="642506"/>
                  </a:lnTo>
                  <a:lnTo>
                    <a:pt x="602380" y="562677"/>
                  </a:lnTo>
                  <a:lnTo>
                    <a:pt x="650330" y="522696"/>
                  </a:lnTo>
                  <a:lnTo>
                    <a:pt x="699264" y="483655"/>
                  </a:lnTo>
                  <a:lnTo>
                    <a:pt x="815796" y="394629"/>
                  </a:lnTo>
                  <a:lnTo>
                    <a:pt x="864244" y="360061"/>
                  </a:lnTo>
                  <a:lnTo>
                    <a:pt x="965196" y="291303"/>
                  </a:lnTo>
                  <a:lnTo>
                    <a:pt x="1037466" y="244387"/>
                  </a:lnTo>
                  <a:lnTo>
                    <a:pt x="1086589" y="214864"/>
                  </a:lnTo>
                  <a:lnTo>
                    <a:pt x="1136044" y="186821"/>
                  </a:lnTo>
                  <a:lnTo>
                    <a:pt x="1183424" y="161657"/>
                  </a:lnTo>
                  <a:lnTo>
                    <a:pt x="1252939" y="126070"/>
                  </a:lnTo>
                  <a:lnTo>
                    <a:pt x="1296337" y="105446"/>
                  </a:lnTo>
                  <a:lnTo>
                    <a:pt x="1355715" y="77771"/>
                  </a:lnTo>
                  <a:lnTo>
                    <a:pt x="1469777" y="21538"/>
                  </a:lnTo>
                  <a:lnTo>
                    <a:pt x="1522358" y="5077"/>
                  </a:lnTo>
                  <a:lnTo>
                    <a:pt x="1565738" y="257"/>
                  </a:lnTo>
                  <a:lnTo>
                    <a:pt x="1574107" y="0"/>
                  </a:lnTo>
                  <a:lnTo>
                    <a:pt x="1576720" y="884"/>
                  </a:lnTo>
                  <a:lnTo>
                    <a:pt x="1578461" y="2425"/>
                  </a:lnTo>
                  <a:lnTo>
                    <a:pt x="1579623" y="4405"/>
                  </a:lnTo>
                  <a:lnTo>
                    <a:pt x="1580913" y="11686"/>
                  </a:lnTo>
                  <a:lnTo>
                    <a:pt x="1581257" y="16294"/>
                  </a:lnTo>
                  <a:lnTo>
                    <a:pt x="1579581" y="21271"/>
                  </a:lnTo>
                  <a:lnTo>
                    <a:pt x="1572639" y="31882"/>
                  </a:lnTo>
                  <a:lnTo>
                    <a:pt x="1519487" y="86844"/>
                  </a:lnTo>
                  <a:lnTo>
                    <a:pt x="1468889" y="131747"/>
                  </a:lnTo>
                  <a:lnTo>
                    <a:pt x="1422082" y="174781"/>
                  </a:lnTo>
                  <a:lnTo>
                    <a:pt x="1368525" y="223727"/>
                  </a:lnTo>
                  <a:lnTo>
                    <a:pt x="1313922" y="274424"/>
                  </a:lnTo>
                  <a:lnTo>
                    <a:pt x="1255516" y="328181"/>
                  </a:lnTo>
                  <a:lnTo>
                    <a:pt x="1214933" y="366723"/>
                  </a:lnTo>
                  <a:lnTo>
                    <a:pt x="1149244" y="426860"/>
                  </a:lnTo>
                  <a:lnTo>
                    <a:pt x="1081521" y="492515"/>
                  </a:lnTo>
                  <a:lnTo>
                    <a:pt x="1036002" y="537551"/>
                  </a:lnTo>
                  <a:lnTo>
                    <a:pt x="992911" y="582967"/>
                  </a:lnTo>
                  <a:lnTo>
                    <a:pt x="950582" y="628552"/>
                  </a:lnTo>
                  <a:lnTo>
                    <a:pt x="906369" y="674212"/>
                  </a:lnTo>
                  <a:lnTo>
                    <a:pt x="863859" y="722445"/>
                  </a:lnTo>
                  <a:lnTo>
                    <a:pt x="802441" y="795255"/>
                  </a:lnTo>
                  <a:lnTo>
                    <a:pt x="762106" y="842917"/>
                  </a:lnTo>
                  <a:lnTo>
                    <a:pt x="701913" y="916993"/>
                  </a:lnTo>
                  <a:lnTo>
                    <a:pt x="621840" y="1010773"/>
                  </a:lnTo>
                  <a:lnTo>
                    <a:pt x="582779" y="1057765"/>
                  </a:lnTo>
                  <a:lnTo>
                    <a:pt x="546368" y="1107226"/>
                  </a:lnTo>
                  <a:lnTo>
                    <a:pt x="513676" y="1155243"/>
                  </a:lnTo>
                  <a:lnTo>
                    <a:pt x="482318" y="1201032"/>
                  </a:lnTo>
                  <a:lnTo>
                    <a:pt x="398631" y="1309612"/>
                  </a:lnTo>
                  <a:lnTo>
                    <a:pt x="367052" y="1354730"/>
                  </a:lnTo>
                  <a:lnTo>
                    <a:pt x="337143" y="1400183"/>
                  </a:lnTo>
                  <a:lnTo>
                    <a:pt x="293529" y="1467660"/>
                  </a:lnTo>
                  <a:lnTo>
                    <a:pt x="264778" y="1509746"/>
                  </a:lnTo>
                  <a:lnTo>
                    <a:pt x="226367" y="1570926"/>
                  </a:lnTo>
                  <a:lnTo>
                    <a:pt x="190856" y="1631280"/>
                  </a:lnTo>
                  <a:lnTo>
                    <a:pt x="160755" y="1686840"/>
                  </a:lnTo>
                  <a:lnTo>
                    <a:pt x="133739" y="1739497"/>
                  </a:lnTo>
                  <a:lnTo>
                    <a:pt x="76205" y="1862220"/>
                  </a:lnTo>
                  <a:lnTo>
                    <a:pt x="50669" y="1921389"/>
                  </a:lnTo>
                  <a:lnTo>
                    <a:pt x="42807" y="1939591"/>
                  </a:lnTo>
                  <a:lnTo>
                    <a:pt x="39409" y="1959451"/>
                  </a:lnTo>
                  <a:lnTo>
                    <a:pt x="40191" y="1961552"/>
                  </a:lnTo>
                  <a:lnTo>
                    <a:pt x="43598" y="1966426"/>
                  </a:lnTo>
                  <a:lnTo>
                    <a:pt x="45840" y="1968107"/>
                  </a:lnTo>
                  <a:lnTo>
                    <a:pt x="48287" y="1969228"/>
                  </a:lnTo>
                  <a:lnTo>
                    <a:pt x="50872" y="1969974"/>
                  </a:lnTo>
                  <a:lnTo>
                    <a:pt x="53547" y="1969520"/>
                  </a:lnTo>
                  <a:lnTo>
                    <a:pt x="72068" y="1959406"/>
                  </a:lnTo>
                  <a:lnTo>
                    <a:pt x="79991" y="1951503"/>
                  </a:lnTo>
                  <a:lnTo>
                    <a:pt x="108072" y="1919786"/>
                  </a:lnTo>
                  <a:lnTo>
                    <a:pt x="166827" y="1860701"/>
                  </a:lnTo>
                  <a:lnTo>
                    <a:pt x="219583" y="1801142"/>
                  </a:lnTo>
                  <a:lnTo>
                    <a:pt x="269320" y="1749970"/>
                  </a:lnTo>
                  <a:lnTo>
                    <a:pt x="450890" y="1568048"/>
                  </a:lnTo>
                  <a:lnTo>
                    <a:pt x="565222" y="1461096"/>
                  </a:lnTo>
                  <a:lnTo>
                    <a:pt x="624844" y="1402311"/>
                  </a:lnTo>
                  <a:lnTo>
                    <a:pt x="667299" y="1362592"/>
                  </a:lnTo>
                  <a:lnTo>
                    <a:pt x="710616" y="1322715"/>
                  </a:lnTo>
                  <a:lnTo>
                    <a:pt x="752092" y="1282766"/>
                  </a:lnTo>
                  <a:lnTo>
                    <a:pt x="797831" y="1245326"/>
                  </a:lnTo>
                  <a:lnTo>
                    <a:pt x="845782" y="1207731"/>
                  </a:lnTo>
                  <a:lnTo>
                    <a:pt x="892494" y="1165622"/>
                  </a:lnTo>
                  <a:lnTo>
                    <a:pt x="941194" y="1126587"/>
                  </a:lnTo>
                  <a:lnTo>
                    <a:pt x="991414" y="1089236"/>
                  </a:lnTo>
                  <a:lnTo>
                    <a:pt x="1042309" y="1050410"/>
                  </a:lnTo>
                  <a:lnTo>
                    <a:pt x="1090964" y="1010929"/>
                  </a:lnTo>
                  <a:lnTo>
                    <a:pt x="1139894" y="972110"/>
                  </a:lnTo>
                  <a:lnTo>
                    <a:pt x="1220038" y="917173"/>
                  </a:lnTo>
                  <a:lnTo>
                    <a:pt x="1298501" y="860043"/>
                  </a:lnTo>
                  <a:lnTo>
                    <a:pt x="1350242" y="824087"/>
                  </a:lnTo>
                  <a:lnTo>
                    <a:pt x="1401813" y="791596"/>
                  </a:lnTo>
                  <a:lnTo>
                    <a:pt x="1453309" y="761281"/>
                  </a:lnTo>
                  <a:lnTo>
                    <a:pt x="1529543" y="717439"/>
                  </a:lnTo>
                  <a:lnTo>
                    <a:pt x="1577387" y="688635"/>
                  </a:lnTo>
                  <a:lnTo>
                    <a:pt x="1624052" y="662497"/>
                  </a:lnTo>
                  <a:lnTo>
                    <a:pt x="1669239" y="638181"/>
                  </a:lnTo>
                  <a:lnTo>
                    <a:pt x="1711547" y="614674"/>
                  </a:lnTo>
                  <a:lnTo>
                    <a:pt x="1752576" y="594066"/>
                  </a:lnTo>
                  <a:lnTo>
                    <a:pt x="1810620" y="568939"/>
                  </a:lnTo>
                  <a:lnTo>
                    <a:pt x="1858932" y="549429"/>
                  </a:lnTo>
                  <a:lnTo>
                    <a:pt x="1913413" y="527786"/>
                  </a:lnTo>
                  <a:lnTo>
                    <a:pt x="1937850" y="523384"/>
                  </a:lnTo>
                  <a:lnTo>
                    <a:pt x="1940182" y="524114"/>
                  </a:lnTo>
                  <a:lnTo>
                    <a:pt x="1945314" y="527465"/>
                  </a:lnTo>
                  <a:lnTo>
                    <a:pt x="1946111" y="530645"/>
                  </a:lnTo>
                  <a:lnTo>
                    <a:pt x="1945690" y="534669"/>
                  </a:lnTo>
                  <a:lnTo>
                    <a:pt x="1944456" y="539257"/>
                  </a:lnTo>
                  <a:lnTo>
                    <a:pt x="1933619" y="559367"/>
                  </a:lnTo>
                  <a:lnTo>
                    <a:pt x="1880718" y="617750"/>
                  </a:lnTo>
                  <a:lnTo>
                    <a:pt x="1831654" y="662635"/>
                  </a:lnTo>
                  <a:lnTo>
                    <a:pt x="1774890" y="712129"/>
                  </a:lnTo>
                  <a:lnTo>
                    <a:pt x="1733103" y="751044"/>
                  </a:lnTo>
                  <a:lnTo>
                    <a:pt x="1688178" y="793740"/>
                  </a:lnTo>
                  <a:lnTo>
                    <a:pt x="1564113" y="905940"/>
                  </a:lnTo>
                  <a:lnTo>
                    <a:pt x="1513060" y="956563"/>
                  </a:lnTo>
                  <a:lnTo>
                    <a:pt x="1462747" y="1009860"/>
                  </a:lnTo>
                  <a:lnTo>
                    <a:pt x="1414985" y="1062122"/>
                  </a:lnTo>
                  <a:lnTo>
                    <a:pt x="1368358" y="1116464"/>
                  </a:lnTo>
                  <a:lnTo>
                    <a:pt x="1230536" y="1283326"/>
                  </a:lnTo>
                  <a:lnTo>
                    <a:pt x="1185733" y="1337015"/>
                  </a:lnTo>
                  <a:lnTo>
                    <a:pt x="1143595" y="1392627"/>
                  </a:lnTo>
                  <a:lnTo>
                    <a:pt x="1105183" y="1446553"/>
                  </a:lnTo>
                  <a:lnTo>
                    <a:pt x="1033956" y="1551022"/>
                  </a:lnTo>
                  <a:lnTo>
                    <a:pt x="986613" y="1623901"/>
                  </a:lnTo>
                  <a:lnTo>
                    <a:pt x="959531" y="1670627"/>
                  </a:lnTo>
                  <a:lnTo>
                    <a:pt x="935746" y="1714889"/>
                  </a:lnTo>
                  <a:lnTo>
                    <a:pt x="888272" y="1807540"/>
                  </a:lnTo>
                  <a:lnTo>
                    <a:pt x="861217" y="1862323"/>
                  </a:lnTo>
                  <a:lnTo>
                    <a:pt x="850024" y="1891504"/>
                  </a:lnTo>
                  <a:lnTo>
                    <a:pt x="845410" y="1920451"/>
                  </a:lnTo>
                  <a:lnTo>
                    <a:pt x="846129" y="1923170"/>
                  </a:lnTo>
                  <a:lnTo>
                    <a:pt x="847561" y="1924982"/>
                  </a:lnTo>
                  <a:lnTo>
                    <a:pt x="849468" y="1926190"/>
                  </a:lnTo>
                  <a:lnTo>
                    <a:pt x="854127" y="1927532"/>
                  </a:lnTo>
                  <a:lnTo>
                    <a:pt x="856703" y="1927890"/>
                  </a:lnTo>
                  <a:lnTo>
                    <a:pt x="860325" y="1926224"/>
                  </a:lnTo>
                  <a:lnTo>
                    <a:pt x="869430" y="1919292"/>
                  </a:lnTo>
                  <a:lnTo>
                    <a:pt x="915480" y="1866148"/>
                  </a:lnTo>
                  <a:lnTo>
                    <a:pt x="957149" y="1815551"/>
                  </a:lnTo>
                  <a:lnTo>
                    <a:pt x="1034145" y="1721972"/>
                  </a:lnTo>
                  <a:lnTo>
                    <a:pt x="1078956" y="1671167"/>
                  </a:lnTo>
                  <a:lnTo>
                    <a:pt x="1130969" y="1619918"/>
                  </a:lnTo>
                  <a:lnTo>
                    <a:pt x="1186067" y="1568538"/>
                  </a:lnTo>
                  <a:lnTo>
                    <a:pt x="1241127" y="1517119"/>
                  </a:lnTo>
                  <a:lnTo>
                    <a:pt x="1319466" y="1448545"/>
                  </a:lnTo>
                  <a:lnTo>
                    <a:pt x="1374633" y="1401662"/>
                  </a:lnTo>
                  <a:lnTo>
                    <a:pt x="1431725" y="1357608"/>
                  </a:lnTo>
                  <a:lnTo>
                    <a:pt x="1490869" y="1314392"/>
                  </a:lnTo>
                  <a:lnTo>
                    <a:pt x="1533211" y="1288275"/>
                  </a:lnTo>
                  <a:lnTo>
                    <a:pt x="1575525" y="1263967"/>
                  </a:lnTo>
                  <a:lnTo>
                    <a:pt x="1651796" y="1217317"/>
                  </a:lnTo>
                  <a:lnTo>
                    <a:pt x="1708369" y="1187946"/>
                  </a:lnTo>
                  <a:lnTo>
                    <a:pt x="1788176" y="1154902"/>
                  </a:lnTo>
                  <a:lnTo>
                    <a:pt x="1826142" y="1139185"/>
                  </a:lnTo>
                  <a:lnTo>
                    <a:pt x="1875534" y="1132394"/>
                  </a:lnTo>
                  <a:lnTo>
                    <a:pt x="1888958" y="1134362"/>
                  </a:lnTo>
                  <a:lnTo>
                    <a:pt x="1900323" y="1138411"/>
                  </a:lnTo>
                  <a:lnTo>
                    <a:pt x="1908549" y="1143386"/>
                  </a:lnTo>
                  <a:lnTo>
                    <a:pt x="1911123" y="1146999"/>
                  </a:lnTo>
                  <a:lnTo>
                    <a:pt x="1913983" y="1156092"/>
                  </a:lnTo>
                  <a:lnTo>
                    <a:pt x="1912715" y="1171564"/>
                  </a:lnTo>
                  <a:lnTo>
                    <a:pt x="1908024" y="1191141"/>
                  </a:lnTo>
                  <a:lnTo>
                    <a:pt x="1892767" y="1225487"/>
                  </a:lnTo>
                  <a:lnTo>
                    <a:pt x="1864011" y="1271965"/>
                  </a:lnTo>
                  <a:lnTo>
                    <a:pt x="1825751" y="1328492"/>
                  </a:lnTo>
                  <a:lnTo>
                    <a:pt x="1798253" y="1371059"/>
                  </a:lnTo>
                  <a:lnTo>
                    <a:pt x="1767617" y="1415377"/>
                  </a:lnTo>
                  <a:lnTo>
                    <a:pt x="1734951" y="1461427"/>
                  </a:lnTo>
                  <a:lnTo>
                    <a:pt x="1701383" y="1510469"/>
                  </a:lnTo>
                  <a:lnTo>
                    <a:pt x="1669953" y="1560840"/>
                  </a:lnTo>
                  <a:lnTo>
                    <a:pt x="1639157" y="1611802"/>
                  </a:lnTo>
                  <a:lnTo>
                    <a:pt x="1606420" y="1663027"/>
                  </a:lnTo>
                  <a:lnTo>
                    <a:pt x="1577900" y="1711828"/>
                  </a:lnTo>
                  <a:lnTo>
                    <a:pt x="1507730" y="1839373"/>
                  </a:lnTo>
                  <a:lnTo>
                    <a:pt x="1475633" y="1901666"/>
                  </a:lnTo>
                  <a:lnTo>
                    <a:pt x="1468020" y="1924253"/>
                  </a:lnTo>
                  <a:lnTo>
                    <a:pt x="1463132" y="1952935"/>
                  </a:lnTo>
                  <a:lnTo>
                    <a:pt x="1463684" y="1956255"/>
                  </a:lnTo>
                  <a:lnTo>
                    <a:pt x="1465004" y="1958469"/>
                  </a:lnTo>
                  <a:lnTo>
                    <a:pt x="1466837" y="1959945"/>
                  </a:lnTo>
                  <a:lnTo>
                    <a:pt x="1469011" y="1959976"/>
                  </a:lnTo>
                  <a:lnTo>
                    <a:pt x="1471413" y="1959045"/>
                  </a:lnTo>
                  <a:lnTo>
                    <a:pt x="1473967" y="1957471"/>
                  </a:lnTo>
                  <a:lnTo>
                    <a:pt x="1479345" y="1950642"/>
                  </a:lnTo>
                  <a:lnTo>
                    <a:pt x="1508109" y="1898520"/>
                  </a:lnTo>
                  <a:lnTo>
                    <a:pt x="1544288" y="1840325"/>
                  </a:lnTo>
                  <a:lnTo>
                    <a:pt x="1572375" y="1786138"/>
                  </a:lnTo>
                  <a:lnTo>
                    <a:pt x="1603345" y="1727855"/>
                  </a:lnTo>
                  <a:lnTo>
                    <a:pt x="1652882" y="1649380"/>
                  </a:lnTo>
                  <a:lnTo>
                    <a:pt x="1689619" y="1585478"/>
                  </a:lnTo>
                  <a:lnTo>
                    <a:pt x="1710532" y="15514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0817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1000"/>
            <a:ext cx="5372100" cy="6088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67"/>
          <p:cNvSpPr/>
          <p:nvPr/>
        </p:nvSpPr>
        <p:spPr>
          <a:xfrm>
            <a:off x="6843712" y="1825945"/>
            <a:ext cx="308248" cy="356408"/>
          </a:xfrm>
          <a:custGeom>
            <a:avLst/>
            <a:gdLst/>
            <a:ahLst/>
            <a:cxnLst/>
            <a:rect l="0" t="0" r="0" b="0"/>
            <a:pathLst>
              <a:path w="308248" h="356408">
                <a:moveTo>
                  <a:pt x="0" y="8569"/>
                </a:moveTo>
                <a:lnTo>
                  <a:pt x="0" y="29903"/>
                </a:lnTo>
                <a:lnTo>
                  <a:pt x="953" y="31364"/>
                </a:lnTo>
                <a:lnTo>
                  <a:pt x="2540" y="32339"/>
                </a:lnTo>
                <a:lnTo>
                  <a:pt x="4551" y="32988"/>
                </a:lnTo>
                <a:lnTo>
                  <a:pt x="5892" y="34374"/>
                </a:lnTo>
                <a:lnTo>
                  <a:pt x="6785" y="36250"/>
                </a:lnTo>
                <a:lnTo>
                  <a:pt x="7779" y="40874"/>
                </a:lnTo>
                <a:lnTo>
                  <a:pt x="8220" y="46105"/>
                </a:lnTo>
                <a:lnTo>
                  <a:pt x="9290" y="47880"/>
                </a:lnTo>
                <a:lnTo>
                  <a:pt x="10956" y="49064"/>
                </a:lnTo>
                <a:lnTo>
                  <a:pt x="13019" y="49854"/>
                </a:lnTo>
                <a:lnTo>
                  <a:pt x="14394" y="51332"/>
                </a:lnTo>
                <a:lnTo>
                  <a:pt x="15311" y="53270"/>
                </a:lnTo>
                <a:lnTo>
                  <a:pt x="15923" y="55515"/>
                </a:lnTo>
                <a:lnTo>
                  <a:pt x="19141" y="60549"/>
                </a:lnTo>
                <a:lnTo>
                  <a:pt x="21334" y="63225"/>
                </a:lnTo>
                <a:lnTo>
                  <a:pt x="22795" y="65962"/>
                </a:lnTo>
                <a:lnTo>
                  <a:pt x="25805" y="74364"/>
                </a:lnTo>
                <a:lnTo>
                  <a:pt x="32305" y="82886"/>
                </a:lnTo>
                <a:lnTo>
                  <a:pt x="37535" y="88589"/>
                </a:lnTo>
                <a:lnTo>
                  <a:pt x="39311" y="91443"/>
                </a:lnTo>
                <a:lnTo>
                  <a:pt x="42763" y="100011"/>
                </a:lnTo>
                <a:lnTo>
                  <a:pt x="49395" y="108583"/>
                </a:lnTo>
                <a:lnTo>
                  <a:pt x="58422" y="118319"/>
                </a:lnTo>
                <a:lnTo>
                  <a:pt x="64088" y="124061"/>
                </a:lnTo>
                <a:lnTo>
                  <a:pt x="71664" y="129114"/>
                </a:lnTo>
                <a:lnTo>
                  <a:pt x="82948" y="135568"/>
                </a:lnTo>
                <a:lnTo>
                  <a:pt x="89453" y="141237"/>
                </a:lnTo>
                <a:lnTo>
                  <a:pt x="92973" y="142735"/>
                </a:lnTo>
                <a:lnTo>
                  <a:pt x="101964" y="144398"/>
                </a:lnTo>
                <a:lnTo>
                  <a:pt x="109770" y="145138"/>
                </a:lnTo>
                <a:lnTo>
                  <a:pt x="117367" y="145467"/>
                </a:lnTo>
                <a:lnTo>
                  <a:pt x="138728" y="145695"/>
                </a:lnTo>
                <a:lnTo>
                  <a:pt x="165702" y="145729"/>
                </a:lnTo>
                <a:lnTo>
                  <a:pt x="168570" y="144776"/>
                </a:lnTo>
                <a:lnTo>
                  <a:pt x="174297" y="141179"/>
                </a:lnTo>
                <a:lnTo>
                  <a:pt x="182877" y="133798"/>
                </a:lnTo>
                <a:lnTo>
                  <a:pt x="191452" y="125578"/>
                </a:lnTo>
                <a:lnTo>
                  <a:pt x="194310" y="123723"/>
                </a:lnTo>
                <a:lnTo>
                  <a:pt x="202883" y="120159"/>
                </a:lnTo>
                <a:lnTo>
                  <a:pt x="208597" y="115950"/>
                </a:lnTo>
                <a:lnTo>
                  <a:pt x="210503" y="113494"/>
                </a:lnTo>
                <a:lnTo>
                  <a:pt x="211773" y="110904"/>
                </a:lnTo>
                <a:lnTo>
                  <a:pt x="212619" y="108225"/>
                </a:lnTo>
                <a:lnTo>
                  <a:pt x="216100" y="102708"/>
                </a:lnTo>
                <a:lnTo>
                  <a:pt x="218362" y="99904"/>
                </a:lnTo>
                <a:lnTo>
                  <a:pt x="219870" y="97082"/>
                </a:lnTo>
                <a:lnTo>
                  <a:pt x="221545" y="91406"/>
                </a:lnTo>
                <a:lnTo>
                  <a:pt x="222489" y="82855"/>
                </a:lnTo>
                <a:lnTo>
                  <a:pt x="223573" y="80001"/>
                </a:lnTo>
                <a:lnTo>
                  <a:pt x="228698" y="71433"/>
                </a:lnTo>
                <a:lnTo>
                  <a:pt x="230231" y="65719"/>
                </a:lnTo>
                <a:lnTo>
                  <a:pt x="231094" y="57147"/>
                </a:lnTo>
                <a:lnTo>
                  <a:pt x="231349" y="48574"/>
                </a:lnTo>
                <a:lnTo>
                  <a:pt x="230433" y="45717"/>
                </a:lnTo>
                <a:lnTo>
                  <a:pt x="225545" y="37144"/>
                </a:lnTo>
                <a:lnTo>
                  <a:pt x="224067" y="31430"/>
                </a:lnTo>
                <a:lnTo>
                  <a:pt x="223235" y="22857"/>
                </a:lnTo>
                <a:lnTo>
                  <a:pt x="222166" y="20952"/>
                </a:lnTo>
                <a:lnTo>
                  <a:pt x="220500" y="19682"/>
                </a:lnTo>
                <a:lnTo>
                  <a:pt x="218438" y="18835"/>
                </a:lnTo>
                <a:lnTo>
                  <a:pt x="217063" y="17318"/>
                </a:lnTo>
                <a:lnTo>
                  <a:pt x="216146" y="15355"/>
                </a:lnTo>
                <a:lnTo>
                  <a:pt x="214674" y="9910"/>
                </a:lnTo>
                <a:lnTo>
                  <a:pt x="214313" y="2"/>
                </a:lnTo>
                <a:lnTo>
                  <a:pt x="214313" y="0"/>
                </a:lnTo>
                <a:lnTo>
                  <a:pt x="214313" y="21235"/>
                </a:lnTo>
                <a:lnTo>
                  <a:pt x="215265" y="23681"/>
                </a:lnTo>
                <a:lnTo>
                  <a:pt x="221157" y="31674"/>
                </a:lnTo>
                <a:lnTo>
                  <a:pt x="226244" y="37253"/>
                </a:lnTo>
                <a:lnTo>
                  <a:pt x="227982" y="40074"/>
                </a:lnTo>
                <a:lnTo>
                  <a:pt x="231380" y="48596"/>
                </a:lnTo>
                <a:lnTo>
                  <a:pt x="237996" y="57153"/>
                </a:lnTo>
                <a:lnTo>
                  <a:pt x="245990" y="66674"/>
                </a:lnTo>
                <a:lnTo>
                  <a:pt x="251568" y="75986"/>
                </a:lnTo>
                <a:lnTo>
                  <a:pt x="254684" y="83935"/>
                </a:lnTo>
                <a:lnTo>
                  <a:pt x="257020" y="91595"/>
                </a:lnTo>
                <a:lnTo>
                  <a:pt x="261234" y="101350"/>
                </a:lnTo>
                <a:lnTo>
                  <a:pt x="263741" y="109495"/>
                </a:lnTo>
                <a:lnTo>
                  <a:pt x="265809" y="117243"/>
                </a:lnTo>
                <a:lnTo>
                  <a:pt x="269902" y="127036"/>
                </a:lnTo>
                <a:lnTo>
                  <a:pt x="272357" y="135199"/>
                </a:lnTo>
                <a:lnTo>
                  <a:pt x="274400" y="142954"/>
                </a:lnTo>
                <a:lnTo>
                  <a:pt x="278483" y="152751"/>
                </a:lnTo>
                <a:lnTo>
                  <a:pt x="283473" y="160915"/>
                </a:lnTo>
                <a:lnTo>
                  <a:pt x="286137" y="164426"/>
                </a:lnTo>
                <a:lnTo>
                  <a:pt x="287913" y="168671"/>
                </a:lnTo>
                <a:lnTo>
                  <a:pt x="289886" y="178468"/>
                </a:lnTo>
                <a:lnTo>
                  <a:pt x="293304" y="186633"/>
                </a:lnTo>
                <a:lnTo>
                  <a:pt x="295548" y="190143"/>
                </a:lnTo>
                <a:lnTo>
                  <a:pt x="298042" y="199124"/>
                </a:lnTo>
                <a:lnTo>
                  <a:pt x="299151" y="208513"/>
                </a:lnTo>
                <a:lnTo>
                  <a:pt x="299644" y="215861"/>
                </a:lnTo>
                <a:lnTo>
                  <a:pt x="302402" y="224842"/>
                </a:lnTo>
                <a:lnTo>
                  <a:pt x="305852" y="234230"/>
                </a:lnTo>
                <a:lnTo>
                  <a:pt x="307384" y="241578"/>
                </a:lnTo>
                <a:lnTo>
                  <a:pt x="308066" y="250559"/>
                </a:lnTo>
                <a:lnTo>
                  <a:pt x="308247" y="255621"/>
                </a:lnTo>
                <a:lnTo>
                  <a:pt x="307415" y="259948"/>
                </a:lnTo>
                <a:lnTo>
                  <a:pt x="302647" y="270589"/>
                </a:lnTo>
                <a:lnTo>
                  <a:pt x="300811" y="279774"/>
                </a:lnTo>
                <a:lnTo>
                  <a:pt x="300381" y="285632"/>
                </a:lnTo>
                <a:lnTo>
                  <a:pt x="297651" y="293951"/>
                </a:lnTo>
                <a:lnTo>
                  <a:pt x="293262" y="303046"/>
                </a:lnTo>
                <a:lnTo>
                  <a:pt x="285436" y="313521"/>
                </a:lnTo>
                <a:lnTo>
                  <a:pt x="277085" y="322657"/>
                </a:lnTo>
                <a:lnTo>
                  <a:pt x="271421" y="328504"/>
                </a:lnTo>
                <a:lnTo>
                  <a:pt x="268577" y="330444"/>
                </a:lnTo>
                <a:lnTo>
                  <a:pt x="249763" y="338364"/>
                </a:lnTo>
                <a:lnTo>
                  <a:pt x="244614" y="339875"/>
                </a:lnTo>
                <a:lnTo>
                  <a:pt x="239276" y="340883"/>
                </a:lnTo>
                <a:lnTo>
                  <a:pt x="233812" y="341554"/>
                </a:lnTo>
                <a:lnTo>
                  <a:pt x="225202" y="342300"/>
                </a:lnTo>
                <a:lnTo>
                  <a:pt x="221572" y="342499"/>
                </a:lnTo>
                <a:lnTo>
                  <a:pt x="212458" y="345260"/>
                </a:lnTo>
                <a:lnTo>
                  <a:pt x="203012" y="348710"/>
                </a:lnTo>
                <a:lnTo>
                  <a:pt x="195637" y="350243"/>
                </a:lnTo>
                <a:lnTo>
                  <a:pt x="186130" y="351106"/>
                </a:lnTo>
                <a:lnTo>
                  <a:pt x="177657" y="351308"/>
                </a:lnTo>
                <a:lnTo>
                  <a:pt x="151811" y="351460"/>
                </a:lnTo>
                <a:lnTo>
                  <a:pt x="148832" y="352416"/>
                </a:lnTo>
                <a:lnTo>
                  <a:pt x="142983" y="356018"/>
                </a:lnTo>
                <a:lnTo>
                  <a:pt x="140090" y="356407"/>
                </a:lnTo>
                <a:lnTo>
                  <a:pt x="137208" y="355713"/>
                </a:lnTo>
                <a:lnTo>
                  <a:pt x="131467" y="353356"/>
                </a:lnTo>
                <a:lnTo>
                  <a:pt x="122879" y="352028"/>
                </a:lnTo>
                <a:lnTo>
                  <a:pt x="114302" y="351635"/>
                </a:lnTo>
                <a:lnTo>
                  <a:pt x="104563" y="351491"/>
                </a:lnTo>
                <a:lnTo>
                  <a:pt x="87314" y="351470"/>
                </a:lnTo>
                <a:lnTo>
                  <a:pt x="86784" y="350518"/>
                </a:lnTo>
                <a:lnTo>
                  <a:pt x="85865" y="344089"/>
                </a:lnTo>
                <a:lnTo>
                  <a:pt x="84865" y="343692"/>
                </a:lnTo>
                <a:lnTo>
                  <a:pt x="77509" y="342928"/>
                </a:lnTo>
                <a:lnTo>
                  <a:pt x="68580" y="3428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68"/>
          <p:cNvSpPr/>
          <p:nvPr/>
        </p:nvSpPr>
        <p:spPr>
          <a:xfrm>
            <a:off x="7340917" y="1825942"/>
            <a:ext cx="222520" cy="205741"/>
          </a:xfrm>
          <a:custGeom>
            <a:avLst/>
            <a:gdLst/>
            <a:ahLst/>
            <a:cxnLst/>
            <a:rect l="0" t="0" r="0" b="0"/>
            <a:pathLst>
              <a:path w="222520" h="205741">
                <a:moveTo>
                  <a:pt x="8573" y="0"/>
                </a:moveTo>
                <a:lnTo>
                  <a:pt x="1192" y="0"/>
                </a:lnTo>
                <a:lnTo>
                  <a:pt x="4904" y="0"/>
                </a:lnTo>
                <a:lnTo>
                  <a:pt x="6127" y="953"/>
                </a:lnTo>
                <a:lnTo>
                  <a:pt x="6943" y="2540"/>
                </a:lnTo>
                <a:lnTo>
                  <a:pt x="7848" y="6844"/>
                </a:lnTo>
                <a:lnTo>
                  <a:pt x="8251" y="11932"/>
                </a:lnTo>
                <a:lnTo>
                  <a:pt x="9311" y="13669"/>
                </a:lnTo>
                <a:lnTo>
                  <a:pt x="10969" y="14828"/>
                </a:lnTo>
                <a:lnTo>
                  <a:pt x="13028" y="15601"/>
                </a:lnTo>
                <a:lnTo>
                  <a:pt x="14400" y="17068"/>
                </a:lnTo>
                <a:lnTo>
                  <a:pt x="15316" y="18999"/>
                </a:lnTo>
                <a:lnTo>
                  <a:pt x="16332" y="23684"/>
                </a:lnTo>
                <a:lnTo>
                  <a:pt x="16784" y="28941"/>
                </a:lnTo>
                <a:lnTo>
                  <a:pt x="17857" y="30724"/>
                </a:lnTo>
                <a:lnTo>
                  <a:pt x="19525" y="31913"/>
                </a:lnTo>
                <a:lnTo>
                  <a:pt x="21589" y="32705"/>
                </a:lnTo>
                <a:lnTo>
                  <a:pt x="26423" y="36126"/>
                </a:lnTo>
                <a:lnTo>
                  <a:pt x="31746" y="40821"/>
                </a:lnTo>
                <a:lnTo>
                  <a:pt x="37287" y="46083"/>
                </a:lnTo>
                <a:lnTo>
                  <a:pt x="41051" y="48819"/>
                </a:lnTo>
                <a:lnTo>
                  <a:pt x="45464" y="51596"/>
                </a:lnTo>
                <a:lnTo>
                  <a:pt x="50312" y="54400"/>
                </a:lnTo>
                <a:lnTo>
                  <a:pt x="54496" y="56269"/>
                </a:lnTo>
                <a:lnTo>
                  <a:pt x="58239" y="57515"/>
                </a:lnTo>
                <a:lnTo>
                  <a:pt x="61686" y="58346"/>
                </a:lnTo>
                <a:lnTo>
                  <a:pt x="68056" y="61809"/>
                </a:lnTo>
                <a:lnTo>
                  <a:pt x="71088" y="64066"/>
                </a:lnTo>
                <a:lnTo>
                  <a:pt x="75014" y="66523"/>
                </a:lnTo>
                <a:lnTo>
                  <a:pt x="79537" y="69114"/>
                </a:lnTo>
                <a:lnTo>
                  <a:pt x="84458" y="71793"/>
                </a:lnTo>
                <a:lnTo>
                  <a:pt x="88690" y="73580"/>
                </a:lnTo>
                <a:lnTo>
                  <a:pt x="92464" y="74771"/>
                </a:lnTo>
                <a:lnTo>
                  <a:pt x="95932" y="75565"/>
                </a:lnTo>
                <a:lnTo>
                  <a:pt x="100150" y="77046"/>
                </a:lnTo>
                <a:lnTo>
                  <a:pt x="104868" y="78987"/>
                </a:lnTo>
                <a:lnTo>
                  <a:pt x="109916" y="81233"/>
                </a:lnTo>
                <a:lnTo>
                  <a:pt x="115188" y="82730"/>
                </a:lnTo>
                <a:lnTo>
                  <a:pt x="120607" y="83729"/>
                </a:lnTo>
                <a:lnTo>
                  <a:pt x="126124" y="84394"/>
                </a:lnTo>
                <a:lnTo>
                  <a:pt x="130756" y="85790"/>
                </a:lnTo>
                <a:lnTo>
                  <a:pt x="134796" y="87673"/>
                </a:lnTo>
                <a:lnTo>
                  <a:pt x="138441" y="89881"/>
                </a:lnTo>
                <a:lnTo>
                  <a:pt x="142777" y="92306"/>
                </a:lnTo>
                <a:lnTo>
                  <a:pt x="152674" y="97540"/>
                </a:lnTo>
                <a:lnTo>
                  <a:pt x="157028" y="99317"/>
                </a:lnTo>
                <a:lnTo>
                  <a:pt x="160883" y="100501"/>
                </a:lnTo>
                <a:lnTo>
                  <a:pt x="167706" y="101817"/>
                </a:lnTo>
                <a:lnTo>
                  <a:pt x="173914" y="102402"/>
                </a:lnTo>
                <a:lnTo>
                  <a:pt x="176903" y="103511"/>
                </a:lnTo>
                <a:lnTo>
                  <a:pt x="182764" y="107282"/>
                </a:lnTo>
                <a:lnTo>
                  <a:pt x="188543" y="109594"/>
                </a:lnTo>
                <a:lnTo>
                  <a:pt x="194287" y="110621"/>
                </a:lnTo>
                <a:lnTo>
                  <a:pt x="200014" y="111077"/>
                </a:lnTo>
                <a:lnTo>
                  <a:pt x="202876" y="112151"/>
                </a:lnTo>
                <a:lnTo>
                  <a:pt x="208595" y="115885"/>
                </a:lnTo>
                <a:lnTo>
                  <a:pt x="213811" y="119653"/>
                </a:lnTo>
                <a:lnTo>
                  <a:pt x="218715" y="119908"/>
                </a:lnTo>
                <a:lnTo>
                  <a:pt x="220105" y="120896"/>
                </a:lnTo>
                <a:lnTo>
                  <a:pt x="221032" y="122507"/>
                </a:lnTo>
                <a:lnTo>
                  <a:pt x="222519" y="127387"/>
                </a:lnTo>
                <a:lnTo>
                  <a:pt x="221689" y="127787"/>
                </a:lnTo>
                <a:lnTo>
                  <a:pt x="215969" y="128350"/>
                </a:lnTo>
                <a:lnTo>
                  <a:pt x="210921" y="128482"/>
                </a:lnTo>
                <a:lnTo>
                  <a:pt x="208242" y="129470"/>
                </a:lnTo>
                <a:lnTo>
                  <a:pt x="202724" y="133107"/>
                </a:lnTo>
                <a:lnTo>
                  <a:pt x="197098" y="135359"/>
                </a:lnTo>
                <a:lnTo>
                  <a:pt x="190469" y="137312"/>
                </a:lnTo>
                <a:lnTo>
                  <a:pt x="186035" y="139166"/>
                </a:lnTo>
                <a:lnTo>
                  <a:pt x="181173" y="141355"/>
                </a:lnTo>
                <a:lnTo>
                  <a:pt x="170691" y="146327"/>
                </a:lnTo>
                <a:lnTo>
                  <a:pt x="148440" y="157280"/>
                </a:lnTo>
                <a:lnTo>
                  <a:pt x="142775" y="159146"/>
                </a:lnTo>
                <a:lnTo>
                  <a:pt x="137093" y="160390"/>
                </a:lnTo>
                <a:lnTo>
                  <a:pt x="131400" y="161219"/>
                </a:lnTo>
                <a:lnTo>
                  <a:pt x="125700" y="162724"/>
                </a:lnTo>
                <a:lnTo>
                  <a:pt x="119995" y="164680"/>
                </a:lnTo>
                <a:lnTo>
                  <a:pt x="114287" y="166937"/>
                </a:lnTo>
                <a:lnTo>
                  <a:pt x="108577" y="169394"/>
                </a:lnTo>
                <a:lnTo>
                  <a:pt x="97151" y="174664"/>
                </a:lnTo>
                <a:lnTo>
                  <a:pt x="91437" y="176450"/>
                </a:lnTo>
                <a:lnTo>
                  <a:pt x="85724" y="177641"/>
                </a:lnTo>
                <a:lnTo>
                  <a:pt x="80009" y="178435"/>
                </a:lnTo>
                <a:lnTo>
                  <a:pt x="75247" y="179916"/>
                </a:lnTo>
                <a:lnTo>
                  <a:pt x="71120" y="181857"/>
                </a:lnTo>
                <a:lnTo>
                  <a:pt x="67416" y="184103"/>
                </a:lnTo>
                <a:lnTo>
                  <a:pt x="63041" y="185600"/>
                </a:lnTo>
                <a:lnTo>
                  <a:pt x="58220" y="186599"/>
                </a:lnTo>
                <a:lnTo>
                  <a:pt x="53101" y="187264"/>
                </a:lnTo>
                <a:lnTo>
                  <a:pt x="48736" y="188660"/>
                </a:lnTo>
                <a:lnTo>
                  <a:pt x="44873" y="190544"/>
                </a:lnTo>
                <a:lnTo>
                  <a:pt x="41345" y="192752"/>
                </a:lnTo>
                <a:lnTo>
                  <a:pt x="37088" y="194224"/>
                </a:lnTo>
                <a:lnTo>
                  <a:pt x="32346" y="195205"/>
                </a:lnTo>
                <a:lnTo>
                  <a:pt x="27278" y="195859"/>
                </a:lnTo>
                <a:lnTo>
                  <a:pt x="22949" y="197248"/>
                </a:lnTo>
                <a:lnTo>
                  <a:pt x="19109" y="199126"/>
                </a:lnTo>
                <a:lnTo>
                  <a:pt x="10654" y="204434"/>
                </a:lnTo>
                <a:lnTo>
                  <a:pt x="6957" y="205159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9"/>
          <p:cNvSpPr/>
          <p:nvPr/>
        </p:nvSpPr>
        <p:spPr>
          <a:xfrm>
            <a:off x="7298055" y="2100262"/>
            <a:ext cx="317183" cy="25365"/>
          </a:xfrm>
          <a:custGeom>
            <a:avLst/>
            <a:gdLst/>
            <a:ahLst/>
            <a:cxnLst/>
            <a:rect l="0" t="0" r="0" b="0"/>
            <a:pathLst>
              <a:path w="317183" h="25365">
                <a:moveTo>
                  <a:pt x="0" y="8573"/>
                </a:moveTo>
                <a:lnTo>
                  <a:pt x="0" y="17114"/>
                </a:lnTo>
                <a:lnTo>
                  <a:pt x="12770" y="17144"/>
                </a:lnTo>
                <a:lnTo>
                  <a:pt x="14228" y="18097"/>
                </a:lnTo>
                <a:lnTo>
                  <a:pt x="15200" y="19685"/>
                </a:lnTo>
                <a:lnTo>
                  <a:pt x="15848" y="21696"/>
                </a:lnTo>
                <a:lnTo>
                  <a:pt x="17233" y="23036"/>
                </a:lnTo>
                <a:lnTo>
                  <a:pt x="19109" y="23930"/>
                </a:lnTo>
                <a:lnTo>
                  <a:pt x="21311" y="24526"/>
                </a:lnTo>
                <a:lnTo>
                  <a:pt x="26299" y="25188"/>
                </a:lnTo>
                <a:lnTo>
                  <a:pt x="28962" y="25364"/>
                </a:lnTo>
                <a:lnTo>
                  <a:pt x="31691" y="24530"/>
                </a:lnTo>
                <a:lnTo>
                  <a:pt x="34462" y="23020"/>
                </a:lnTo>
                <a:lnTo>
                  <a:pt x="37263" y="21062"/>
                </a:lnTo>
                <a:lnTo>
                  <a:pt x="41034" y="19756"/>
                </a:lnTo>
                <a:lnTo>
                  <a:pt x="45454" y="18886"/>
                </a:lnTo>
                <a:lnTo>
                  <a:pt x="50305" y="18305"/>
                </a:lnTo>
                <a:lnTo>
                  <a:pt x="58235" y="17661"/>
                </a:lnTo>
                <a:lnTo>
                  <a:pt x="66839" y="17374"/>
                </a:lnTo>
                <a:lnTo>
                  <a:pt x="116922" y="17154"/>
                </a:lnTo>
                <a:lnTo>
                  <a:pt x="122716" y="16198"/>
                </a:lnTo>
                <a:lnTo>
                  <a:pt x="128483" y="14609"/>
                </a:lnTo>
                <a:lnTo>
                  <a:pt x="134233" y="12597"/>
                </a:lnTo>
                <a:lnTo>
                  <a:pt x="140923" y="11256"/>
                </a:lnTo>
                <a:lnTo>
                  <a:pt x="148241" y="10361"/>
                </a:lnTo>
                <a:lnTo>
                  <a:pt x="155978" y="9765"/>
                </a:lnTo>
                <a:lnTo>
                  <a:pt x="163039" y="9368"/>
                </a:lnTo>
                <a:lnTo>
                  <a:pt x="175967" y="8926"/>
                </a:lnTo>
                <a:lnTo>
                  <a:pt x="198506" y="8677"/>
                </a:lnTo>
                <a:lnTo>
                  <a:pt x="205680" y="7690"/>
                </a:lnTo>
                <a:lnTo>
                  <a:pt x="212367" y="6079"/>
                </a:lnTo>
                <a:lnTo>
                  <a:pt x="218731" y="4053"/>
                </a:lnTo>
                <a:lnTo>
                  <a:pt x="224878" y="2702"/>
                </a:lnTo>
                <a:lnTo>
                  <a:pt x="230881" y="1801"/>
                </a:lnTo>
                <a:lnTo>
                  <a:pt x="236788" y="1201"/>
                </a:lnTo>
                <a:lnTo>
                  <a:pt x="242631" y="801"/>
                </a:lnTo>
                <a:lnTo>
                  <a:pt x="248431" y="534"/>
                </a:lnTo>
                <a:lnTo>
                  <a:pt x="263157" y="158"/>
                </a:lnTo>
                <a:lnTo>
                  <a:pt x="306912" y="0"/>
                </a:lnTo>
                <a:lnTo>
                  <a:pt x="308431" y="953"/>
                </a:lnTo>
                <a:lnTo>
                  <a:pt x="310396" y="2540"/>
                </a:lnTo>
                <a:lnTo>
                  <a:pt x="317182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0"/>
          <p:cNvSpPr/>
          <p:nvPr/>
        </p:nvSpPr>
        <p:spPr>
          <a:xfrm>
            <a:off x="7735252" y="1954530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4551" y="8572"/>
                </a:lnTo>
                <a:lnTo>
                  <a:pt x="6845" y="7620"/>
                </a:lnTo>
                <a:lnTo>
                  <a:pt x="9325" y="6032"/>
                </a:lnTo>
                <a:lnTo>
                  <a:pt x="11932" y="4021"/>
                </a:lnTo>
                <a:lnTo>
                  <a:pt x="14622" y="2681"/>
                </a:lnTo>
                <a:lnTo>
                  <a:pt x="17368" y="1787"/>
                </a:lnTo>
                <a:lnTo>
                  <a:pt x="20152" y="1191"/>
                </a:lnTo>
                <a:lnTo>
                  <a:pt x="22959" y="794"/>
                </a:lnTo>
                <a:lnTo>
                  <a:pt x="25784" y="529"/>
                </a:lnTo>
                <a:lnTo>
                  <a:pt x="28619" y="353"/>
                </a:lnTo>
                <a:lnTo>
                  <a:pt x="34310" y="157"/>
                </a:lnTo>
                <a:lnTo>
                  <a:pt x="45408" y="46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1"/>
          <p:cNvSpPr/>
          <p:nvPr/>
        </p:nvSpPr>
        <p:spPr>
          <a:xfrm>
            <a:off x="8043862" y="1834514"/>
            <a:ext cx="240031" cy="240032"/>
          </a:xfrm>
          <a:custGeom>
            <a:avLst/>
            <a:gdLst/>
            <a:ahLst/>
            <a:cxnLst/>
            <a:rect l="0" t="0" r="0" b="0"/>
            <a:pathLst>
              <a:path w="240031" h="240032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39" y="6786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779" y="15182"/>
                </a:lnTo>
                <a:lnTo>
                  <a:pt x="8220" y="20400"/>
                </a:lnTo>
                <a:lnTo>
                  <a:pt x="9289" y="23125"/>
                </a:lnTo>
                <a:lnTo>
                  <a:pt x="15347" y="32464"/>
                </a:lnTo>
                <a:lnTo>
                  <a:pt x="17852" y="36883"/>
                </a:lnTo>
                <a:lnTo>
                  <a:pt x="20474" y="41734"/>
                </a:lnTo>
                <a:lnTo>
                  <a:pt x="23174" y="45920"/>
                </a:lnTo>
                <a:lnTo>
                  <a:pt x="28715" y="53112"/>
                </a:lnTo>
                <a:lnTo>
                  <a:pt x="31525" y="57316"/>
                </a:lnTo>
                <a:lnTo>
                  <a:pt x="34351" y="62023"/>
                </a:lnTo>
                <a:lnTo>
                  <a:pt x="37188" y="67066"/>
                </a:lnTo>
                <a:lnTo>
                  <a:pt x="39081" y="72334"/>
                </a:lnTo>
                <a:lnTo>
                  <a:pt x="40342" y="77750"/>
                </a:lnTo>
                <a:lnTo>
                  <a:pt x="41182" y="83266"/>
                </a:lnTo>
                <a:lnTo>
                  <a:pt x="43646" y="87896"/>
                </a:lnTo>
                <a:lnTo>
                  <a:pt x="47196" y="91935"/>
                </a:lnTo>
                <a:lnTo>
                  <a:pt x="51467" y="95580"/>
                </a:lnTo>
                <a:lnTo>
                  <a:pt x="55266" y="99915"/>
                </a:lnTo>
                <a:lnTo>
                  <a:pt x="58751" y="104710"/>
                </a:lnTo>
                <a:lnTo>
                  <a:pt x="62028" y="109812"/>
                </a:lnTo>
                <a:lnTo>
                  <a:pt x="66117" y="115118"/>
                </a:lnTo>
                <a:lnTo>
                  <a:pt x="70748" y="120561"/>
                </a:lnTo>
                <a:lnTo>
                  <a:pt x="80021" y="130735"/>
                </a:lnTo>
                <a:lnTo>
                  <a:pt x="87318" y="138432"/>
                </a:lnTo>
                <a:lnTo>
                  <a:pt x="90596" y="142771"/>
                </a:lnTo>
                <a:lnTo>
                  <a:pt x="93735" y="147568"/>
                </a:lnTo>
                <a:lnTo>
                  <a:pt x="96781" y="152672"/>
                </a:lnTo>
                <a:lnTo>
                  <a:pt x="100716" y="157026"/>
                </a:lnTo>
                <a:lnTo>
                  <a:pt x="105243" y="160882"/>
                </a:lnTo>
                <a:lnTo>
                  <a:pt x="110168" y="164405"/>
                </a:lnTo>
                <a:lnTo>
                  <a:pt x="115355" y="167706"/>
                </a:lnTo>
                <a:lnTo>
                  <a:pt x="120718" y="170859"/>
                </a:lnTo>
                <a:lnTo>
                  <a:pt x="126198" y="173914"/>
                </a:lnTo>
                <a:lnTo>
                  <a:pt x="131757" y="177855"/>
                </a:lnTo>
                <a:lnTo>
                  <a:pt x="137368" y="182388"/>
                </a:lnTo>
                <a:lnTo>
                  <a:pt x="143014" y="187315"/>
                </a:lnTo>
                <a:lnTo>
                  <a:pt x="148682" y="191552"/>
                </a:lnTo>
                <a:lnTo>
                  <a:pt x="154367" y="195329"/>
                </a:lnTo>
                <a:lnTo>
                  <a:pt x="160062" y="198799"/>
                </a:lnTo>
                <a:lnTo>
                  <a:pt x="164810" y="202065"/>
                </a:lnTo>
                <a:lnTo>
                  <a:pt x="168928" y="205196"/>
                </a:lnTo>
                <a:lnTo>
                  <a:pt x="176044" y="211213"/>
                </a:lnTo>
                <a:lnTo>
                  <a:pt x="182382" y="217063"/>
                </a:lnTo>
                <a:lnTo>
                  <a:pt x="186358" y="219956"/>
                </a:lnTo>
                <a:lnTo>
                  <a:pt x="190914" y="222838"/>
                </a:lnTo>
                <a:lnTo>
                  <a:pt x="202811" y="229755"/>
                </a:lnTo>
                <a:lnTo>
                  <a:pt x="206978" y="230701"/>
                </a:lnTo>
                <a:lnTo>
                  <a:pt x="209422" y="230954"/>
                </a:lnTo>
                <a:lnTo>
                  <a:pt x="212005" y="232074"/>
                </a:lnTo>
                <a:lnTo>
                  <a:pt x="217414" y="235860"/>
                </a:lnTo>
                <a:lnTo>
                  <a:pt x="222994" y="238177"/>
                </a:lnTo>
                <a:lnTo>
                  <a:pt x="230963" y="239922"/>
                </a:lnTo>
                <a:lnTo>
                  <a:pt x="238178" y="240016"/>
                </a:lnTo>
                <a:lnTo>
                  <a:pt x="240030" y="24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2"/>
          <p:cNvSpPr/>
          <p:nvPr/>
        </p:nvSpPr>
        <p:spPr>
          <a:xfrm>
            <a:off x="8009572" y="1885950"/>
            <a:ext cx="197169" cy="214313"/>
          </a:xfrm>
          <a:custGeom>
            <a:avLst/>
            <a:gdLst/>
            <a:ahLst/>
            <a:cxnLst/>
            <a:rect l="0" t="0" r="0" b="0"/>
            <a:pathLst>
              <a:path w="197169" h="214313">
                <a:moveTo>
                  <a:pt x="197168" y="0"/>
                </a:moveTo>
                <a:lnTo>
                  <a:pt x="188949" y="0"/>
                </a:lnTo>
                <a:lnTo>
                  <a:pt x="184148" y="4550"/>
                </a:lnTo>
                <a:lnTo>
                  <a:pt x="182774" y="6843"/>
                </a:lnTo>
                <a:lnTo>
                  <a:pt x="179886" y="15574"/>
                </a:lnTo>
                <a:lnTo>
                  <a:pt x="178026" y="19908"/>
                </a:lnTo>
                <a:lnTo>
                  <a:pt x="175835" y="24702"/>
                </a:lnTo>
                <a:lnTo>
                  <a:pt x="173420" y="28850"/>
                </a:lnTo>
                <a:lnTo>
                  <a:pt x="170858" y="32568"/>
                </a:lnTo>
                <a:lnTo>
                  <a:pt x="165472" y="39240"/>
                </a:lnTo>
                <a:lnTo>
                  <a:pt x="159903" y="45379"/>
                </a:lnTo>
                <a:lnTo>
                  <a:pt x="146863" y="58742"/>
                </a:lnTo>
                <a:lnTo>
                  <a:pt x="130934" y="74766"/>
                </a:lnTo>
                <a:lnTo>
                  <a:pt x="126342" y="80324"/>
                </a:lnTo>
                <a:lnTo>
                  <a:pt x="122328" y="85934"/>
                </a:lnTo>
                <a:lnTo>
                  <a:pt x="118700" y="91579"/>
                </a:lnTo>
                <a:lnTo>
                  <a:pt x="115328" y="97248"/>
                </a:lnTo>
                <a:lnTo>
                  <a:pt x="112128" y="102932"/>
                </a:lnTo>
                <a:lnTo>
                  <a:pt x="109042" y="108626"/>
                </a:lnTo>
                <a:lnTo>
                  <a:pt x="105080" y="114327"/>
                </a:lnTo>
                <a:lnTo>
                  <a:pt x="100533" y="120033"/>
                </a:lnTo>
                <a:lnTo>
                  <a:pt x="95597" y="125742"/>
                </a:lnTo>
                <a:lnTo>
                  <a:pt x="91354" y="131453"/>
                </a:lnTo>
                <a:lnTo>
                  <a:pt x="87573" y="137165"/>
                </a:lnTo>
                <a:lnTo>
                  <a:pt x="84099" y="142878"/>
                </a:lnTo>
                <a:lnTo>
                  <a:pt x="79879" y="148592"/>
                </a:lnTo>
                <a:lnTo>
                  <a:pt x="75160" y="154306"/>
                </a:lnTo>
                <a:lnTo>
                  <a:pt x="65789" y="164783"/>
                </a:lnTo>
                <a:lnTo>
                  <a:pt x="58449" y="172614"/>
                </a:lnTo>
                <a:lnTo>
                  <a:pt x="54207" y="176036"/>
                </a:lnTo>
                <a:lnTo>
                  <a:pt x="49473" y="179270"/>
                </a:lnTo>
                <a:lnTo>
                  <a:pt x="44411" y="182378"/>
                </a:lnTo>
                <a:lnTo>
                  <a:pt x="40085" y="185403"/>
                </a:lnTo>
                <a:lnTo>
                  <a:pt x="36249" y="188372"/>
                </a:lnTo>
                <a:lnTo>
                  <a:pt x="32738" y="191303"/>
                </a:lnTo>
                <a:lnTo>
                  <a:pt x="30398" y="194211"/>
                </a:lnTo>
                <a:lnTo>
                  <a:pt x="28838" y="197101"/>
                </a:lnTo>
                <a:lnTo>
                  <a:pt x="27798" y="199981"/>
                </a:lnTo>
                <a:lnTo>
                  <a:pt x="26152" y="201900"/>
                </a:lnTo>
                <a:lnTo>
                  <a:pt x="24101" y="203180"/>
                </a:lnTo>
                <a:lnTo>
                  <a:pt x="21783" y="204033"/>
                </a:lnTo>
                <a:lnTo>
                  <a:pt x="16667" y="207521"/>
                </a:lnTo>
                <a:lnTo>
                  <a:pt x="10171" y="212971"/>
                </a:lnTo>
                <a:lnTo>
                  <a:pt x="6744" y="213716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3"/>
          <p:cNvSpPr/>
          <p:nvPr/>
        </p:nvSpPr>
        <p:spPr>
          <a:xfrm>
            <a:off x="8335327" y="1963102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8573"/>
                </a:moveTo>
                <a:lnTo>
                  <a:pt x="91484" y="8573"/>
                </a:lnTo>
                <a:lnTo>
                  <a:pt x="97185" y="7620"/>
                </a:lnTo>
                <a:lnTo>
                  <a:pt x="102890" y="6033"/>
                </a:lnTo>
                <a:lnTo>
                  <a:pt x="108598" y="4022"/>
                </a:lnTo>
                <a:lnTo>
                  <a:pt x="114309" y="2681"/>
                </a:lnTo>
                <a:lnTo>
                  <a:pt x="120022" y="1787"/>
                </a:lnTo>
                <a:lnTo>
                  <a:pt x="125734" y="1192"/>
                </a:lnTo>
                <a:lnTo>
                  <a:pt x="131447" y="794"/>
                </a:lnTo>
                <a:lnTo>
                  <a:pt x="137162" y="530"/>
                </a:lnTo>
                <a:lnTo>
                  <a:pt x="151765" y="157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4"/>
          <p:cNvSpPr/>
          <p:nvPr/>
        </p:nvSpPr>
        <p:spPr>
          <a:xfrm>
            <a:off x="8558212" y="1817370"/>
            <a:ext cx="247261" cy="248602"/>
          </a:xfrm>
          <a:custGeom>
            <a:avLst/>
            <a:gdLst/>
            <a:ahLst/>
            <a:cxnLst/>
            <a:rect l="0" t="0" r="0" b="0"/>
            <a:pathLst>
              <a:path w="247261" h="248602">
                <a:moveTo>
                  <a:pt x="25718" y="8572"/>
                </a:moveTo>
                <a:lnTo>
                  <a:pt x="34820" y="8572"/>
                </a:lnTo>
                <a:lnTo>
                  <a:pt x="37501" y="7619"/>
                </a:lnTo>
                <a:lnTo>
                  <a:pt x="39288" y="6032"/>
                </a:lnTo>
                <a:lnTo>
                  <a:pt x="42156" y="1191"/>
                </a:lnTo>
                <a:lnTo>
                  <a:pt x="43344" y="794"/>
                </a:lnTo>
                <a:lnTo>
                  <a:pt x="50519" y="235"/>
                </a:lnTo>
                <a:lnTo>
                  <a:pt x="66988" y="46"/>
                </a:lnTo>
                <a:lnTo>
                  <a:pt x="117279" y="0"/>
                </a:lnTo>
                <a:lnTo>
                  <a:pt x="122001" y="953"/>
                </a:lnTo>
                <a:lnTo>
                  <a:pt x="126101" y="2540"/>
                </a:lnTo>
                <a:lnTo>
                  <a:pt x="133197" y="6844"/>
                </a:lnTo>
                <a:lnTo>
                  <a:pt x="139526" y="11931"/>
                </a:lnTo>
                <a:lnTo>
                  <a:pt x="145515" y="17368"/>
                </a:lnTo>
                <a:lnTo>
                  <a:pt x="148444" y="20151"/>
                </a:lnTo>
                <a:lnTo>
                  <a:pt x="151351" y="22006"/>
                </a:lnTo>
                <a:lnTo>
                  <a:pt x="157119" y="24068"/>
                </a:lnTo>
                <a:lnTo>
                  <a:pt x="162859" y="27524"/>
                </a:lnTo>
                <a:lnTo>
                  <a:pt x="165722" y="29779"/>
                </a:lnTo>
                <a:lnTo>
                  <a:pt x="167632" y="32235"/>
                </a:lnTo>
                <a:lnTo>
                  <a:pt x="168904" y="34825"/>
                </a:lnTo>
                <a:lnTo>
                  <a:pt x="169752" y="37504"/>
                </a:lnTo>
                <a:lnTo>
                  <a:pt x="169366" y="40242"/>
                </a:lnTo>
                <a:lnTo>
                  <a:pt x="168156" y="43021"/>
                </a:lnTo>
                <a:lnTo>
                  <a:pt x="164271" y="49600"/>
                </a:lnTo>
                <a:lnTo>
                  <a:pt x="159370" y="58874"/>
                </a:lnTo>
                <a:lnTo>
                  <a:pt x="156728" y="63062"/>
                </a:lnTo>
                <a:lnTo>
                  <a:pt x="151254" y="70255"/>
                </a:lnTo>
                <a:lnTo>
                  <a:pt x="147510" y="73506"/>
                </a:lnTo>
                <a:lnTo>
                  <a:pt x="143107" y="76626"/>
                </a:lnTo>
                <a:lnTo>
                  <a:pt x="138268" y="79659"/>
                </a:lnTo>
                <a:lnTo>
                  <a:pt x="134088" y="82633"/>
                </a:lnTo>
                <a:lnTo>
                  <a:pt x="126905" y="88478"/>
                </a:lnTo>
                <a:lnTo>
                  <a:pt x="122703" y="91370"/>
                </a:lnTo>
                <a:lnTo>
                  <a:pt x="117997" y="94251"/>
                </a:lnTo>
                <a:lnTo>
                  <a:pt x="112954" y="97124"/>
                </a:lnTo>
                <a:lnTo>
                  <a:pt x="108641" y="99039"/>
                </a:lnTo>
                <a:lnTo>
                  <a:pt x="101308" y="101167"/>
                </a:lnTo>
                <a:lnTo>
                  <a:pt x="94873" y="104653"/>
                </a:lnTo>
                <a:lnTo>
                  <a:pt x="87533" y="110101"/>
                </a:lnTo>
                <a:lnTo>
                  <a:pt x="83988" y="110846"/>
                </a:lnTo>
                <a:lnTo>
                  <a:pt x="77270" y="111432"/>
                </a:lnTo>
                <a:lnTo>
                  <a:pt x="159721" y="111442"/>
                </a:lnTo>
                <a:lnTo>
                  <a:pt x="165536" y="112395"/>
                </a:lnTo>
                <a:lnTo>
                  <a:pt x="171317" y="113982"/>
                </a:lnTo>
                <a:lnTo>
                  <a:pt x="177077" y="115993"/>
                </a:lnTo>
                <a:lnTo>
                  <a:pt x="181869" y="117334"/>
                </a:lnTo>
                <a:lnTo>
                  <a:pt x="186016" y="118227"/>
                </a:lnTo>
                <a:lnTo>
                  <a:pt x="189733" y="118823"/>
                </a:lnTo>
                <a:lnTo>
                  <a:pt x="194116" y="120173"/>
                </a:lnTo>
                <a:lnTo>
                  <a:pt x="198944" y="122025"/>
                </a:lnTo>
                <a:lnTo>
                  <a:pt x="204067" y="124212"/>
                </a:lnTo>
                <a:lnTo>
                  <a:pt x="208435" y="126623"/>
                </a:lnTo>
                <a:lnTo>
                  <a:pt x="215828" y="131842"/>
                </a:lnTo>
                <a:lnTo>
                  <a:pt x="222289" y="137336"/>
                </a:lnTo>
                <a:lnTo>
                  <a:pt x="228335" y="142953"/>
                </a:lnTo>
                <a:lnTo>
                  <a:pt x="234197" y="148624"/>
                </a:lnTo>
                <a:lnTo>
                  <a:pt x="236141" y="151470"/>
                </a:lnTo>
                <a:lnTo>
                  <a:pt x="238303" y="157173"/>
                </a:lnTo>
                <a:lnTo>
                  <a:pt x="241802" y="162882"/>
                </a:lnTo>
                <a:lnTo>
                  <a:pt x="244070" y="165738"/>
                </a:lnTo>
                <a:lnTo>
                  <a:pt x="245580" y="168594"/>
                </a:lnTo>
                <a:lnTo>
                  <a:pt x="247260" y="174308"/>
                </a:lnTo>
                <a:lnTo>
                  <a:pt x="246755" y="177165"/>
                </a:lnTo>
                <a:lnTo>
                  <a:pt x="243654" y="182880"/>
                </a:lnTo>
                <a:lnTo>
                  <a:pt x="241640" y="188595"/>
                </a:lnTo>
                <a:lnTo>
                  <a:pt x="241104" y="191452"/>
                </a:lnTo>
                <a:lnTo>
                  <a:pt x="238841" y="195262"/>
                </a:lnTo>
                <a:lnTo>
                  <a:pt x="235427" y="199707"/>
                </a:lnTo>
                <a:lnTo>
                  <a:pt x="231247" y="204575"/>
                </a:lnTo>
                <a:lnTo>
                  <a:pt x="226555" y="208773"/>
                </a:lnTo>
                <a:lnTo>
                  <a:pt x="221521" y="212525"/>
                </a:lnTo>
                <a:lnTo>
                  <a:pt x="216261" y="215978"/>
                </a:lnTo>
                <a:lnTo>
                  <a:pt x="210849" y="219233"/>
                </a:lnTo>
                <a:lnTo>
                  <a:pt x="205336" y="222355"/>
                </a:lnTo>
                <a:lnTo>
                  <a:pt x="194131" y="228364"/>
                </a:lnTo>
                <a:lnTo>
                  <a:pt x="182800" y="234210"/>
                </a:lnTo>
                <a:lnTo>
                  <a:pt x="177112" y="236150"/>
                </a:lnTo>
                <a:lnTo>
                  <a:pt x="171414" y="237443"/>
                </a:lnTo>
                <a:lnTo>
                  <a:pt x="165712" y="238305"/>
                </a:lnTo>
                <a:lnTo>
                  <a:pt x="159052" y="239832"/>
                </a:lnTo>
                <a:lnTo>
                  <a:pt x="151755" y="241803"/>
                </a:lnTo>
                <a:lnTo>
                  <a:pt x="144032" y="244070"/>
                </a:lnTo>
                <a:lnTo>
                  <a:pt x="136979" y="245580"/>
                </a:lnTo>
                <a:lnTo>
                  <a:pt x="130372" y="246588"/>
                </a:lnTo>
                <a:lnTo>
                  <a:pt x="124061" y="247259"/>
                </a:lnTo>
                <a:lnTo>
                  <a:pt x="117950" y="247707"/>
                </a:lnTo>
                <a:lnTo>
                  <a:pt x="111971" y="248005"/>
                </a:lnTo>
                <a:lnTo>
                  <a:pt x="100247" y="248337"/>
                </a:lnTo>
                <a:lnTo>
                  <a:pt x="51472" y="248592"/>
                </a:lnTo>
                <a:lnTo>
                  <a:pt x="24306" y="248601"/>
                </a:lnTo>
                <a:lnTo>
                  <a:pt x="20967" y="247649"/>
                </a:lnTo>
                <a:lnTo>
                  <a:pt x="14716" y="244051"/>
                </a:lnTo>
                <a:lnTo>
                  <a:pt x="8833" y="239871"/>
                </a:lnTo>
                <a:lnTo>
                  <a:pt x="1351" y="232753"/>
                </a:lnTo>
                <a:lnTo>
                  <a:pt x="0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5"/>
          <p:cNvSpPr/>
          <p:nvPr/>
        </p:nvSpPr>
        <p:spPr>
          <a:xfrm>
            <a:off x="4366294" y="5023485"/>
            <a:ext cx="77085" cy="59996"/>
          </a:xfrm>
          <a:custGeom>
            <a:avLst/>
            <a:gdLst/>
            <a:ahLst/>
            <a:cxnLst/>
            <a:rect l="0" t="0" r="0" b="0"/>
            <a:pathLst>
              <a:path w="77085" h="59996">
                <a:moveTo>
                  <a:pt x="34256" y="8572"/>
                </a:moveTo>
                <a:lnTo>
                  <a:pt x="34256" y="4022"/>
                </a:lnTo>
                <a:lnTo>
                  <a:pt x="35208" y="2681"/>
                </a:lnTo>
                <a:lnTo>
                  <a:pt x="36796" y="1787"/>
                </a:lnTo>
                <a:lnTo>
                  <a:pt x="41636" y="353"/>
                </a:lnTo>
                <a:lnTo>
                  <a:pt x="42986" y="235"/>
                </a:lnTo>
                <a:lnTo>
                  <a:pt x="44839" y="157"/>
                </a:lnTo>
                <a:lnTo>
                  <a:pt x="49437" y="70"/>
                </a:lnTo>
                <a:lnTo>
                  <a:pt x="72702" y="0"/>
                </a:lnTo>
                <a:lnTo>
                  <a:pt x="74174" y="952"/>
                </a:lnTo>
                <a:lnTo>
                  <a:pt x="75155" y="2540"/>
                </a:lnTo>
                <a:lnTo>
                  <a:pt x="77003" y="8219"/>
                </a:lnTo>
                <a:lnTo>
                  <a:pt x="77042" y="9289"/>
                </a:lnTo>
                <a:lnTo>
                  <a:pt x="77084" y="13018"/>
                </a:lnTo>
                <a:lnTo>
                  <a:pt x="76143" y="15346"/>
                </a:lnTo>
                <a:lnTo>
                  <a:pt x="74563" y="17851"/>
                </a:lnTo>
                <a:lnTo>
                  <a:pt x="72557" y="20473"/>
                </a:lnTo>
                <a:lnTo>
                  <a:pt x="71220" y="23173"/>
                </a:lnTo>
                <a:lnTo>
                  <a:pt x="70328" y="25926"/>
                </a:lnTo>
                <a:lnTo>
                  <a:pt x="69734" y="28714"/>
                </a:lnTo>
                <a:lnTo>
                  <a:pt x="68385" y="30573"/>
                </a:lnTo>
                <a:lnTo>
                  <a:pt x="66534" y="31812"/>
                </a:lnTo>
                <a:lnTo>
                  <a:pt x="64347" y="32638"/>
                </a:lnTo>
                <a:lnTo>
                  <a:pt x="60984" y="34141"/>
                </a:lnTo>
                <a:lnTo>
                  <a:pt x="52168" y="38351"/>
                </a:lnTo>
                <a:lnTo>
                  <a:pt x="48102" y="39855"/>
                </a:lnTo>
                <a:lnTo>
                  <a:pt x="44439" y="40857"/>
                </a:lnTo>
                <a:lnTo>
                  <a:pt x="41044" y="41525"/>
                </a:lnTo>
                <a:lnTo>
                  <a:pt x="37829" y="41971"/>
                </a:lnTo>
                <a:lnTo>
                  <a:pt x="34733" y="42268"/>
                </a:lnTo>
                <a:lnTo>
                  <a:pt x="27470" y="42745"/>
                </a:lnTo>
                <a:lnTo>
                  <a:pt x="23938" y="42810"/>
                </a:lnTo>
                <a:lnTo>
                  <a:pt x="21662" y="42828"/>
                </a:lnTo>
                <a:lnTo>
                  <a:pt x="19192" y="41886"/>
                </a:lnTo>
                <a:lnTo>
                  <a:pt x="16593" y="40307"/>
                </a:lnTo>
                <a:lnTo>
                  <a:pt x="10129" y="35478"/>
                </a:lnTo>
                <a:lnTo>
                  <a:pt x="8646" y="35082"/>
                </a:lnTo>
                <a:lnTo>
                  <a:pt x="6705" y="34818"/>
                </a:lnTo>
                <a:lnTo>
                  <a:pt x="1297" y="34394"/>
                </a:lnTo>
                <a:lnTo>
                  <a:pt x="853" y="33407"/>
                </a:lnTo>
                <a:lnTo>
                  <a:pt x="557" y="31796"/>
                </a:lnTo>
                <a:lnTo>
                  <a:pt x="82" y="26918"/>
                </a:lnTo>
                <a:lnTo>
                  <a:pt x="43" y="25565"/>
                </a:lnTo>
                <a:lnTo>
                  <a:pt x="0" y="21522"/>
                </a:lnTo>
                <a:lnTo>
                  <a:pt x="941" y="20063"/>
                </a:lnTo>
                <a:lnTo>
                  <a:pt x="2521" y="19090"/>
                </a:lnTo>
                <a:lnTo>
                  <a:pt x="4527" y="18442"/>
                </a:lnTo>
                <a:lnTo>
                  <a:pt x="5864" y="17057"/>
                </a:lnTo>
                <a:lnTo>
                  <a:pt x="6755" y="15181"/>
                </a:lnTo>
                <a:lnTo>
                  <a:pt x="7350" y="12978"/>
                </a:lnTo>
                <a:lnTo>
                  <a:pt x="8698" y="11509"/>
                </a:lnTo>
                <a:lnTo>
                  <a:pt x="10550" y="10530"/>
                </a:lnTo>
                <a:lnTo>
                  <a:pt x="12737" y="9877"/>
                </a:lnTo>
                <a:lnTo>
                  <a:pt x="15147" y="9442"/>
                </a:lnTo>
                <a:lnTo>
                  <a:pt x="17707" y="9152"/>
                </a:lnTo>
                <a:lnTo>
                  <a:pt x="24108" y="8687"/>
                </a:lnTo>
                <a:lnTo>
                  <a:pt x="27523" y="8623"/>
                </a:lnTo>
                <a:lnTo>
                  <a:pt x="45793" y="8575"/>
                </a:lnTo>
                <a:lnTo>
                  <a:pt x="48615" y="9526"/>
                </a:lnTo>
                <a:lnTo>
                  <a:pt x="51449" y="11113"/>
                </a:lnTo>
                <a:lnTo>
                  <a:pt x="58289" y="15953"/>
                </a:lnTo>
                <a:lnTo>
                  <a:pt x="59803" y="16350"/>
                </a:lnTo>
                <a:lnTo>
                  <a:pt x="61765" y="16615"/>
                </a:lnTo>
                <a:lnTo>
                  <a:pt x="64025" y="16792"/>
                </a:lnTo>
                <a:lnTo>
                  <a:pt x="65532" y="17862"/>
                </a:lnTo>
                <a:lnTo>
                  <a:pt x="66536" y="19528"/>
                </a:lnTo>
                <a:lnTo>
                  <a:pt x="67206" y="21591"/>
                </a:lnTo>
                <a:lnTo>
                  <a:pt x="67652" y="23919"/>
                </a:lnTo>
                <a:lnTo>
                  <a:pt x="67950" y="26423"/>
                </a:lnTo>
                <a:lnTo>
                  <a:pt x="68149" y="29045"/>
                </a:lnTo>
                <a:lnTo>
                  <a:pt x="68281" y="31746"/>
                </a:lnTo>
                <a:lnTo>
                  <a:pt x="68428" y="37287"/>
                </a:lnTo>
                <a:lnTo>
                  <a:pt x="67515" y="39145"/>
                </a:lnTo>
                <a:lnTo>
                  <a:pt x="65954" y="40384"/>
                </a:lnTo>
                <a:lnTo>
                  <a:pt x="63960" y="41210"/>
                </a:lnTo>
                <a:lnTo>
                  <a:pt x="62631" y="42713"/>
                </a:lnTo>
                <a:lnTo>
                  <a:pt x="61745" y="44668"/>
                </a:lnTo>
                <a:lnTo>
                  <a:pt x="61154" y="46923"/>
                </a:lnTo>
                <a:lnTo>
                  <a:pt x="59808" y="49380"/>
                </a:lnTo>
                <a:lnTo>
                  <a:pt x="57958" y="51970"/>
                </a:lnTo>
                <a:lnTo>
                  <a:pt x="55772" y="54649"/>
                </a:lnTo>
                <a:lnTo>
                  <a:pt x="53362" y="56435"/>
                </a:lnTo>
                <a:lnTo>
                  <a:pt x="50803" y="57626"/>
                </a:lnTo>
                <a:lnTo>
                  <a:pt x="48145" y="58420"/>
                </a:lnTo>
                <a:lnTo>
                  <a:pt x="45421" y="58948"/>
                </a:lnTo>
                <a:lnTo>
                  <a:pt x="42651" y="59302"/>
                </a:lnTo>
                <a:lnTo>
                  <a:pt x="35914" y="59868"/>
                </a:lnTo>
                <a:lnTo>
                  <a:pt x="34409" y="59914"/>
                </a:lnTo>
                <a:lnTo>
                  <a:pt x="27020" y="59995"/>
                </a:lnTo>
                <a:lnTo>
                  <a:pt x="25622" y="59047"/>
                </a:lnTo>
                <a:lnTo>
                  <a:pt x="23738" y="57462"/>
                </a:lnTo>
                <a:lnTo>
                  <a:pt x="21529" y="55453"/>
                </a:lnTo>
                <a:lnTo>
                  <a:pt x="19103" y="54113"/>
                </a:lnTo>
                <a:lnTo>
                  <a:pt x="16534" y="53221"/>
                </a:lnTo>
                <a:lnTo>
                  <a:pt x="13869" y="52626"/>
                </a:lnTo>
                <a:lnTo>
                  <a:pt x="12092" y="51276"/>
                </a:lnTo>
                <a:lnTo>
                  <a:pt x="10907" y="49424"/>
                </a:lnTo>
                <a:lnTo>
                  <a:pt x="9006" y="44159"/>
                </a:lnTo>
                <a:lnTo>
                  <a:pt x="7897" y="42773"/>
                </a:lnTo>
                <a:lnTo>
                  <a:pt x="6206" y="40898"/>
                </a:lnTo>
                <a:lnTo>
                  <a:pt x="4126" y="38696"/>
                </a:lnTo>
                <a:lnTo>
                  <a:pt x="3691" y="36274"/>
                </a:lnTo>
                <a:lnTo>
                  <a:pt x="4355" y="33708"/>
                </a:lnTo>
                <a:lnTo>
                  <a:pt x="5749" y="31044"/>
                </a:lnTo>
                <a:lnTo>
                  <a:pt x="6679" y="28316"/>
                </a:lnTo>
                <a:lnTo>
                  <a:pt x="7299" y="25545"/>
                </a:lnTo>
                <a:lnTo>
                  <a:pt x="7712" y="22744"/>
                </a:lnTo>
                <a:lnTo>
                  <a:pt x="8940" y="19926"/>
                </a:lnTo>
                <a:lnTo>
                  <a:pt x="10711" y="17093"/>
                </a:lnTo>
                <a:lnTo>
                  <a:pt x="12844" y="14253"/>
                </a:lnTo>
                <a:lnTo>
                  <a:pt x="15219" y="11407"/>
                </a:lnTo>
                <a:lnTo>
                  <a:pt x="17755" y="8557"/>
                </a:lnTo>
                <a:lnTo>
                  <a:pt x="24117" y="1690"/>
                </a:lnTo>
                <a:lnTo>
                  <a:pt x="25591" y="1127"/>
                </a:lnTo>
                <a:lnTo>
                  <a:pt x="27527" y="751"/>
                </a:lnTo>
                <a:lnTo>
                  <a:pt x="29770" y="500"/>
                </a:lnTo>
                <a:lnTo>
                  <a:pt x="32218" y="333"/>
                </a:lnTo>
                <a:lnTo>
                  <a:pt x="34802" y="222"/>
                </a:lnTo>
                <a:lnTo>
                  <a:pt x="41166" y="99"/>
                </a:lnTo>
                <a:lnTo>
                  <a:pt x="63679" y="4"/>
                </a:lnTo>
                <a:lnTo>
                  <a:pt x="65301" y="955"/>
                </a:lnTo>
                <a:lnTo>
                  <a:pt x="66383" y="2541"/>
                </a:lnTo>
                <a:lnTo>
                  <a:pt x="67103" y="4552"/>
                </a:lnTo>
                <a:lnTo>
                  <a:pt x="68537" y="5892"/>
                </a:lnTo>
                <a:lnTo>
                  <a:pt x="70445" y="6785"/>
                </a:lnTo>
                <a:lnTo>
                  <a:pt x="72669" y="7381"/>
                </a:lnTo>
                <a:lnTo>
                  <a:pt x="74152" y="8731"/>
                </a:lnTo>
                <a:lnTo>
                  <a:pt x="75141" y="10583"/>
                </a:lnTo>
                <a:lnTo>
                  <a:pt x="75800" y="12770"/>
                </a:lnTo>
                <a:lnTo>
                  <a:pt x="76239" y="15181"/>
                </a:lnTo>
                <a:lnTo>
                  <a:pt x="76532" y="17741"/>
                </a:lnTo>
                <a:lnTo>
                  <a:pt x="76728" y="20400"/>
                </a:lnTo>
                <a:lnTo>
                  <a:pt x="76858" y="23125"/>
                </a:lnTo>
                <a:lnTo>
                  <a:pt x="77003" y="28693"/>
                </a:lnTo>
                <a:lnTo>
                  <a:pt x="76088" y="31511"/>
                </a:lnTo>
                <a:lnTo>
                  <a:pt x="74526" y="34342"/>
                </a:lnTo>
                <a:lnTo>
                  <a:pt x="69727" y="41179"/>
                </a:lnTo>
                <a:lnTo>
                  <a:pt x="68381" y="42692"/>
                </a:lnTo>
                <a:lnTo>
                  <a:pt x="64345" y="46914"/>
                </a:lnTo>
                <a:lnTo>
                  <a:pt x="56717" y="54646"/>
                </a:lnTo>
                <a:lnTo>
                  <a:pt x="53993" y="56433"/>
                </a:lnTo>
                <a:lnTo>
                  <a:pt x="51223" y="57625"/>
                </a:lnTo>
                <a:lnTo>
                  <a:pt x="48426" y="58419"/>
                </a:lnTo>
                <a:lnTo>
                  <a:pt x="45607" y="58948"/>
                </a:lnTo>
                <a:lnTo>
                  <a:pt x="42776" y="59301"/>
                </a:lnTo>
                <a:lnTo>
                  <a:pt x="39936" y="59537"/>
                </a:lnTo>
                <a:lnTo>
                  <a:pt x="37090" y="58741"/>
                </a:lnTo>
                <a:lnTo>
                  <a:pt x="34240" y="57258"/>
                </a:lnTo>
                <a:lnTo>
                  <a:pt x="31388" y="55317"/>
                </a:lnTo>
                <a:lnTo>
                  <a:pt x="28533" y="54023"/>
                </a:lnTo>
                <a:lnTo>
                  <a:pt x="25678" y="53160"/>
                </a:lnTo>
                <a:lnTo>
                  <a:pt x="22822" y="52585"/>
                </a:lnTo>
                <a:lnTo>
                  <a:pt x="19966" y="51249"/>
                </a:lnTo>
                <a:lnTo>
                  <a:pt x="17109" y="49406"/>
                </a:lnTo>
                <a:lnTo>
                  <a:pt x="10231" y="44155"/>
                </a:lnTo>
                <a:lnTo>
                  <a:pt x="9667" y="42772"/>
                </a:lnTo>
                <a:lnTo>
                  <a:pt x="9290" y="40897"/>
                </a:lnTo>
                <a:lnTo>
                  <a:pt x="8538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6"/>
          <p:cNvSpPr/>
          <p:nvPr/>
        </p:nvSpPr>
        <p:spPr>
          <a:xfrm>
            <a:off x="4777848" y="5426433"/>
            <a:ext cx="51346" cy="94213"/>
          </a:xfrm>
          <a:custGeom>
            <a:avLst/>
            <a:gdLst/>
            <a:ahLst/>
            <a:cxnLst/>
            <a:rect l="0" t="0" r="0" b="0"/>
            <a:pathLst>
              <a:path w="51346" h="94213">
                <a:moveTo>
                  <a:pt x="51327" y="25677"/>
                </a:moveTo>
                <a:lnTo>
                  <a:pt x="43945" y="25677"/>
                </a:lnTo>
                <a:lnTo>
                  <a:pt x="42596" y="24724"/>
                </a:lnTo>
                <a:lnTo>
                  <a:pt x="40744" y="23137"/>
                </a:lnTo>
                <a:lnTo>
                  <a:pt x="34216" y="17135"/>
                </a:lnTo>
                <a:lnTo>
                  <a:pt x="34191" y="17114"/>
                </a:lnTo>
                <a:lnTo>
                  <a:pt x="34183" y="9724"/>
                </a:lnTo>
                <a:lnTo>
                  <a:pt x="35135" y="9326"/>
                </a:lnTo>
                <a:lnTo>
                  <a:pt x="36722" y="9061"/>
                </a:lnTo>
                <a:lnTo>
                  <a:pt x="41563" y="8636"/>
                </a:lnTo>
                <a:lnTo>
                  <a:pt x="44765" y="8578"/>
                </a:lnTo>
                <a:lnTo>
                  <a:pt x="46952" y="8562"/>
                </a:lnTo>
                <a:lnTo>
                  <a:pt x="48410" y="9505"/>
                </a:lnTo>
                <a:lnTo>
                  <a:pt x="49382" y="11085"/>
                </a:lnTo>
                <a:lnTo>
                  <a:pt x="51213" y="16752"/>
                </a:lnTo>
                <a:lnTo>
                  <a:pt x="51276" y="19487"/>
                </a:lnTo>
                <a:lnTo>
                  <a:pt x="51324" y="29865"/>
                </a:lnTo>
                <a:lnTo>
                  <a:pt x="50372" y="32279"/>
                </a:lnTo>
                <a:lnTo>
                  <a:pt x="48785" y="34841"/>
                </a:lnTo>
                <a:lnTo>
                  <a:pt x="43945" y="41245"/>
                </a:lnTo>
                <a:lnTo>
                  <a:pt x="42595" y="41771"/>
                </a:lnTo>
                <a:lnTo>
                  <a:pt x="40744" y="42121"/>
                </a:lnTo>
                <a:lnTo>
                  <a:pt x="38556" y="42355"/>
                </a:lnTo>
                <a:lnTo>
                  <a:pt x="36146" y="42510"/>
                </a:lnTo>
                <a:lnTo>
                  <a:pt x="33586" y="42614"/>
                </a:lnTo>
                <a:lnTo>
                  <a:pt x="27185" y="42781"/>
                </a:lnTo>
                <a:lnTo>
                  <a:pt x="13816" y="42818"/>
                </a:lnTo>
                <a:lnTo>
                  <a:pt x="12032" y="41867"/>
                </a:lnTo>
                <a:lnTo>
                  <a:pt x="10843" y="40280"/>
                </a:lnTo>
                <a:lnTo>
                  <a:pt x="8934" y="35440"/>
                </a:lnTo>
                <a:lnTo>
                  <a:pt x="7825" y="34091"/>
                </a:lnTo>
                <a:lnTo>
                  <a:pt x="6133" y="32239"/>
                </a:lnTo>
                <a:lnTo>
                  <a:pt x="4053" y="30051"/>
                </a:lnTo>
                <a:lnTo>
                  <a:pt x="2666" y="27641"/>
                </a:lnTo>
                <a:lnTo>
                  <a:pt x="1741" y="25081"/>
                </a:lnTo>
                <a:lnTo>
                  <a:pt x="257" y="18680"/>
                </a:lnTo>
                <a:lnTo>
                  <a:pt x="135" y="17202"/>
                </a:lnTo>
                <a:lnTo>
                  <a:pt x="54" y="15265"/>
                </a:lnTo>
                <a:lnTo>
                  <a:pt x="0" y="13020"/>
                </a:lnTo>
                <a:lnTo>
                  <a:pt x="916" y="10571"/>
                </a:lnTo>
                <a:lnTo>
                  <a:pt x="2480" y="7987"/>
                </a:lnTo>
                <a:lnTo>
                  <a:pt x="8114" y="429"/>
                </a:lnTo>
                <a:lnTo>
                  <a:pt x="9183" y="272"/>
                </a:lnTo>
                <a:lnTo>
                  <a:pt x="10848" y="168"/>
                </a:lnTo>
                <a:lnTo>
                  <a:pt x="15239" y="52"/>
                </a:lnTo>
                <a:lnTo>
                  <a:pt x="20365" y="0"/>
                </a:lnTo>
                <a:lnTo>
                  <a:pt x="23065" y="939"/>
                </a:lnTo>
                <a:lnTo>
                  <a:pt x="25818" y="2518"/>
                </a:lnTo>
                <a:lnTo>
                  <a:pt x="28606" y="4522"/>
                </a:lnTo>
                <a:lnTo>
                  <a:pt x="31417" y="6811"/>
                </a:lnTo>
                <a:lnTo>
                  <a:pt x="34244" y="9290"/>
                </a:lnTo>
                <a:lnTo>
                  <a:pt x="37080" y="11894"/>
                </a:lnTo>
                <a:lnTo>
                  <a:pt x="42772" y="17328"/>
                </a:lnTo>
                <a:lnTo>
                  <a:pt x="45624" y="20112"/>
                </a:lnTo>
                <a:lnTo>
                  <a:pt x="47525" y="23871"/>
                </a:lnTo>
                <a:lnTo>
                  <a:pt x="48792" y="28283"/>
                </a:lnTo>
                <a:lnTo>
                  <a:pt x="49636" y="33129"/>
                </a:lnTo>
                <a:lnTo>
                  <a:pt x="50200" y="37312"/>
                </a:lnTo>
                <a:lnTo>
                  <a:pt x="50576" y="41054"/>
                </a:lnTo>
                <a:lnTo>
                  <a:pt x="50826" y="44501"/>
                </a:lnTo>
                <a:lnTo>
                  <a:pt x="50993" y="48704"/>
                </a:lnTo>
                <a:lnTo>
                  <a:pt x="51228" y="62768"/>
                </a:lnTo>
                <a:lnTo>
                  <a:pt x="51325" y="92530"/>
                </a:lnTo>
                <a:lnTo>
                  <a:pt x="50373" y="93106"/>
                </a:lnTo>
                <a:lnTo>
                  <a:pt x="48786" y="93489"/>
                </a:lnTo>
                <a:lnTo>
                  <a:pt x="46776" y="93745"/>
                </a:lnTo>
                <a:lnTo>
                  <a:pt x="44483" y="93916"/>
                </a:lnTo>
                <a:lnTo>
                  <a:pt x="42001" y="94030"/>
                </a:lnTo>
                <a:lnTo>
                  <a:pt x="35726" y="94212"/>
                </a:lnTo>
                <a:lnTo>
                  <a:pt x="34259" y="93274"/>
                </a:lnTo>
                <a:lnTo>
                  <a:pt x="32328" y="91696"/>
                </a:lnTo>
                <a:lnTo>
                  <a:pt x="26937" y="86872"/>
                </a:lnTo>
                <a:lnTo>
                  <a:pt x="21452" y="81485"/>
                </a:lnTo>
                <a:lnTo>
                  <a:pt x="19980" y="79075"/>
                </a:lnTo>
                <a:lnTo>
                  <a:pt x="18999" y="76515"/>
                </a:lnTo>
                <a:lnTo>
                  <a:pt x="18344" y="73857"/>
                </a:lnTo>
                <a:lnTo>
                  <a:pt x="16956" y="71132"/>
                </a:lnTo>
                <a:lnTo>
                  <a:pt x="15078" y="68363"/>
                </a:lnTo>
                <a:lnTo>
                  <a:pt x="12873" y="65564"/>
                </a:lnTo>
                <a:lnTo>
                  <a:pt x="11403" y="62745"/>
                </a:lnTo>
                <a:lnTo>
                  <a:pt x="10424" y="59914"/>
                </a:lnTo>
                <a:lnTo>
                  <a:pt x="9771" y="57074"/>
                </a:lnTo>
                <a:lnTo>
                  <a:pt x="9335" y="54228"/>
                </a:lnTo>
                <a:lnTo>
                  <a:pt x="9045" y="51378"/>
                </a:lnTo>
                <a:lnTo>
                  <a:pt x="8851" y="48526"/>
                </a:lnTo>
                <a:lnTo>
                  <a:pt x="9675" y="45672"/>
                </a:lnTo>
                <a:lnTo>
                  <a:pt x="11176" y="42817"/>
                </a:lnTo>
                <a:lnTo>
                  <a:pt x="16694" y="34750"/>
                </a:lnTo>
                <a:lnTo>
                  <a:pt x="19424" y="31932"/>
                </a:lnTo>
                <a:lnTo>
                  <a:pt x="21486" y="29847"/>
                </a:lnTo>
                <a:lnTo>
                  <a:pt x="23813" y="28457"/>
                </a:lnTo>
                <a:lnTo>
                  <a:pt x="26316" y="27530"/>
                </a:lnTo>
                <a:lnTo>
                  <a:pt x="28938" y="26912"/>
                </a:lnTo>
                <a:lnTo>
                  <a:pt x="31639" y="26500"/>
                </a:lnTo>
                <a:lnTo>
                  <a:pt x="34391" y="26226"/>
                </a:lnTo>
                <a:lnTo>
                  <a:pt x="37179" y="26043"/>
                </a:lnTo>
                <a:lnTo>
                  <a:pt x="39990" y="25921"/>
                </a:lnTo>
                <a:lnTo>
                  <a:pt x="45653" y="25785"/>
                </a:lnTo>
                <a:lnTo>
                  <a:pt x="51345" y="25725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7"/>
          <p:cNvSpPr/>
          <p:nvPr/>
        </p:nvSpPr>
        <p:spPr>
          <a:xfrm>
            <a:off x="5180647" y="5837872"/>
            <a:ext cx="68549" cy="68581"/>
          </a:xfrm>
          <a:custGeom>
            <a:avLst/>
            <a:gdLst/>
            <a:ahLst/>
            <a:cxnLst/>
            <a:rect l="0" t="0" r="0" b="0"/>
            <a:pathLst>
              <a:path w="68549" h="68581">
                <a:moveTo>
                  <a:pt x="17145" y="68580"/>
                </a:moveTo>
                <a:lnTo>
                  <a:pt x="17145" y="64030"/>
                </a:lnTo>
                <a:lnTo>
                  <a:pt x="18098" y="62689"/>
                </a:lnTo>
                <a:lnTo>
                  <a:pt x="19685" y="61795"/>
                </a:lnTo>
                <a:lnTo>
                  <a:pt x="25364" y="60112"/>
                </a:lnTo>
                <a:lnTo>
                  <a:pt x="25482" y="59125"/>
                </a:lnTo>
                <a:lnTo>
                  <a:pt x="25561" y="57515"/>
                </a:lnTo>
                <a:lnTo>
                  <a:pt x="25613" y="55488"/>
                </a:lnTo>
                <a:lnTo>
                  <a:pt x="26600" y="54137"/>
                </a:lnTo>
                <a:lnTo>
                  <a:pt x="28211" y="53237"/>
                </a:lnTo>
                <a:lnTo>
                  <a:pt x="30238" y="52636"/>
                </a:lnTo>
                <a:lnTo>
                  <a:pt x="31589" y="51284"/>
                </a:lnTo>
                <a:lnTo>
                  <a:pt x="32489" y="49429"/>
                </a:lnTo>
                <a:lnTo>
                  <a:pt x="33090" y="47240"/>
                </a:lnTo>
                <a:lnTo>
                  <a:pt x="34442" y="45781"/>
                </a:lnTo>
                <a:lnTo>
                  <a:pt x="36296" y="44808"/>
                </a:lnTo>
                <a:lnTo>
                  <a:pt x="38485" y="44160"/>
                </a:lnTo>
                <a:lnTo>
                  <a:pt x="39944" y="42775"/>
                </a:lnTo>
                <a:lnTo>
                  <a:pt x="40917" y="40899"/>
                </a:lnTo>
                <a:lnTo>
                  <a:pt x="41566" y="38696"/>
                </a:lnTo>
                <a:lnTo>
                  <a:pt x="42950" y="37227"/>
                </a:lnTo>
                <a:lnTo>
                  <a:pt x="44826" y="36248"/>
                </a:lnTo>
                <a:lnTo>
                  <a:pt x="47029" y="35596"/>
                </a:lnTo>
                <a:lnTo>
                  <a:pt x="49450" y="35160"/>
                </a:lnTo>
                <a:lnTo>
                  <a:pt x="52017" y="34870"/>
                </a:lnTo>
                <a:lnTo>
                  <a:pt x="59540" y="34324"/>
                </a:lnTo>
                <a:lnTo>
                  <a:pt x="60648" y="35266"/>
                </a:lnTo>
                <a:lnTo>
                  <a:pt x="62340" y="36846"/>
                </a:lnTo>
                <a:lnTo>
                  <a:pt x="68215" y="42510"/>
                </a:lnTo>
                <a:lnTo>
                  <a:pt x="68337" y="43581"/>
                </a:lnTo>
                <a:lnTo>
                  <a:pt x="68418" y="45246"/>
                </a:lnTo>
                <a:lnTo>
                  <a:pt x="68508" y="49637"/>
                </a:lnTo>
                <a:lnTo>
                  <a:pt x="68548" y="54764"/>
                </a:lnTo>
                <a:lnTo>
                  <a:pt x="67606" y="56512"/>
                </a:lnTo>
                <a:lnTo>
                  <a:pt x="66026" y="57677"/>
                </a:lnTo>
                <a:lnTo>
                  <a:pt x="60360" y="59871"/>
                </a:lnTo>
                <a:lnTo>
                  <a:pt x="59290" y="59917"/>
                </a:lnTo>
                <a:lnTo>
                  <a:pt x="53233" y="59981"/>
                </a:lnTo>
                <a:lnTo>
                  <a:pt x="44417" y="60004"/>
                </a:lnTo>
                <a:lnTo>
                  <a:pt x="42946" y="59053"/>
                </a:lnTo>
                <a:lnTo>
                  <a:pt x="41013" y="57466"/>
                </a:lnTo>
                <a:lnTo>
                  <a:pt x="38772" y="55456"/>
                </a:lnTo>
                <a:lnTo>
                  <a:pt x="33742" y="50682"/>
                </a:lnTo>
                <a:lnTo>
                  <a:pt x="31067" y="48076"/>
                </a:lnTo>
                <a:lnTo>
                  <a:pt x="29284" y="45385"/>
                </a:lnTo>
                <a:lnTo>
                  <a:pt x="28095" y="42640"/>
                </a:lnTo>
                <a:lnTo>
                  <a:pt x="27302" y="39856"/>
                </a:lnTo>
                <a:lnTo>
                  <a:pt x="25822" y="37048"/>
                </a:lnTo>
                <a:lnTo>
                  <a:pt x="23882" y="34224"/>
                </a:lnTo>
                <a:lnTo>
                  <a:pt x="18475" y="27398"/>
                </a:lnTo>
                <a:lnTo>
                  <a:pt x="18032" y="25885"/>
                </a:lnTo>
                <a:lnTo>
                  <a:pt x="17737" y="23924"/>
                </a:lnTo>
                <a:lnTo>
                  <a:pt x="17539" y="21665"/>
                </a:lnTo>
                <a:lnTo>
                  <a:pt x="17408" y="19206"/>
                </a:lnTo>
                <a:lnTo>
                  <a:pt x="17262" y="13933"/>
                </a:lnTo>
                <a:lnTo>
                  <a:pt x="18175" y="12147"/>
                </a:lnTo>
                <a:lnTo>
                  <a:pt x="19737" y="10955"/>
                </a:lnTo>
                <a:lnTo>
                  <a:pt x="24536" y="9043"/>
                </a:lnTo>
                <a:lnTo>
                  <a:pt x="25882" y="8887"/>
                </a:lnTo>
                <a:lnTo>
                  <a:pt x="27732" y="8782"/>
                </a:lnTo>
                <a:lnTo>
                  <a:pt x="32995" y="8614"/>
                </a:lnTo>
                <a:lnTo>
                  <a:pt x="34379" y="9553"/>
                </a:lnTo>
                <a:lnTo>
                  <a:pt x="36255" y="11131"/>
                </a:lnTo>
                <a:lnTo>
                  <a:pt x="41557" y="15957"/>
                </a:lnTo>
                <a:lnTo>
                  <a:pt x="58429" y="32715"/>
                </a:lnTo>
                <a:lnTo>
                  <a:pt x="58955" y="34192"/>
                </a:lnTo>
                <a:lnTo>
                  <a:pt x="59306" y="36130"/>
                </a:lnTo>
                <a:lnTo>
                  <a:pt x="59995" y="42746"/>
                </a:lnTo>
                <a:lnTo>
                  <a:pt x="59047" y="42785"/>
                </a:lnTo>
                <a:lnTo>
                  <a:pt x="55453" y="42828"/>
                </a:lnTo>
                <a:lnTo>
                  <a:pt x="53161" y="41887"/>
                </a:lnTo>
                <a:lnTo>
                  <a:pt x="50681" y="40307"/>
                </a:lnTo>
                <a:lnTo>
                  <a:pt x="48075" y="38302"/>
                </a:lnTo>
                <a:lnTo>
                  <a:pt x="45385" y="36012"/>
                </a:lnTo>
                <a:lnTo>
                  <a:pt x="42639" y="33533"/>
                </a:lnTo>
                <a:lnTo>
                  <a:pt x="39856" y="30928"/>
                </a:lnTo>
                <a:lnTo>
                  <a:pt x="37048" y="29191"/>
                </a:lnTo>
                <a:lnTo>
                  <a:pt x="34224" y="28033"/>
                </a:lnTo>
                <a:lnTo>
                  <a:pt x="31389" y="27262"/>
                </a:lnTo>
                <a:lnTo>
                  <a:pt x="29498" y="25794"/>
                </a:lnTo>
                <a:lnTo>
                  <a:pt x="28238" y="23864"/>
                </a:lnTo>
                <a:lnTo>
                  <a:pt x="27397" y="21624"/>
                </a:lnTo>
                <a:lnTo>
                  <a:pt x="25885" y="19179"/>
                </a:lnTo>
                <a:lnTo>
                  <a:pt x="23924" y="16596"/>
                </a:lnTo>
                <a:lnTo>
                  <a:pt x="21664" y="13921"/>
                </a:lnTo>
                <a:lnTo>
                  <a:pt x="19205" y="11186"/>
                </a:lnTo>
                <a:lnTo>
                  <a:pt x="10161" y="1661"/>
                </a:lnTo>
                <a:lnTo>
                  <a:pt x="8679" y="1108"/>
                </a:lnTo>
                <a:lnTo>
                  <a:pt x="6739" y="73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8"/>
          <p:cNvSpPr/>
          <p:nvPr/>
        </p:nvSpPr>
        <p:spPr>
          <a:xfrm>
            <a:off x="2283238" y="2914650"/>
            <a:ext cx="3008853" cy="3086101"/>
          </a:xfrm>
          <a:custGeom>
            <a:avLst/>
            <a:gdLst/>
            <a:ahLst/>
            <a:cxnLst/>
            <a:rect l="0" t="0" r="0" b="0"/>
            <a:pathLst>
              <a:path w="3008853" h="3086101">
                <a:moveTo>
                  <a:pt x="3008852" y="3086100"/>
                </a:moveTo>
                <a:lnTo>
                  <a:pt x="3001470" y="3078719"/>
                </a:lnTo>
                <a:lnTo>
                  <a:pt x="3000808" y="3075517"/>
                </a:lnTo>
                <a:lnTo>
                  <a:pt x="3000632" y="3073329"/>
                </a:lnTo>
                <a:lnTo>
                  <a:pt x="2999562" y="3070919"/>
                </a:lnTo>
                <a:lnTo>
                  <a:pt x="2994458" y="3062975"/>
                </a:lnTo>
                <a:lnTo>
                  <a:pt x="2992929" y="3057407"/>
                </a:lnTo>
                <a:lnTo>
                  <a:pt x="2991569" y="3055541"/>
                </a:lnTo>
                <a:lnTo>
                  <a:pt x="2989710" y="3054298"/>
                </a:lnTo>
                <a:lnTo>
                  <a:pt x="2987518" y="3053468"/>
                </a:lnTo>
                <a:lnTo>
                  <a:pt x="2979882" y="3047750"/>
                </a:lnTo>
                <a:lnTo>
                  <a:pt x="2978109" y="3045293"/>
                </a:lnTo>
                <a:lnTo>
                  <a:pt x="2974660" y="3037285"/>
                </a:lnTo>
                <a:lnTo>
                  <a:pt x="2960984" y="3020357"/>
                </a:lnTo>
                <a:lnTo>
                  <a:pt x="2959002" y="3014653"/>
                </a:lnTo>
                <a:lnTo>
                  <a:pt x="2956569" y="3012751"/>
                </a:lnTo>
                <a:lnTo>
                  <a:pt x="2953041" y="3011483"/>
                </a:lnTo>
                <a:lnTo>
                  <a:pt x="2948785" y="3010638"/>
                </a:lnTo>
                <a:lnTo>
                  <a:pt x="2941515" y="3007159"/>
                </a:lnTo>
                <a:lnTo>
                  <a:pt x="2929087" y="2997164"/>
                </a:lnTo>
                <a:lnTo>
                  <a:pt x="2927100" y="2994424"/>
                </a:lnTo>
                <a:lnTo>
                  <a:pt x="2923351" y="2986017"/>
                </a:lnTo>
                <a:lnTo>
                  <a:pt x="2911350" y="2971790"/>
                </a:lnTo>
                <a:lnTo>
                  <a:pt x="2903022" y="2963224"/>
                </a:lnTo>
                <a:lnTo>
                  <a:pt x="2900198" y="2961320"/>
                </a:lnTo>
                <a:lnTo>
                  <a:pt x="2894521" y="2959205"/>
                </a:lnTo>
                <a:lnTo>
                  <a:pt x="2891674" y="2956736"/>
                </a:lnTo>
                <a:lnTo>
                  <a:pt x="2883116" y="2946064"/>
                </a:lnTo>
                <a:lnTo>
                  <a:pt x="2880260" y="2944165"/>
                </a:lnTo>
                <a:lnTo>
                  <a:pt x="2874547" y="2941103"/>
                </a:lnTo>
                <a:lnTo>
                  <a:pt x="2860262" y="2928658"/>
                </a:lnTo>
                <a:lnTo>
                  <a:pt x="2848831" y="2912513"/>
                </a:lnTo>
                <a:lnTo>
                  <a:pt x="2845974" y="2910368"/>
                </a:lnTo>
                <a:lnTo>
                  <a:pt x="2843117" y="2908937"/>
                </a:lnTo>
                <a:lnTo>
                  <a:pt x="2841212" y="2907031"/>
                </a:lnTo>
                <a:lnTo>
                  <a:pt x="2839942" y="2904809"/>
                </a:lnTo>
                <a:lnTo>
                  <a:pt x="2839095" y="2902374"/>
                </a:lnTo>
                <a:lnTo>
                  <a:pt x="2835614" y="2897129"/>
                </a:lnTo>
                <a:lnTo>
                  <a:pt x="2791678" y="2851784"/>
                </a:lnTo>
                <a:lnTo>
                  <a:pt x="2788822" y="2849879"/>
                </a:lnTo>
                <a:lnTo>
                  <a:pt x="2780251" y="2846246"/>
                </a:lnTo>
                <a:lnTo>
                  <a:pt x="2768821" y="2836967"/>
                </a:lnTo>
                <a:lnTo>
                  <a:pt x="2731674" y="2800347"/>
                </a:lnTo>
                <a:lnTo>
                  <a:pt x="2728816" y="2798443"/>
                </a:lnTo>
                <a:lnTo>
                  <a:pt x="2720244" y="2794810"/>
                </a:lnTo>
                <a:lnTo>
                  <a:pt x="2714529" y="2790585"/>
                </a:lnTo>
                <a:lnTo>
                  <a:pt x="2712624" y="2788125"/>
                </a:lnTo>
                <a:lnTo>
                  <a:pt x="2711354" y="2785533"/>
                </a:lnTo>
                <a:lnTo>
                  <a:pt x="2710507" y="2782852"/>
                </a:lnTo>
                <a:lnTo>
                  <a:pt x="2708038" y="2780112"/>
                </a:lnTo>
                <a:lnTo>
                  <a:pt x="2700214" y="2774528"/>
                </a:lnTo>
                <a:lnTo>
                  <a:pt x="2692927" y="2771411"/>
                </a:lnTo>
                <a:lnTo>
                  <a:pt x="2689650" y="2770580"/>
                </a:lnTo>
                <a:lnTo>
                  <a:pt x="2687466" y="2769073"/>
                </a:lnTo>
                <a:lnTo>
                  <a:pt x="2686009" y="2767116"/>
                </a:lnTo>
                <a:lnTo>
                  <a:pt x="2685038" y="2764859"/>
                </a:lnTo>
                <a:lnTo>
                  <a:pt x="2679121" y="2757132"/>
                </a:lnTo>
                <a:lnTo>
                  <a:pt x="2662996" y="2740311"/>
                </a:lnTo>
                <a:lnTo>
                  <a:pt x="2660171" y="2738416"/>
                </a:lnTo>
                <a:lnTo>
                  <a:pt x="2651644" y="2734797"/>
                </a:lnTo>
                <a:lnTo>
                  <a:pt x="2640230" y="2725524"/>
                </a:lnTo>
                <a:lnTo>
                  <a:pt x="2637374" y="2722844"/>
                </a:lnTo>
                <a:lnTo>
                  <a:pt x="2635470" y="2720104"/>
                </a:lnTo>
                <a:lnTo>
                  <a:pt x="2631837" y="2711697"/>
                </a:lnTo>
                <a:lnTo>
                  <a:pt x="2622559" y="2700323"/>
                </a:lnTo>
                <a:lnTo>
                  <a:pt x="2611555" y="2688904"/>
                </a:lnTo>
                <a:lnTo>
                  <a:pt x="2608732" y="2687000"/>
                </a:lnTo>
                <a:lnTo>
                  <a:pt x="2600208" y="2683368"/>
                </a:lnTo>
                <a:lnTo>
                  <a:pt x="2594505" y="2679143"/>
                </a:lnTo>
                <a:lnTo>
                  <a:pt x="2592603" y="2676683"/>
                </a:lnTo>
                <a:lnTo>
                  <a:pt x="2591335" y="2674090"/>
                </a:lnTo>
                <a:lnTo>
                  <a:pt x="2590490" y="2671409"/>
                </a:lnTo>
                <a:lnTo>
                  <a:pt x="2587011" y="2665890"/>
                </a:lnTo>
                <a:lnTo>
                  <a:pt x="2549510" y="2625807"/>
                </a:lnTo>
                <a:lnTo>
                  <a:pt x="2547524" y="2620223"/>
                </a:lnTo>
                <a:lnTo>
                  <a:pt x="2546043" y="2618352"/>
                </a:lnTo>
                <a:lnTo>
                  <a:pt x="2544103" y="2617106"/>
                </a:lnTo>
                <a:lnTo>
                  <a:pt x="2541857" y="2616275"/>
                </a:lnTo>
                <a:lnTo>
                  <a:pt x="2540359" y="2614768"/>
                </a:lnTo>
                <a:lnTo>
                  <a:pt x="2539361" y="2612811"/>
                </a:lnTo>
                <a:lnTo>
                  <a:pt x="2538695" y="2610554"/>
                </a:lnTo>
                <a:lnTo>
                  <a:pt x="2535415" y="2605506"/>
                </a:lnTo>
                <a:lnTo>
                  <a:pt x="2506862" y="2574601"/>
                </a:lnTo>
                <a:lnTo>
                  <a:pt x="2504757" y="2568889"/>
                </a:lnTo>
                <a:lnTo>
                  <a:pt x="2503573" y="2560319"/>
                </a:lnTo>
                <a:lnTo>
                  <a:pt x="2502454" y="2557461"/>
                </a:lnTo>
                <a:lnTo>
                  <a:pt x="2498671" y="2551747"/>
                </a:lnTo>
                <a:lnTo>
                  <a:pt x="2472567" y="2523172"/>
                </a:lnTo>
                <a:lnTo>
                  <a:pt x="2468952" y="2514600"/>
                </a:lnTo>
                <a:lnTo>
                  <a:pt x="2463225" y="2506027"/>
                </a:lnTo>
                <a:lnTo>
                  <a:pt x="2460152" y="2497454"/>
                </a:lnTo>
                <a:lnTo>
                  <a:pt x="2453632" y="2488882"/>
                </a:lnTo>
                <a:lnTo>
                  <a:pt x="2429709" y="2463164"/>
                </a:lnTo>
                <a:lnTo>
                  <a:pt x="2427605" y="2457450"/>
                </a:lnTo>
                <a:lnTo>
                  <a:pt x="2426091" y="2455545"/>
                </a:lnTo>
                <a:lnTo>
                  <a:pt x="2424130" y="2454275"/>
                </a:lnTo>
                <a:lnTo>
                  <a:pt x="2421869" y="2453428"/>
                </a:lnTo>
                <a:lnTo>
                  <a:pt x="2416818" y="2449947"/>
                </a:lnTo>
                <a:lnTo>
                  <a:pt x="2397315" y="2431627"/>
                </a:lnTo>
                <a:lnTo>
                  <a:pt x="2395420" y="2428805"/>
                </a:lnTo>
                <a:lnTo>
                  <a:pt x="2391802" y="2420282"/>
                </a:lnTo>
                <a:lnTo>
                  <a:pt x="2382528" y="2408868"/>
                </a:lnTo>
                <a:lnTo>
                  <a:pt x="2379848" y="2406012"/>
                </a:lnTo>
                <a:lnTo>
                  <a:pt x="2378061" y="2403156"/>
                </a:lnTo>
                <a:lnTo>
                  <a:pt x="2374593" y="2394584"/>
                </a:lnTo>
                <a:lnTo>
                  <a:pt x="2368909" y="2386012"/>
                </a:lnTo>
                <a:lnTo>
                  <a:pt x="2365849" y="2377439"/>
                </a:lnTo>
                <a:lnTo>
                  <a:pt x="2359333" y="2368867"/>
                </a:lnTo>
                <a:lnTo>
                  <a:pt x="2354099" y="2363152"/>
                </a:lnTo>
                <a:lnTo>
                  <a:pt x="2351370" y="2361247"/>
                </a:lnTo>
                <a:lnTo>
                  <a:pt x="2345798" y="2359130"/>
                </a:lnTo>
                <a:lnTo>
                  <a:pt x="2343930" y="2357613"/>
                </a:lnTo>
                <a:lnTo>
                  <a:pt x="2342686" y="2355650"/>
                </a:lnTo>
                <a:lnTo>
                  <a:pt x="2341856" y="2353388"/>
                </a:lnTo>
                <a:lnTo>
                  <a:pt x="2338394" y="2348335"/>
                </a:lnTo>
                <a:lnTo>
                  <a:pt x="2326624" y="2334507"/>
                </a:lnTo>
                <a:lnTo>
                  <a:pt x="2324640" y="2328831"/>
                </a:lnTo>
                <a:lnTo>
                  <a:pt x="2323158" y="2326936"/>
                </a:lnTo>
                <a:lnTo>
                  <a:pt x="2321217" y="2325673"/>
                </a:lnTo>
                <a:lnTo>
                  <a:pt x="2318971" y="2324831"/>
                </a:lnTo>
                <a:lnTo>
                  <a:pt x="2313935" y="2321355"/>
                </a:lnTo>
                <a:lnTo>
                  <a:pt x="2311259" y="2319095"/>
                </a:lnTo>
                <a:lnTo>
                  <a:pt x="2309475" y="2316636"/>
                </a:lnTo>
                <a:lnTo>
                  <a:pt x="2306011" y="2308624"/>
                </a:lnTo>
                <a:lnTo>
                  <a:pt x="2292330" y="2291694"/>
                </a:lnTo>
                <a:lnTo>
                  <a:pt x="2288866" y="2283136"/>
                </a:lnTo>
                <a:lnTo>
                  <a:pt x="2279645" y="2271711"/>
                </a:lnTo>
                <a:lnTo>
                  <a:pt x="2247561" y="2239085"/>
                </a:lnTo>
                <a:lnTo>
                  <a:pt x="2247007" y="2237578"/>
                </a:lnTo>
                <a:lnTo>
                  <a:pt x="2246391" y="2233364"/>
                </a:lnTo>
                <a:lnTo>
                  <a:pt x="2245275" y="2230906"/>
                </a:lnTo>
                <a:lnTo>
                  <a:pt x="2241494" y="2225637"/>
                </a:lnTo>
                <a:lnTo>
                  <a:pt x="2239153" y="2223850"/>
                </a:lnTo>
                <a:lnTo>
                  <a:pt x="2236639" y="2222659"/>
                </a:lnTo>
                <a:lnTo>
                  <a:pt x="2234010" y="2221865"/>
                </a:lnTo>
                <a:lnTo>
                  <a:pt x="2232258" y="2220383"/>
                </a:lnTo>
                <a:lnTo>
                  <a:pt x="2231090" y="2218443"/>
                </a:lnTo>
                <a:lnTo>
                  <a:pt x="2230312" y="2216197"/>
                </a:lnTo>
                <a:lnTo>
                  <a:pt x="2226906" y="2211161"/>
                </a:lnTo>
                <a:lnTo>
                  <a:pt x="2224665" y="2208485"/>
                </a:lnTo>
                <a:lnTo>
                  <a:pt x="2222218" y="2206700"/>
                </a:lnTo>
                <a:lnTo>
                  <a:pt x="2216959" y="2204718"/>
                </a:lnTo>
                <a:lnTo>
                  <a:pt x="2215176" y="2203237"/>
                </a:lnTo>
                <a:lnTo>
                  <a:pt x="2213987" y="2201297"/>
                </a:lnTo>
                <a:lnTo>
                  <a:pt x="2213194" y="2199051"/>
                </a:lnTo>
                <a:lnTo>
                  <a:pt x="2211713" y="2197554"/>
                </a:lnTo>
                <a:lnTo>
                  <a:pt x="2209774" y="2196556"/>
                </a:lnTo>
                <a:lnTo>
                  <a:pt x="2207528" y="2195890"/>
                </a:lnTo>
                <a:lnTo>
                  <a:pt x="2202493" y="2192611"/>
                </a:lnTo>
                <a:lnTo>
                  <a:pt x="2199817" y="2190403"/>
                </a:lnTo>
                <a:lnTo>
                  <a:pt x="2198033" y="2187978"/>
                </a:lnTo>
                <a:lnTo>
                  <a:pt x="2194569" y="2180016"/>
                </a:lnTo>
                <a:lnTo>
                  <a:pt x="2190383" y="2174443"/>
                </a:lnTo>
                <a:lnTo>
                  <a:pt x="2187933" y="2172576"/>
                </a:lnTo>
                <a:lnTo>
                  <a:pt x="2185348" y="2171332"/>
                </a:lnTo>
                <a:lnTo>
                  <a:pt x="2182671" y="2170502"/>
                </a:lnTo>
                <a:lnTo>
                  <a:pt x="2177158" y="2167040"/>
                </a:lnTo>
                <a:lnTo>
                  <a:pt x="2174355" y="2164783"/>
                </a:lnTo>
                <a:lnTo>
                  <a:pt x="2172485" y="2162326"/>
                </a:lnTo>
                <a:lnTo>
                  <a:pt x="2171239" y="2159736"/>
                </a:lnTo>
                <a:lnTo>
                  <a:pt x="2170408" y="2157056"/>
                </a:lnTo>
                <a:lnTo>
                  <a:pt x="2168902" y="2155269"/>
                </a:lnTo>
                <a:lnTo>
                  <a:pt x="2166945" y="2154079"/>
                </a:lnTo>
                <a:lnTo>
                  <a:pt x="2164688" y="2153285"/>
                </a:lnTo>
                <a:lnTo>
                  <a:pt x="2163184" y="2151803"/>
                </a:lnTo>
                <a:lnTo>
                  <a:pt x="2162180" y="2149863"/>
                </a:lnTo>
                <a:lnTo>
                  <a:pt x="2161512" y="2147617"/>
                </a:lnTo>
                <a:lnTo>
                  <a:pt x="2158229" y="2142581"/>
                </a:lnTo>
                <a:lnTo>
                  <a:pt x="2156020" y="2139905"/>
                </a:lnTo>
                <a:lnTo>
                  <a:pt x="2153595" y="2138121"/>
                </a:lnTo>
                <a:lnTo>
                  <a:pt x="2148360" y="2136138"/>
                </a:lnTo>
                <a:lnTo>
                  <a:pt x="2146583" y="2134657"/>
                </a:lnTo>
                <a:lnTo>
                  <a:pt x="2145398" y="2132717"/>
                </a:lnTo>
                <a:lnTo>
                  <a:pt x="2144609" y="2130471"/>
                </a:lnTo>
                <a:lnTo>
                  <a:pt x="2143129" y="2128974"/>
                </a:lnTo>
                <a:lnTo>
                  <a:pt x="2141191" y="2127976"/>
                </a:lnTo>
                <a:lnTo>
                  <a:pt x="2138946" y="2127310"/>
                </a:lnTo>
                <a:lnTo>
                  <a:pt x="2133912" y="2124031"/>
                </a:lnTo>
                <a:lnTo>
                  <a:pt x="2122919" y="2114165"/>
                </a:lnTo>
                <a:lnTo>
                  <a:pt x="2121050" y="2111435"/>
                </a:lnTo>
                <a:lnTo>
                  <a:pt x="2118973" y="2105863"/>
                </a:lnTo>
                <a:lnTo>
                  <a:pt x="2117467" y="2103996"/>
                </a:lnTo>
                <a:lnTo>
                  <a:pt x="2115510" y="2102752"/>
                </a:lnTo>
                <a:lnTo>
                  <a:pt x="2113253" y="2101922"/>
                </a:lnTo>
                <a:lnTo>
                  <a:pt x="2108205" y="2098459"/>
                </a:lnTo>
                <a:lnTo>
                  <a:pt x="2077069" y="2069541"/>
                </a:lnTo>
                <a:lnTo>
                  <a:pt x="2071486" y="2067558"/>
                </a:lnTo>
                <a:lnTo>
                  <a:pt x="2069616" y="2066077"/>
                </a:lnTo>
                <a:lnTo>
                  <a:pt x="2068370" y="2064137"/>
                </a:lnTo>
                <a:lnTo>
                  <a:pt x="2067539" y="2061891"/>
                </a:lnTo>
                <a:lnTo>
                  <a:pt x="2064076" y="2056856"/>
                </a:lnTo>
                <a:lnTo>
                  <a:pt x="2052305" y="2043041"/>
                </a:lnTo>
                <a:lnTo>
                  <a:pt x="2048838" y="2034518"/>
                </a:lnTo>
                <a:lnTo>
                  <a:pt x="2044651" y="2028815"/>
                </a:lnTo>
                <a:lnTo>
                  <a:pt x="2042201" y="2026913"/>
                </a:lnTo>
                <a:lnTo>
                  <a:pt x="2039615" y="2025646"/>
                </a:lnTo>
                <a:lnTo>
                  <a:pt x="2036939" y="2024800"/>
                </a:lnTo>
                <a:lnTo>
                  <a:pt x="2035155" y="2023285"/>
                </a:lnTo>
                <a:lnTo>
                  <a:pt x="2033965" y="2021321"/>
                </a:lnTo>
                <a:lnTo>
                  <a:pt x="2033172" y="2019060"/>
                </a:lnTo>
                <a:lnTo>
                  <a:pt x="2029751" y="2014007"/>
                </a:lnTo>
                <a:lnTo>
                  <a:pt x="2009607" y="1991657"/>
                </a:lnTo>
                <a:lnTo>
                  <a:pt x="2006024" y="1983099"/>
                </a:lnTo>
                <a:lnTo>
                  <a:pt x="1996763" y="1971674"/>
                </a:lnTo>
                <a:lnTo>
                  <a:pt x="1976932" y="1951319"/>
                </a:lnTo>
                <a:lnTo>
                  <a:pt x="1974195" y="1949532"/>
                </a:lnTo>
                <a:lnTo>
                  <a:pt x="1968614" y="1947546"/>
                </a:lnTo>
                <a:lnTo>
                  <a:pt x="1966745" y="1946064"/>
                </a:lnTo>
                <a:lnTo>
                  <a:pt x="1965499" y="1944123"/>
                </a:lnTo>
                <a:lnTo>
                  <a:pt x="1964668" y="1941877"/>
                </a:lnTo>
                <a:lnTo>
                  <a:pt x="1961205" y="1936841"/>
                </a:lnTo>
                <a:lnTo>
                  <a:pt x="1934069" y="1908454"/>
                </a:lnTo>
                <a:lnTo>
                  <a:pt x="1931333" y="1906668"/>
                </a:lnTo>
                <a:lnTo>
                  <a:pt x="1922930" y="1903201"/>
                </a:lnTo>
                <a:lnTo>
                  <a:pt x="1911557" y="1893978"/>
                </a:lnTo>
                <a:lnTo>
                  <a:pt x="1874062" y="1857012"/>
                </a:lnTo>
                <a:lnTo>
                  <a:pt x="1871325" y="1855228"/>
                </a:lnTo>
                <a:lnTo>
                  <a:pt x="1865744" y="1853245"/>
                </a:lnTo>
                <a:lnTo>
                  <a:pt x="1863875" y="1851764"/>
                </a:lnTo>
                <a:lnTo>
                  <a:pt x="1862629" y="1849825"/>
                </a:lnTo>
                <a:lnTo>
                  <a:pt x="1861244" y="1845129"/>
                </a:lnTo>
                <a:lnTo>
                  <a:pt x="1860629" y="1839867"/>
                </a:lnTo>
                <a:lnTo>
                  <a:pt x="1859512" y="1838083"/>
                </a:lnTo>
                <a:lnTo>
                  <a:pt x="1857815" y="1836894"/>
                </a:lnTo>
                <a:lnTo>
                  <a:pt x="1855731" y="1836101"/>
                </a:lnTo>
                <a:lnTo>
                  <a:pt x="1845543" y="1828936"/>
                </a:lnTo>
                <a:lnTo>
                  <a:pt x="1839998" y="1827272"/>
                </a:lnTo>
                <a:lnTo>
                  <a:pt x="1838139" y="1825877"/>
                </a:lnTo>
                <a:lnTo>
                  <a:pt x="1836898" y="1823994"/>
                </a:lnTo>
                <a:lnTo>
                  <a:pt x="1836072" y="1821786"/>
                </a:lnTo>
                <a:lnTo>
                  <a:pt x="1830358" y="1814127"/>
                </a:lnTo>
                <a:lnTo>
                  <a:pt x="1827902" y="1812351"/>
                </a:lnTo>
                <a:lnTo>
                  <a:pt x="1822632" y="1810377"/>
                </a:lnTo>
                <a:lnTo>
                  <a:pt x="1820847" y="1808898"/>
                </a:lnTo>
                <a:lnTo>
                  <a:pt x="1819656" y="1806959"/>
                </a:lnTo>
                <a:lnTo>
                  <a:pt x="1818862" y="1804715"/>
                </a:lnTo>
                <a:lnTo>
                  <a:pt x="1815440" y="1799680"/>
                </a:lnTo>
                <a:lnTo>
                  <a:pt x="1804545" y="1787571"/>
                </a:lnTo>
                <a:lnTo>
                  <a:pt x="1803073" y="1785121"/>
                </a:lnTo>
                <a:lnTo>
                  <a:pt x="1800049" y="1777123"/>
                </a:lnTo>
                <a:lnTo>
                  <a:pt x="1795966" y="1771543"/>
                </a:lnTo>
                <a:lnTo>
                  <a:pt x="1793544" y="1769673"/>
                </a:lnTo>
                <a:lnTo>
                  <a:pt x="1790976" y="1768427"/>
                </a:lnTo>
                <a:lnTo>
                  <a:pt x="1788312" y="1767596"/>
                </a:lnTo>
                <a:lnTo>
                  <a:pt x="1786536" y="1766090"/>
                </a:lnTo>
                <a:lnTo>
                  <a:pt x="1785352" y="1764133"/>
                </a:lnTo>
                <a:lnTo>
                  <a:pt x="1784563" y="1761876"/>
                </a:lnTo>
                <a:lnTo>
                  <a:pt x="1781146" y="1756828"/>
                </a:lnTo>
                <a:lnTo>
                  <a:pt x="1778901" y="1754149"/>
                </a:lnTo>
                <a:lnTo>
                  <a:pt x="1777404" y="1751410"/>
                </a:lnTo>
                <a:lnTo>
                  <a:pt x="1774805" y="1741879"/>
                </a:lnTo>
                <a:lnTo>
                  <a:pt x="1765138" y="1731111"/>
                </a:lnTo>
                <a:lnTo>
                  <a:pt x="1745471" y="1711280"/>
                </a:lnTo>
                <a:lnTo>
                  <a:pt x="1743688" y="1708543"/>
                </a:lnTo>
                <a:lnTo>
                  <a:pt x="1741706" y="1702963"/>
                </a:lnTo>
                <a:lnTo>
                  <a:pt x="1740226" y="1701093"/>
                </a:lnTo>
                <a:lnTo>
                  <a:pt x="1738286" y="1699847"/>
                </a:lnTo>
                <a:lnTo>
                  <a:pt x="1736040" y="1699016"/>
                </a:lnTo>
                <a:lnTo>
                  <a:pt x="1734543" y="1697510"/>
                </a:lnTo>
                <a:lnTo>
                  <a:pt x="1733545" y="1695553"/>
                </a:lnTo>
                <a:lnTo>
                  <a:pt x="1732880" y="1693297"/>
                </a:lnTo>
                <a:lnTo>
                  <a:pt x="1729601" y="1688248"/>
                </a:lnTo>
                <a:lnTo>
                  <a:pt x="1727393" y="1685569"/>
                </a:lnTo>
                <a:lnTo>
                  <a:pt x="1724968" y="1683783"/>
                </a:lnTo>
                <a:lnTo>
                  <a:pt x="1719734" y="1681798"/>
                </a:lnTo>
                <a:lnTo>
                  <a:pt x="1717958" y="1680316"/>
                </a:lnTo>
                <a:lnTo>
                  <a:pt x="1716773" y="1678376"/>
                </a:lnTo>
                <a:lnTo>
                  <a:pt x="1715984" y="1676129"/>
                </a:lnTo>
                <a:lnTo>
                  <a:pt x="1714504" y="1674632"/>
                </a:lnTo>
                <a:lnTo>
                  <a:pt x="1712566" y="1673634"/>
                </a:lnTo>
                <a:lnTo>
                  <a:pt x="1710321" y="1672968"/>
                </a:lnTo>
                <a:lnTo>
                  <a:pt x="1708825" y="1671572"/>
                </a:lnTo>
                <a:lnTo>
                  <a:pt x="1707827" y="1669689"/>
                </a:lnTo>
                <a:lnTo>
                  <a:pt x="1707161" y="1667481"/>
                </a:lnTo>
                <a:lnTo>
                  <a:pt x="1703882" y="1662488"/>
                </a:lnTo>
                <a:lnTo>
                  <a:pt x="1701675" y="1659822"/>
                </a:lnTo>
                <a:lnTo>
                  <a:pt x="1699250" y="1658046"/>
                </a:lnTo>
                <a:lnTo>
                  <a:pt x="1694016" y="1656072"/>
                </a:lnTo>
                <a:lnTo>
                  <a:pt x="1692240" y="1654593"/>
                </a:lnTo>
                <a:lnTo>
                  <a:pt x="1691056" y="1652654"/>
                </a:lnTo>
                <a:lnTo>
                  <a:pt x="1690266" y="1650409"/>
                </a:lnTo>
                <a:lnTo>
                  <a:pt x="1688787" y="1648913"/>
                </a:lnTo>
                <a:lnTo>
                  <a:pt x="1686848" y="1647915"/>
                </a:lnTo>
                <a:lnTo>
                  <a:pt x="1684604" y="1647250"/>
                </a:lnTo>
                <a:lnTo>
                  <a:pt x="1683107" y="1645854"/>
                </a:lnTo>
                <a:lnTo>
                  <a:pt x="1682109" y="1643970"/>
                </a:lnTo>
                <a:lnTo>
                  <a:pt x="1681444" y="1641763"/>
                </a:lnTo>
                <a:lnTo>
                  <a:pt x="1678165" y="1636770"/>
                </a:lnTo>
                <a:lnTo>
                  <a:pt x="1658805" y="1616045"/>
                </a:lnTo>
                <a:lnTo>
                  <a:pt x="1656383" y="1614574"/>
                </a:lnTo>
                <a:lnTo>
                  <a:pt x="1651152" y="1612938"/>
                </a:lnTo>
                <a:lnTo>
                  <a:pt x="1649376" y="1611550"/>
                </a:lnTo>
                <a:lnTo>
                  <a:pt x="1648192" y="1609671"/>
                </a:lnTo>
                <a:lnTo>
                  <a:pt x="1647403" y="1607466"/>
                </a:lnTo>
                <a:lnTo>
                  <a:pt x="1643986" y="1602477"/>
                </a:lnTo>
                <a:lnTo>
                  <a:pt x="1641741" y="1599813"/>
                </a:lnTo>
                <a:lnTo>
                  <a:pt x="1639292" y="1598037"/>
                </a:lnTo>
                <a:lnTo>
                  <a:pt x="1634031" y="1596064"/>
                </a:lnTo>
                <a:lnTo>
                  <a:pt x="1632247" y="1594584"/>
                </a:lnTo>
                <a:lnTo>
                  <a:pt x="1631057" y="1592646"/>
                </a:lnTo>
                <a:lnTo>
                  <a:pt x="1630265" y="1590401"/>
                </a:lnTo>
                <a:lnTo>
                  <a:pt x="1628784" y="1588905"/>
                </a:lnTo>
                <a:lnTo>
                  <a:pt x="1626844" y="1587908"/>
                </a:lnTo>
                <a:lnTo>
                  <a:pt x="1624598" y="1587242"/>
                </a:lnTo>
                <a:lnTo>
                  <a:pt x="1619563" y="1583963"/>
                </a:lnTo>
                <a:lnTo>
                  <a:pt x="1607453" y="1573176"/>
                </a:lnTo>
                <a:lnTo>
                  <a:pt x="1605956" y="1570754"/>
                </a:lnTo>
                <a:lnTo>
                  <a:pt x="1604292" y="1565523"/>
                </a:lnTo>
                <a:lnTo>
                  <a:pt x="1602896" y="1563747"/>
                </a:lnTo>
                <a:lnTo>
                  <a:pt x="1601013" y="1562563"/>
                </a:lnTo>
                <a:lnTo>
                  <a:pt x="1598805" y="1561774"/>
                </a:lnTo>
                <a:lnTo>
                  <a:pt x="1593812" y="1558356"/>
                </a:lnTo>
                <a:lnTo>
                  <a:pt x="1580025" y="1546617"/>
                </a:lnTo>
                <a:lnTo>
                  <a:pt x="1574353" y="1544635"/>
                </a:lnTo>
                <a:lnTo>
                  <a:pt x="1572459" y="1543154"/>
                </a:lnTo>
                <a:lnTo>
                  <a:pt x="1571196" y="1541215"/>
                </a:lnTo>
                <a:lnTo>
                  <a:pt x="1570355" y="1538968"/>
                </a:lnTo>
                <a:lnTo>
                  <a:pt x="1568841" y="1537472"/>
                </a:lnTo>
                <a:lnTo>
                  <a:pt x="1566880" y="1536473"/>
                </a:lnTo>
                <a:lnTo>
                  <a:pt x="1564619" y="1535808"/>
                </a:lnTo>
                <a:lnTo>
                  <a:pt x="1563113" y="1534412"/>
                </a:lnTo>
                <a:lnTo>
                  <a:pt x="1562108" y="1532528"/>
                </a:lnTo>
                <a:lnTo>
                  <a:pt x="1561438" y="1530320"/>
                </a:lnTo>
                <a:lnTo>
                  <a:pt x="1558154" y="1525327"/>
                </a:lnTo>
                <a:lnTo>
                  <a:pt x="1555945" y="1522662"/>
                </a:lnTo>
                <a:lnTo>
                  <a:pt x="1553520" y="1520886"/>
                </a:lnTo>
                <a:lnTo>
                  <a:pt x="1545555" y="1517432"/>
                </a:lnTo>
                <a:lnTo>
                  <a:pt x="1537163" y="1511753"/>
                </a:lnTo>
                <a:lnTo>
                  <a:pt x="1528644" y="1508694"/>
                </a:lnTo>
                <a:lnTo>
                  <a:pt x="1518927" y="1501496"/>
                </a:lnTo>
                <a:lnTo>
                  <a:pt x="1513187" y="1496024"/>
                </a:lnTo>
                <a:lnTo>
                  <a:pt x="1511679" y="1493602"/>
                </a:lnTo>
                <a:lnTo>
                  <a:pt x="1510004" y="1488370"/>
                </a:lnTo>
                <a:lnTo>
                  <a:pt x="1508605" y="1486594"/>
                </a:lnTo>
                <a:lnTo>
                  <a:pt x="1506720" y="1485410"/>
                </a:lnTo>
                <a:lnTo>
                  <a:pt x="1504510" y="1484621"/>
                </a:lnTo>
                <a:lnTo>
                  <a:pt x="1499515" y="1481204"/>
                </a:lnTo>
                <a:lnTo>
                  <a:pt x="1496850" y="1478959"/>
                </a:lnTo>
                <a:lnTo>
                  <a:pt x="1494120" y="1477462"/>
                </a:lnTo>
                <a:lnTo>
                  <a:pt x="1488548" y="1475800"/>
                </a:lnTo>
                <a:lnTo>
                  <a:pt x="1486681" y="1474404"/>
                </a:lnTo>
                <a:lnTo>
                  <a:pt x="1485436" y="1472521"/>
                </a:lnTo>
                <a:lnTo>
                  <a:pt x="1484606" y="1470313"/>
                </a:lnTo>
                <a:lnTo>
                  <a:pt x="1475711" y="1458904"/>
                </a:lnTo>
                <a:lnTo>
                  <a:pt x="1470220" y="1453242"/>
                </a:lnTo>
                <a:lnTo>
                  <a:pt x="1467795" y="1451745"/>
                </a:lnTo>
                <a:lnTo>
                  <a:pt x="1458809" y="1449146"/>
                </a:lnTo>
                <a:lnTo>
                  <a:pt x="1450697" y="1442939"/>
                </a:lnTo>
                <a:lnTo>
                  <a:pt x="1442700" y="1440045"/>
                </a:lnTo>
                <a:lnTo>
                  <a:pt x="1433173" y="1432907"/>
                </a:lnTo>
                <a:lnTo>
                  <a:pt x="1432619" y="1431521"/>
                </a:lnTo>
                <a:lnTo>
                  <a:pt x="1432004" y="1427441"/>
                </a:lnTo>
                <a:lnTo>
                  <a:pt x="1430887" y="1425020"/>
                </a:lnTo>
                <a:lnTo>
                  <a:pt x="1427106" y="1419790"/>
                </a:lnTo>
                <a:lnTo>
                  <a:pt x="1424765" y="1418014"/>
                </a:lnTo>
                <a:lnTo>
                  <a:pt x="1422252" y="1416830"/>
                </a:lnTo>
                <a:lnTo>
                  <a:pt x="1419623" y="1416041"/>
                </a:lnTo>
                <a:lnTo>
                  <a:pt x="1417871" y="1414562"/>
                </a:lnTo>
                <a:lnTo>
                  <a:pt x="1416703" y="1412624"/>
                </a:lnTo>
                <a:lnTo>
                  <a:pt x="1415924" y="1410379"/>
                </a:lnTo>
                <a:lnTo>
                  <a:pt x="1412519" y="1405345"/>
                </a:lnTo>
                <a:lnTo>
                  <a:pt x="1389956" y="1381481"/>
                </a:lnTo>
                <a:lnTo>
                  <a:pt x="1389520" y="1380092"/>
                </a:lnTo>
                <a:lnTo>
                  <a:pt x="1389036" y="1376009"/>
                </a:lnTo>
                <a:lnTo>
                  <a:pt x="1387954" y="1374539"/>
                </a:lnTo>
                <a:lnTo>
                  <a:pt x="1386281" y="1373559"/>
                </a:lnTo>
                <a:lnTo>
                  <a:pt x="1381882" y="1372471"/>
                </a:lnTo>
                <a:lnTo>
                  <a:pt x="1376751" y="1371987"/>
                </a:lnTo>
                <a:lnTo>
                  <a:pt x="1375002" y="1370905"/>
                </a:lnTo>
                <a:lnTo>
                  <a:pt x="1373836" y="1369232"/>
                </a:lnTo>
                <a:lnTo>
                  <a:pt x="1373059" y="1367164"/>
                </a:lnTo>
                <a:lnTo>
                  <a:pt x="1371588" y="1365785"/>
                </a:lnTo>
                <a:lnTo>
                  <a:pt x="1369655" y="1364866"/>
                </a:lnTo>
                <a:lnTo>
                  <a:pt x="1367414" y="1364253"/>
                </a:lnTo>
                <a:lnTo>
                  <a:pt x="1365920" y="1362892"/>
                </a:lnTo>
                <a:lnTo>
                  <a:pt x="1364924" y="1361032"/>
                </a:lnTo>
                <a:lnTo>
                  <a:pt x="1363325" y="1355754"/>
                </a:lnTo>
                <a:lnTo>
                  <a:pt x="1362241" y="1355321"/>
                </a:lnTo>
                <a:lnTo>
                  <a:pt x="1358497" y="1354840"/>
                </a:lnTo>
                <a:lnTo>
                  <a:pt x="1356166" y="1353759"/>
                </a:lnTo>
                <a:lnTo>
                  <a:pt x="1347341" y="1347108"/>
                </a:lnTo>
                <a:lnTo>
                  <a:pt x="1346823" y="1345746"/>
                </a:lnTo>
                <a:lnTo>
                  <a:pt x="1346247" y="1341694"/>
                </a:lnTo>
                <a:lnTo>
                  <a:pt x="1345141" y="1340233"/>
                </a:lnTo>
                <a:lnTo>
                  <a:pt x="1343451" y="1339258"/>
                </a:lnTo>
                <a:lnTo>
                  <a:pt x="1339034" y="1338176"/>
                </a:lnTo>
                <a:lnTo>
                  <a:pt x="1333895" y="1337695"/>
                </a:lnTo>
                <a:lnTo>
                  <a:pt x="1332144" y="1336614"/>
                </a:lnTo>
                <a:lnTo>
                  <a:pt x="1330977" y="1334940"/>
                </a:lnTo>
                <a:lnTo>
                  <a:pt x="1329103" y="1329963"/>
                </a:lnTo>
                <a:lnTo>
                  <a:pt x="1303309" y="1303405"/>
                </a:lnTo>
                <a:lnTo>
                  <a:pt x="1303038" y="1298583"/>
                </a:lnTo>
                <a:lnTo>
                  <a:pt x="1302048" y="1297204"/>
                </a:lnTo>
                <a:lnTo>
                  <a:pt x="1300435" y="1296285"/>
                </a:lnTo>
                <a:lnTo>
                  <a:pt x="1295553" y="1294810"/>
                </a:lnTo>
                <a:lnTo>
                  <a:pt x="1287076" y="1287098"/>
                </a:lnTo>
                <a:lnTo>
                  <a:pt x="1286644" y="1285738"/>
                </a:lnTo>
                <a:lnTo>
                  <a:pt x="1286163" y="1281686"/>
                </a:lnTo>
                <a:lnTo>
                  <a:pt x="1285082" y="1279273"/>
                </a:lnTo>
                <a:lnTo>
                  <a:pt x="1278432" y="1270306"/>
                </a:lnTo>
                <a:lnTo>
                  <a:pt x="1269933" y="1261487"/>
                </a:lnTo>
                <a:lnTo>
                  <a:pt x="1269500" y="1260092"/>
                </a:lnTo>
                <a:lnTo>
                  <a:pt x="1269019" y="1256001"/>
                </a:lnTo>
                <a:lnTo>
                  <a:pt x="1267938" y="1254528"/>
                </a:lnTo>
                <a:lnTo>
                  <a:pt x="1266265" y="1253547"/>
                </a:lnTo>
                <a:lnTo>
                  <a:pt x="1264198" y="1252893"/>
                </a:lnTo>
                <a:lnTo>
                  <a:pt x="1262819" y="1251505"/>
                </a:lnTo>
                <a:lnTo>
                  <a:pt x="1261899" y="1249626"/>
                </a:lnTo>
                <a:lnTo>
                  <a:pt x="1260878" y="1244999"/>
                </a:lnTo>
                <a:lnTo>
                  <a:pt x="1260169" y="1236018"/>
                </a:lnTo>
                <a:lnTo>
                  <a:pt x="1252690" y="1227197"/>
                </a:lnTo>
                <a:lnTo>
                  <a:pt x="1230180" y="1204558"/>
                </a:lnTo>
                <a:lnTo>
                  <a:pt x="1228710" y="1202136"/>
                </a:lnTo>
                <a:lnTo>
                  <a:pt x="1227078" y="1196905"/>
                </a:lnTo>
                <a:lnTo>
                  <a:pt x="1225690" y="1195129"/>
                </a:lnTo>
                <a:lnTo>
                  <a:pt x="1223812" y="1193945"/>
                </a:lnTo>
                <a:lnTo>
                  <a:pt x="1221608" y="1193156"/>
                </a:lnTo>
                <a:lnTo>
                  <a:pt x="1220138" y="1191677"/>
                </a:lnTo>
                <a:lnTo>
                  <a:pt x="1219159" y="1189739"/>
                </a:lnTo>
                <a:lnTo>
                  <a:pt x="1218069" y="1185045"/>
                </a:lnTo>
                <a:lnTo>
                  <a:pt x="1217586" y="1179784"/>
                </a:lnTo>
                <a:lnTo>
                  <a:pt x="1216504" y="1178000"/>
                </a:lnTo>
                <a:lnTo>
                  <a:pt x="1214831" y="1176811"/>
                </a:lnTo>
                <a:lnTo>
                  <a:pt x="1212763" y="1176018"/>
                </a:lnTo>
                <a:lnTo>
                  <a:pt x="1211384" y="1174537"/>
                </a:lnTo>
                <a:lnTo>
                  <a:pt x="1210465" y="1172597"/>
                </a:lnTo>
                <a:lnTo>
                  <a:pt x="1209853" y="1170351"/>
                </a:lnTo>
                <a:lnTo>
                  <a:pt x="1208491" y="1168854"/>
                </a:lnTo>
                <a:lnTo>
                  <a:pt x="1206631" y="1167856"/>
                </a:lnTo>
                <a:lnTo>
                  <a:pt x="1204439" y="1167190"/>
                </a:lnTo>
                <a:lnTo>
                  <a:pt x="1199463" y="1163911"/>
                </a:lnTo>
                <a:lnTo>
                  <a:pt x="1175645" y="1141448"/>
                </a:lnTo>
                <a:lnTo>
                  <a:pt x="1175209" y="1140061"/>
                </a:lnTo>
                <a:lnTo>
                  <a:pt x="1174724" y="1135978"/>
                </a:lnTo>
                <a:lnTo>
                  <a:pt x="1173642" y="1134509"/>
                </a:lnTo>
                <a:lnTo>
                  <a:pt x="1171969" y="1133529"/>
                </a:lnTo>
                <a:lnTo>
                  <a:pt x="1169901" y="1132876"/>
                </a:lnTo>
                <a:lnTo>
                  <a:pt x="1165063" y="1129610"/>
                </a:lnTo>
                <a:lnTo>
                  <a:pt x="1115657" y="1081463"/>
                </a:lnTo>
                <a:lnTo>
                  <a:pt x="1114262" y="1081020"/>
                </a:lnTo>
                <a:lnTo>
                  <a:pt x="1110172" y="1080528"/>
                </a:lnTo>
                <a:lnTo>
                  <a:pt x="1107748" y="1079444"/>
                </a:lnTo>
                <a:lnTo>
                  <a:pt x="1098763" y="1072789"/>
                </a:lnTo>
                <a:lnTo>
                  <a:pt x="1093101" y="1067375"/>
                </a:lnTo>
                <a:lnTo>
                  <a:pt x="1091605" y="1064960"/>
                </a:lnTo>
                <a:lnTo>
                  <a:pt x="1089005" y="1055994"/>
                </a:lnTo>
                <a:lnTo>
                  <a:pt x="1087922" y="1055468"/>
                </a:lnTo>
                <a:lnTo>
                  <a:pt x="1084177" y="1054884"/>
                </a:lnTo>
                <a:lnTo>
                  <a:pt x="1082798" y="1053776"/>
                </a:lnTo>
                <a:lnTo>
                  <a:pt x="1081878" y="1052085"/>
                </a:lnTo>
                <a:lnTo>
                  <a:pt x="1081265" y="1050005"/>
                </a:lnTo>
                <a:lnTo>
                  <a:pt x="1079904" y="1048618"/>
                </a:lnTo>
                <a:lnTo>
                  <a:pt x="1078044" y="1047694"/>
                </a:lnTo>
                <a:lnTo>
                  <a:pt x="1075851" y="1047077"/>
                </a:lnTo>
                <a:lnTo>
                  <a:pt x="1070875" y="1043852"/>
                </a:lnTo>
                <a:lnTo>
                  <a:pt x="1068215" y="1041659"/>
                </a:lnTo>
                <a:lnTo>
                  <a:pt x="1065489" y="1040197"/>
                </a:lnTo>
                <a:lnTo>
                  <a:pt x="1059920" y="1038572"/>
                </a:lnTo>
                <a:lnTo>
                  <a:pt x="1058054" y="1037186"/>
                </a:lnTo>
                <a:lnTo>
                  <a:pt x="1056810" y="1035310"/>
                </a:lnTo>
                <a:lnTo>
                  <a:pt x="1054813" y="1030005"/>
                </a:lnTo>
                <a:lnTo>
                  <a:pt x="1049916" y="1024535"/>
                </a:lnTo>
                <a:lnTo>
                  <a:pt x="1047574" y="1023066"/>
                </a:lnTo>
                <a:lnTo>
                  <a:pt x="1042433" y="1021433"/>
                </a:lnTo>
                <a:lnTo>
                  <a:pt x="1040681" y="1020045"/>
                </a:lnTo>
                <a:lnTo>
                  <a:pt x="1039513" y="1018168"/>
                </a:lnTo>
                <a:lnTo>
                  <a:pt x="1038734" y="1015963"/>
                </a:lnTo>
                <a:lnTo>
                  <a:pt x="1037262" y="1014494"/>
                </a:lnTo>
                <a:lnTo>
                  <a:pt x="1035329" y="1013514"/>
                </a:lnTo>
                <a:lnTo>
                  <a:pt x="1033087" y="1012861"/>
                </a:lnTo>
                <a:lnTo>
                  <a:pt x="1031593" y="1011473"/>
                </a:lnTo>
                <a:lnTo>
                  <a:pt x="1030597" y="1009595"/>
                </a:lnTo>
                <a:lnTo>
                  <a:pt x="1029932" y="1007391"/>
                </a:lnTo>
                <a:lnTo>
                  <a:pt x="1028537" y="1005921"/>
                </a:lnTo>
                <a:lnTo>
                  <a:pt x="1026654" y="1004942"/>
                </a:lnTo>
                <a:lnTo>
                  <a:pt x="1021340" y="1003369"/>
                </a:lnTo>
                <a:lnTo>
                  <a:pt x="1015868" y="998546"/>
                </a:lnTo>
                <a:lnTo>
                  <a:pt x="1014399" y="996215"/>
                </a:lnTo>
                <a:lnTo>
                  <a:pt x="1012765" y="991084"/>
                </a:lnTo>
                <a:lnTo>
                  <a:pt x="1011377" y="989335"/>
                </a:lnTo>
                <a:lnTo>
                  <a:pt x="1009500" y="988169"/>
                </a:lnTo>
                <a:lnTo>
                  <a:pt x="1007295" y="987392"/>
                </a:lnTo>
                <a:lnTo>
                  <a:pt x="1005825" y="985921"/>
                </a:lnTo>
                <a:lnTo>
                  <a:pt x="1004846" y="983988"/>
                </a:lnTo>
                <a:lnTo>
                  <a:pt x="1004193" y="981747"/>
                </a:lnTo>
                <a:lnTo>
                  <a:pt x="1002805" y="980253"/>
                </a:lnTo>
                <a:lnTo>
                  <a:pt x="1000927" y="979257"/>
                </a:lnTo>
                <a:lnTo>
                  <a:pt x="998723" y="978593"/>
                </a:lnTo>
                <a:lnTo>
                  <a:pt x="997253" y="977198"/>
                </a:lnTo>
                <a:lnTo>
                  <a:pt x="996273" y="975315"/>
                </a:lnTo>
                <a:lnTo>
                  <a:pt x="995620" y="973107"/>
                </a:lnTo>
                <a:lnTo>
                  <a:pt x="994232" y="971636"/>
                </a:lnTo>
                <a:lnTo>
                  <a:pt x="992355" y="970655"/>
                </a:lnTo>
                <a:lnTo>
                  <a:pt x="990150" y="970000"/>
                </a:lnTo>
                <a:lnTo>
                  <a:pt x="988681" y="968612"/>
                </a:lnTo>
                <a:lnTo>
                  <a:pt x="987701" y="966734"/>
                </a:lnTo>
                <a:lnTo>
                  <a:pt x="987048" y="964529"/>
                </a:lnTo>
                <a:lnTo>
                  <a:pt x="983782" y="959539"/>
                </a:lnTo>
                <a:lnTo>
                  <a:pt x="973005" y="947464"/>
                </a:lnTo>
                <a:lnTo>
                  <a:pt x="970583" y="945968"/>
                </a:lnTo>
                <a:lnTo>
                  <a:pt x="965352" y="944305"/>
                </a:lnTo>
                <a:lnTo>
                  <a:pt x="963576" y="942909"/>
                </a:lnTo>
                <a:lnTo>
                  <a:pt x="962392" y="941026"/>
                </a:lnTo>
                <a:lnTo>
                  <a:pt x="960492" y="935711"/>
                </a:lnTo>
                <a:lnTo>
                  <a:pt x="955612" y="930239"/>
                </a:lnTo>
                <a:lnTo>
                  <a:pt x="953272" y="928769"/>
                </a:lnTo>
                <a:lnTo>
                  <a:pt x="948133" y="927136"/>
                </a:lnTo>
                <a:lnTo>
                  <a:pt x="946382" y="925748"/>
                </a:lnTo>
                <a:lnTo>
                  <a:pt x="945214" y="923870"/>
                </a:lnTo>
                <a:lnTo>
                  <a:pt x="944436" y="921666"/>
                </a:lnTo>
                <a:lnTo>
                  <a:pt x="941031" y="916676"/>
                </a:lnTo>
                <a:lnTo>
                  <a:pt x="935635" y="910263"/>
                </a:lnTo>
                <a:lnTo>
                  <a:pt x="934240" y="909737"/>
                </a:lnTo>
                <a:lnTo>
                  <a:pt x="930149" y="909152"/>
                </a:lnTo>
                <a:lnTo>
                  <a:pt x="927725" y="908044"/>
                </a:lnTo>
                <a:lnTo>
                  <a:pt x="922491" y="904272"/>
                </a:lnTo>
                <a:lnTo>
                  <a:pt x="920715" y="901933"/>
                </a:lnTo>
                <a:lnTo>
                  <a:pt x="919530" y="899421"/>
                </a:lnTo>
                <a:lnTo>
                  <a:pt x="917629" y="893097"/>
                </a:lnTo>
                <a:lnTo>
                  <a:pt x="916521" y="892577"/>
                </a:lnTo>
                <a:lnTo>
                  <a:pt x="912749" y="892001"/>
                </a:lnTo>
                <a:lnTo>
                  <a:pt x="911363" y="890895"/>
                </a:lnTo>
                <a:lnTo>
                  <a:pt x="910438" y="889205"/>
                </a:lnTo>
                <a:lnTo>
                  <a:pt x="909822" y="887125"/>
                </a:lnTo>
                <a:lnTo>
                  <a:pt x="906597" y="882275"/>
                </a:lnTo>
                <a:lnTo>
                  <a:pt x="904403" y="879648"/>
                </a:lnTo>
                <a:lnTo>
                  <a:pt x="901989" y="877897"/>
                </a:lnTo>
                <a:lnTo>
                  <a:pt x="896765" y="875951"/>
                </a:lnTo>
                <a:lnTo>
                  <a:pt x="894992" y="874480"/>
                </a:lnTo>
                <a:lnTo>
                  <a:pt x="893809" y="872547"/>
                </a:lnTo>
                <a:lnTo>
                  <a:pt x="893021" y="870305"/>
                </a:lnTo>
                <a:lnTo>
                  <a:pt x="891543" y="868811"/>
                </a:lnTo>
                <a:lnTo>
                  <a:pt x="889605" y="867814"/>
                </a:lnTo>
                <a:lnTo>
                  <a:pt x="884912" y="866707"/>
                </a:lnTo>
                <a:lnTo>
                  <a:pt x="879650" y="866216"/>
                </a:lnTo>
                <a:lnTo>
                  <a:pt x="877867" y="865132"/>
                </a:lnTo>
                <a:lnTo>
                  <a:pt x="876678" y="863457"/>
                </a:lnTo>
                <a:lnTo>
                  <a:pt x="875885" y="861388"/>
                </a:lnTo>
                <a:lnTo>
                  <a:pt x="874404" y="860009"/>
                </a:lnTo>
                <a:lnTo>
                  <a:pt x="872464" y="859089"/>
                </a:lnTo>
                <a:lnTo>
                  <a:pt x="870218" y="858476"/>
                </a:lnTo>
                <a:lnTo>
                  <a:pt x="868721" y="857115"/>
                </a:lnTo>
                <a:lnTo>
                  <a:pt x="867723" y="855255"/>
                </a:lnTo>
                <a:lnTo>
                  <a:pt x="867057" y="853062"/>
                </a:lnTo>
                <a:lnTo>
                  <a:pt x="865661" y="851600"/>
                </a:lnTo>
                <a:lnTo>
                  <a:pt x="863778" y="850626"/>
                </a:lnTo>
                <a:lnTo>
                  <a:pt x="861570" y="849976"/>
                </a:lnTo>
                <a:lnTo>
                  <a:pt x="856577" y="846715"/>
                </a:lnTo>
                <a:lnTo>
                  <a:pt x="835853" y="827368"/>
                </a:lnTo>
                <a:lnTo>
                  <a:pt x="834380" y="824946"/>
                </a:lnTo>
                <a:lnTo>
                  <a:pt x="832745" y="819715"/>
                </a:lnTo>
                <a:lnTo>
                  <a:pt x="831356" y="817939"/>
                </a:lnTo>
                <a:lnTo>
                  <a:pt x="829478" y="816755"/>
                </a:lnTo>
                <a:lnTo>
                  <a:pt x="827273" y="815966"/>
                </a:lnTo>
                <a:lnTo>
                  <a:pt x="825804" y="814487"/>
                </a:lnTo>
                <a:lnTo>
                  <a:pt x="824824" y="812549"/>
                </a:lnTo>
                <a:lnTo>
                  <a:pt x="824170" y="810304"/>
                </a:lnTo>
                <a:lnTo>
                  <a:pt x="820905" y="805270"/>
                </a:lnTo>
                <a:lnTo>
                  <a:pt x="818700" y="802594"/>
                </a:lnTo>
                <a:lnTo>
                  <a:pt x="816278" y="800810"/>
                </a:lnTo>
                <a:lnTo>
                  <a:pt x="808319" y="797347"/>
                </a:lnTo>
                <a:lnTo>
                  <a:pt x="797300" y="788604"/>
                </a:lnTo>
                <a:lnTo>
                  <a:pt x="793087" y="784513"/>
                </a:lnTo>
                <a:lnTo>
                  <a:pt x="791583" y="782089"/>
                </a:lnTo>
                <a:lnTo>
                  <a:pt x="789911" y="776855"/>
                </a:lnTo>
                <a:lnTo>
                  <a:pt x="788970" y="768553"/>
                </a:lnTo>
                <a:lnTo>
                  <a:pt x="787886" y="766686"/>
                </a:lnTo>
                <a:lnTo>
                  <a:pt x="786210" y="765441"/>
                </a:lnTo>
                <a:lnTo>
                  <a:pt x="784140" y="764612"/>
                </a:lnTo>
                <a:lnTo>
                  <a:pt x="776677" y="758893"/>
                </a:lnTo>
                <a:lnTo>
                  <a:pt x="751070" y="734015"/>
                </a:lnTo>
                <a:lnTo>
                  <a:pt x="749284" y="731278"/>
                </a:lnTo>
                <a:lnTo>
                  <a:pt x="746182" y="721751"/>
                </a:lnTo>
                <a:lnTo>
                  <a:pt x="728362" y="702786"/>
                </a:lnTo>
                <a:lnTo>
                  <a:pt x="708207" y="682586"/>
                </a:lnTo>
                <a:lnTo>
                  <a:pt x="706421" y="679848"/>
                </a:lnTo>
                <a:lnTo>
                  <a:pt x="704437" y="674264"/>
                </a:lnTo>
                <a:lnTo>
                  <a:pt x="702955" y="672394"/>
                </a:lnTo>
                <a:lnTo>
                  <a:pt x="701015" y="671148"/>
                </a:lnTo>
                <a:lnTo>
                  <a:pt x="698769" y="670317"/>
                </a:lnTo>
                <a:lnTo>
                  <a:pt x="697271" y="668810"/>
                </a:lnTo>
                <a:lnTo>
                  <a:pt x="696273" y="666853"/>
                </a:lnTo>
                <a:lnTo>
                  <a:pt x="695608" y="664596"/>
                </a:lnTo>
                <a:lnTo>
                  <a:pt x="694211" y="663092"/>
                </a:lnTo>
                <a:lnTo>
                  <a:pt x="692328" y="662089"/>
                </a:lnTo>
                <a:lnTo>
                  <a:pt x="690120" y="661420"/>
                </a:lnTo>
                <a:lnTo>
                  <a:pt x="685127" y="658137"/>
                </a:lnTo>
                <a:lnTo>
                  <a:pt x="682461" y="655928"/>
                </a:lnTo>
                <a:lnTo>
                  <a:pt x="680685" y="653503"/>
                </a:lnTo>
                <a:lnTo>
                  <a:pt x="678711" y="648268"/>
                </a:lnTo>
                <a:lnTo>
                  <a:pt x="677232" y="646491"/>
                </a:lnTo>
                <a:lnTo>
                  <a:pt x="675293" y="645306"/>
                </a:lnTo>
                <a:lnTo>
                  <a:pt x="673049" y="644516"/>
                </a:lnTo>
                <a:lnTo>
                  <a:pt x="668014" y="641099"/>
                </a:lnTo>
                <a:lnTo>
                  <a:pt x="645457" y="620773"/>
                </a:lnTo>
                <a:lnTo>
                  <a:pt x="637055" y="617320"/>
                </a:lnTo>
                <a:lnTo>
                  <a:pt x="625682" y="608102"/>
                </a:lnTo>
                <a:lnTo>
                  <a:pt x="618814" y="601660"/>
                </a:lnTo>
                <a:lnTo>
                  <a:pt x="618251" y="600179"/>
                </a:lnTo>
                <a:lnTo>
                  <a:pt x="617625" y="595994"/>
                </a:lnTo>
                <a:lnTo>
                  <a:pt x="616505" y="593544"/>
                </a:lnTo>
                <a:lnTo>
                  <a:pt x="612722" y="588282"/>
                </a:lnTo>
                <a:lnTo>
                  <a:pt x="610379" y="586498"/>
                </a:lnTo>
                <a:lnTo>
                  <a:pt x="607865" y="585308"/>
                </a:lnTo>
                <a:lnTo>
                  <a:pt x="605236" y="584515"/>
                </a:lnTo>
                <a:lnTo>
                  <a:pt x="599776" y="581094"/>
                </a:lnTo>
                <a:lnTo>
                  <a:pt x="596986" y="578849"/>
                </a:lnTo>
                <a:lnTo>
                  <a:pt x="594173" y="577351"/>
                </a:lnTo>
                <a:lnTo>
                  <a:pt x="588509" y="575688"/>
                </a:lnTo>
                <a:lnTo>
                  <a:pt x="586617" y="574292"/>
                </a:lnTo>
                <a:lnTo>
                  <a:pt x="585356" y="572409"/>
                </a:lnTo>
                <a:lnTo>
                  <a:pt x="584515" y="570201"/>
                </a:lnTo>
                <a:lnTo>
                  <a:pt x="578781" y="562542"/>
                </a:lnTo>
                <a:lnTo>
                  <a:pt x="571050" y="554240"/>
                </a:lnTo>
                <a:lnTo>
                  <a:pt x="568310" y="552374"/>
                </a:lnTo>
                <a:lnTo>
                  <a:pt x="562726" y="550299"/>
                </a:lnTo>
                <a:lnTo>
                  <a:pt x="560857" y="548794"/>
                </a:lnTo>
                <a:lnTo>
                  <a:pt x="559610" y="546837"/>
                </a:lnTo>
                <a:lnTo>
                  <a:pt x="558779" y="544580"/>
                </a:lnTo>
                <a:lnTo>
                  <a:pt x="557272" y="543076"/>
                </a:lnTo>
                <a:lnTo>
                  <a:pt x="555315" y="542073"/>
                </a:lnTo>
                <a:lnTo>
                  <a:pt x="553058" y="541404"/>
                </a:lnTo>
                <a:lnTo>
                  <a:pt x="551554" y="540006"/>
                </a:lnTo>
                <a:lnTo>
                  <a:pt x="550550" y="538121"/>
                </a:lnTo>
                <a:lnTo>
                  <a:pt x="549882" y="535913"/>
                </a:lnTo>
                <a:lnTo>
                  <a:pt x="546599" y="530918"/>
                </a:lnTo>
                <a:lnTo>
                  <a:pt x="544389" y="528253"/>
                </a:lnTo>
                <a:lnTo>
                  <a:pt x="541964" y="526476"/>
                </a:lnTo>
                <a:lnTo>
                  <a:pt x="536729" y="524502"/>
                </a:lnTo>
                <a:lnTo>
                  <a:pt x="534953" y="523023"/>
                </a:lnTo>
                <a:lnTo>
                  <a:pt x="533768" y="521084"/>
                </a:lnTo>
                <a:lnTo>
                  <a:pt x="532978" y="518840"/>
                </a:lnTo>
                <a:lnTo>
                  <a:pt x="531499" y="517343"/>
                </a:lnTo>
                <a:lnTo>
                  <a:pt x="529561" y="516345"/>
                </a:lnTo>
                <a:lnTo>
                  <a:pt x="527316" y="515680"/>
                </a:lnTo>
                <a:lnTo>
                  <a:pt x="529630" y="514284"/>
                </a:lnTo>
                <a:lnTo>
                  <a:pt x="542360" y="510193"/>
                </a:lnTo>
                <a:lnTo>
                  <a:pt x="546327" y="507769"/>
                </a:lnTo>
                <a:lnTo>
                  <a:pt x="548018" y="505200"/>
                </a:lnTo>
                <a:lnTo>
                  <a:pt x="548193" y="502535"/>
                </a:lnTo>
                <a:lnTo>
                  <a:pt x="547358" y="500758"/>
                </a:lnTo>
                <a:lnTo>
                  <a:pt x="545848" y="499573"/>
                </a:lnTo>
                <a:lnTo>
                  <a:pt x="543889" y="498784"/>
                </a:lnTo>
                <a:lnTo>
                  <a:pt x="536581" y="493122"/>
                </a:lnTo>
                <a:lnTo>
                  <a:pt x="534854" y="490673"/>
                </a:lnTo>
                <a:lnTo>
                  <a:pt x="531854" y="481645"/>
                </a:lnTo>
                <a:lnTo>
                  <a:pt x="500052" y="447761"/>
                </a:lnTo>
                <a:lnTo>
                  <a:pt x="498417" y="442527"/>
                </a:lnTo>
                <a:lnTo>
                  <a:pt x="497029" y="440751"/>
                </a:lnTo>
                <a:lnTo>
                  <a:pt x="495150" y="439566"/>
                </a:lnTo>
                <a:lnTo>
                  <a:pt x="492946" y="438777"/>
                </a:lnTo>
                <a:lnTo>
                  <a:pt x="491476" y="437298"/>
                </a:lnTo>
                <a:lnTo>
                  <a:pt x="490496" y="435359"/>
                </a:lnTo>
                <a:lnTo>
                  <a:pt x="489843" y="433115"/>
                </a:lnTo>
                <a:lnTo>
                  <a:pt x="486577" y="428080"/>
                </a:lnTo>
                <a:lnTo>
                  <a:pt x="467309" y="407421"/>
                </a:lnTo>
                <a:lnTo>
                  <a:pt x="464859" y="405916"/>
                </a:lnTo>
                <a:lnTo>
                  <a:pt x="459599" y="404245"/>
                </a:lnTo>
                <a:lnTo>
                  <a:pt x="457814" y="402846"/>
                </a:lnTo>
                <a:lnTo>
                  <a:pt x="456625" y="400961"/>
                </a:lnTo>
                <a:lnTo>
                  <a:pt x="455832" y="398753"/>
                </a:lnTo>
                <a:lnTo>
                  <a:pt x="452411" y="393758"/>
                </a:lnTo>
                <a:lnTo>
                  <a:pt x="442454" y="382791"/>
                </a:lnTo>
                <a:lnTo>
                  <a:pt x="439717" y="380924"/>
                </a:lnTo>
                <a:lnTo>
                  <a:pt x="434137" y="378849"/>
                </a:lnTo>
                <a:lnTo>
                  <a:pt x="432267" y="377344"/>
                </a:lnTo>
                <a:lnTo>
                  <a:pt x="431021" y="375387"/>
                </a:lnTo>
                <a:lnTo>
                  <a:pt x="430190" y="373130"/>
                </a:lnTo>
                <a:lnTo>
                  <a:pt x="428684" y="371626"/>
                </a:lnTo>
                <a:lnTo>
                  <a:pt x="426727" y="370623"/>
                </a:lnTo>
                <a:lnTo>
                  <a:pt x="424471" y="369954"/>
                </a:lnTo>
                <a:lnTo>
                  <a:pt x="419423" y="366671"/>
                </a:lnTo>
                <a:lnTo>
                  <a:pt x="416743" y="364463"/>
                </a:lnTo>
                <a:lnTo>
                  <a:pt x="414957" y="362037"/>
                </a:lnTo>
                <a:lnTo>
                  <a:pt x="412972" y="356803"/>
                </a:lnTo>
                <a:lnTo>
                  <a:pt x="411490" y="355026"/>
                </a:lnTo>
                <a:lnTo>
                  <a:pt x="409550" y="353841"/>
                </a:lnTo>
                <a:lnTo>
                  <a:pt x="407304" y="353052"/>
                </a:lnTo>
                <a:lnTo>
                  <a:pt x="405806" y="351573"/>
                </a:lnTo>
                <a:lnTo>
                  <a:pt x="404808" y="349634"/>
                </a:lnTo>
                <a:lnTo>
                  <a:pt x="404142" y="347389"/>
                </a:lnTo>
                <a:lnTo>
                  <a:pt x="402746" y="345893"/>
                </a:lnTo>
                <a:lnTo>
                  <a:pt x="400863" y="344895"/>
                </a:lnTo>
                <a:lnTo>
                  <a:pt x="398655" y="344230"/>
                </a:lnTo>
                <a:lnTo>
                  <a:pt x="393661" y="340951"/>
                </a:lnTo>
                <a:lnTo>
                  <a:pt x="379875" y="329308"/>
                </a:lnTo>
                <a:lnTo>
                  <a:pt x="371356" y="325855"/>
                </a:lnTo>
                <a:lnTo>
                  <a:pt x="360123" y="317116"/>
                </a:lnTo>
                <a:lnTo>
                  <a:pt x="344393" y="301616"/>
                </a:lnTo>
                <a:lnTo>
                  <a:pt x="342911" y="301090"/>
                </a:lnTo>
                <a:lnTo>
                  <a:pt x="338724" y="300505"/>
                </a:lnTo>
                <a:lnTo>
                  <a:pt x="336274" y="299396"/>
                </a:lnTo>
                <a:lnTo>
                  <a:pt x="328275" y="293286"/>
                </a:lnTo>
                <a:lnTo>
                  <a:pt x="305301" y="271097"/>
                </a:lnTo>
                <a:lnTo>
                  <a:pt x="302562" y="269314"/>
                </a:lnTo>
                <a:lnTo>
                  <a:pt x="294156" y="265851"/>
                </a:lnTo>
                <a:lnTo>
                  <a:pt x="285633" y="260169"/>
                </a:lnTo>
                <a:lnTo>
                  <a:pt x="277075" y="257109"/>
                </a:lnTo>
                <a:lnTo>
                  <a:pt x="271364" y="253018"/>
                </a:lnTo>
                <a:lnTo>
                  <a:pt x="269460" y="250594"/>
                </a:lnTo>
                <a:lnTo>
                  <a:pt x="268190" y="248025"/>
                </a:lnTo>
                <a:lnTo>
                  <a:pt x="267344" y="245360"/>
                </a:lnTo>
                <a:lnTo>
                  <a:pt x="265827" y="243583"/>
                </a:lnTo>
                <a:lnTo>
                  <a:pt x="263864" y="242398"/>
                </a:lnTo>
                <a:lnTo>
                  <a:pt x="261602" y="241609"/>
                </a:lnTo>
                <a:lnTo>
                  <a:pt x="260094" y="240130"/>
                </a:lnTo>
                <a:lnTo>
                  <a:pt x="259089" y="238192"/>
                </a:lnTo>
                <a:lnTo>
                  <a:pt x="258419" y="235947"/>
                </a:lnTo>
                <a:lnTo>
                  <a:pt x="255135" y="230912"/>
                </a:lnTo>
                <a:lnTo>
                  <a:pt x="252925" y="228237"/>
                </a:lnTo>
                <a:lnTo>
                  <a:pt x="250500" y="226452"/>
                </a:lnTo>
                <a:lnTo>
                  <a:pt x="242535" y="222989"/>
                </a:lnTo>
                <a:lnTo>
                  <a:pt x="236963" y="218804"/>
                </a:lnTo>
                <a:lnTo>
                  <a:pt x="235096" y="216354"/>
                </a:lnTo>
                <a:lnTo>
                  <a:pt x="233851" y="213768"/>
                </a:lnTo>
                <a:lnTo>
                  <a:pt x="233021" y="211092"/>
                </a:lnTo>
                <a:lnTo>
                  <a:pt x="229559" y="205578"/>
                </a:lnTo>
                <a:lnTo>
                  <a:pt x="227302" y="202775"/>
                </a:lnTo>
                <a:lnTo>
                  <a:pt x="224845" y="200905"/>
                </a:lnTo>
                <a:lnTo>
                  <a:pt x="222255" y="199659"/>
                </a:lnTo>
                <a:lnTo>
                  <a:pt x="219576" y="198829"/>
                </a:lnTo>
                <a:lnTo>
                  <a:pt x="214058" y="195366"/>
                </a:lnTo>
                <a:lnTo>
                  <a:pt x="198755" y="181610"/>
                </a:lnTo>
                <a:lnTo>
                  <a:pt x="198194" y="180128"/>
                </a:lnTo>
                <a:lnTo>
                  <a:pt x="197571" y="175942"/>
                </a:lnTo>
                <a:lnTo>
                  <a:pt x="196452" y="173492"/>
                </a:lnTo>
                <a:lnTo>
                  <a:pt x="190326" y="165493"/>
                </a:lnTo>
                <a:lnTo>
                  <a:pt x="185184" y="159912"/>
                </a:lnTo>
                <a:lnTo>
                  <a:pt x="182479" y="158043"/>
                </a:lnTo>
                <a:lnTo>
                  <a:pt x="176933" y="155966"/>
                </a:lnTo>
                <a:lnTo>
                  <a:pt x="175073" y="154460"/>
                </a:lnTo>
                <a:lnTo>
                  <a:pt x="173834" y="152503"/>
                </a:lnTo>
                <a:lnTo>
                  <a:pt x="173007" y="150246"/>
                </a:lnTo>
                <a:lnTo>
                  <a:pt x="171504" y="148741"/>
                </a:lnTo>
                <a:lnTo>
                  <a:pt x="169549" y="147738"/>
                </a:lnTo>
                <a:lnTo>
                  <a:pt x="167293" y="147069"/>
                </a:lnTo>
                <a:lnTo>
                  <a:pt x="162247" y="143786"/>
                </a:lnTo>
                <a:lnTo>
                  <a:pt x="151246" y="133918"/>
                </a:lnTo>
                <a:lnTo>
                  <a:pt x="149376" y="131188"/>
                </a:lnTo>
                <a:lnTo>
                  <a:pt x="147298" y="125616"/>
                </a:lnTo>
                <a:lnTo>
                  <a:pt x="145792" y="123749"/>
                </a:lnTo>
                <a:lnTo>
                  <a:pt x="143835" y="122504"/>
                </a:lnTo>
                <a:lnTo>
                  <a:pt x="141578" y="121674"/>
                </a:lnTo>
                <a:lnTo>
                  <a:pt x="140073" y="120168"/>
                </a:lnTo>
                <a:lnTo>
                  <a:pt x="139070" y="118212"/>
                </a:lnTo>
                <a:lnTo>
                  <a:pt x="138401" y="115955"/>
                </a:lnTo>
                <a:lnTo>
                  <a:pt x="137003" y="114451"/>
                </a:lnTo>
                <a:lnTo>
                  <a:pt x="135119" y="113448"/>
                </a:lnTo>
                <a:lnTo>
                  <a:pt x="132910" y="112779"/>
                </a:lnTo>
                <a:lnTo>
                  <a:pt x="127915" y="109496"/>
                </a:lnTo>
                <a:lnTo>
                  <a:pt x="125250" y="107287"/>
                </a:lnTo>
                <a:lnTo>
                  <a:pt x="123473" y="104862"/>
                </a:lnTo>
                <a:lnTo>
                  <a:pt x="121498" y="99628"/>
                </a:lnTo>
                <a:lnTo>
                  <a:pt x="120019" y="97851"/>
                </a:lnTo>
                <a:lnTo>
                  <a:pt x="118081" y="96666"/>
                </a:lnTo>
                <a:lnTo>
                  <a:pt x="115836" y="95876"/>
                </a:lnTo>
                <a:lnTo>
                  <a:pt x="110802" y="92459"/>
                </a:lnTo>
                <a:lnTo>
                  <a:pt x="108126" y="90214"/>
                </a:lnTo>
                <a:lnTo>
                  <a:pt x="106342" y="87765"/>
                </a:lnTo>
                <a:lnTo>
                  <a:pt x="104360" y="82504"/>
                </a:lnTo>
                <a:lnTo>
                  <a:pt x="102879" y="80720"/>
                </a:lnTo>
                <a:lnTo>
                  <a:pt x="100939" y="79531"/>
                </a:lnTo>
                <a:lnTo>
                  <a:pt x="98693" y="78738"/>
                </a:lnTo>
                <a:lnTo>
                  <a:pt x="93658" y="75317"/>
                </a:lnTo>
                <a:lnTo>
                  <a:pt x="47175" y="30126"/>
                </a:lnTo>
                <a:lnTo>
                  <a:pt x="44753" y="28656"/>
                </a:lnTo>
                <a:lnTo>
                  <a:pt x="35772" y="26104"/>
                </a:lnTo>
                <a:lnTo>
                  <a:pt x="26016" y="17508"/>
                </a:lnTo>
                <a:lnTo>
                  <a:pt x="25738" y="12701"/>
                </a:lnTo>
                <a:lnTo>
                  <a:pt x="24747" y="11325"/>
                </a:lnTo>
                <a:lnTo>
                  <a:pt x="23134" y="10407"/>
                </a:lnTo>
                <a:lnTo>
                  <a:pt x="17080" y="8582"/>
                </a:lnTo>
                <a:lnTo>
                  <a:pt x="9671" y="1192"/>
                </a:lnTo>
                <a:lnTo>
                  <a:pt x="6467" y="530"/>
                </a:lnTo>
                <a:lnTo>
                  <a:pt x="1201" y="104"/>
                </a:lnTo>
                <a:lnTo>
                  <a:pt x="7399" y="9"/>
                </a:lnTo>
                <a:lnTo>
                  <a:pt x="0" y="0"/>
                </a:lnTo>
                <a:lnTo>
                  <a:pt x="847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9"/>
          <p:cNvSpPr/>
          <p:nvPr/>
        </p:nvSpPr>
        <p:spPr>
          <a:xfrm>
            <a:off x="2043112" y="1303019"/>
            <a:ext cx="111443" cy="25719"/>
          </a:xfrm>
          <a:custGeom>
            <a:avLst/>
            <a:gdLst/>
            <a:ahLst/>
            <a:cxnLst/>
            <a:rect l="0" t="0" r="0" b="0"/>
            <a:pathLst>
              <a:path w="111443" h="25719">
                <a:moveTo>
                  <a:pt x="0" y="25718"/>
                </a:moveTo>
                <a:lnTo>
                  <a:pt x="28619" y="25718"/>
                </a:lnTo>
                <a:lnTo>
                  <a:pt x="31462" y="24766"/>
                </a:lnTo>
                <a:lnTo>
                  <a:pt x="34310" y="23178"/>
                </a:lnTo>
                <a:lnTo>
                  <a:pt x="37161" y="21167"/>
                </a:lnTo>
                <a:lnTo>
                  <a:pt x="40014" y="19827"/>
                </a:lnTo>
                <a:lnTo>
                  <a:pt x="42868" y="18933"/>
                </a:lnTo>
                <a:lnTo>
                  <a:pt x="45724" y="18337"/>
                </a:lnTo>
                <a:lnTo>
                  <a:pt x="49532" y="17940"/>
                </a:lnTo>
                <a:lnTo>
                  <a:pt x="53977" y="17675"/>
                </a:lnTo>
                <a:lnTo>
                  <a:pt x="58844" y="17499"/>
                </a:lnTo>
                <a:lnTo>
                  <a:pt x="63042" y="16428"/>
                </a:lnTo>
                <a:lnTo>
                  <a:pt x="66793" y="14762"/>
                </a:lnTo>
                <a:lnTo>
                  <a:pt x="70246" y="12699"/>
                </a:lnTo>
                <a:lnTo>
                  <a:pt x="74453" y="11324"/>
                </a:lnTo>
                <a:lnTo>
                  <a:pt x="79163" y="10407"/>
                </a:lnTo>
                <a:lnTo>
                  <a:pt x="84208" y="9796"/>
                </a:lnTo>
                <a:lnTo>
                  <a:pt x="88524" y="9388"/>
                </a:lnTo>
                <a:lnTo>
                  <a:pt x="92353" y="9116"/>
                </a:lnTo>
                <a:lnTo>
                  <a:pt x="95859" y="8935"/>
                </a:lnTo>
                <a:lnTo>
                  <a:pt x="99148" y="7862"/>
                </a:lnTo>
                <a:lnTo>
                  <a:pt x="102294" y="6194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0"/>
          <p:cNvSpPr/>
          <p:nvPr/>
        </p:nvSpPr>
        <p:spPr>
          <a:xfrm>
            <a:off x="2266001" y="1208722"/>
            <a:ext cx="145729" cy="162879"/>
          </a:xfrm>
          <a:custGeom>
            <a:avLst/>
            <a:gdLst/>
            <a:ahLst/>
            <a:cxnLst/>
            <a:rect l="0" t="0" r="0" b="0"/>
            <a:pathLst>
              <a:path w="145729" h="162879">
                <a:moveTo>
                  <a:pt x="145728" y="0"/>
                </a:moveTo>
                <a:lnTo>
                  <a:pt x="128159" y="0"/>
                </a:lnTo>
                <a:lnTo>
                  <a:pt x="124490" y="953"/>
                </a:lnTo>
                <a:lnTo>
                  <a:pt x="121092" y="2540"/>
                </a:lnTo>
                <a:lnTo>
                  <a:pt x="117874" y="4551"/>
                </a:lnTo>
                <a:lnTo>
                  <a:pt x="113824" y="5891"/>
                </a:lnTo>
                <a:lnTo>
                  <a:pt x="109219" y="6785"/>
                </a:lnTo>
                <a:lnTo>
                  <a:pt x="104244" y="7381"/>
                </a:lnTo>
                <a:lnTo>
                  <a:pt x="99022" y="8731"/>
                </a:lnTo>
                <a:lnTo>
                  <a:pt x="93636" y="10583"/>
                </a:lnTo>
                <a:lnTo>
                  <a:pt x="88140" y="12770"/>
                </a:lnTo>
                <a:lnTo>
                  <a:pt x="81619" y="14229"/>
                </a:lnTo>
                <a:lnTo>
                  <a:pt x="74414" y="15201"/>
                </a:lnTo>
                <a:lnTo>
                  <a:pt x="66753" y="15849"/>
                </a:lnTo>
                <a:lnTo>
                  <a:pt x="59740" y="17233"/>
                </a:lnTo>
                <a:lnTo>
                  <a:pt x="53161" y="19109"/>
                </a:lnTo>
                <a:lnTo>
                  <a:pt x="46869" y="21312"/>
                </a:lnTo>
                <a:lnTo>
                  <a:pt x="40770" y="22780"/>
                </a:lnTo>
                <a:lnTo>
                  <a:pt x="34798" y="23759"/>
                </a:lnTo>
                <a:lnTo>
                  <a:pt x="28913" y="24412"/>
                </a:lnTo>
                <a:lnTo>
                  <a:pt x="24036" y="25800"/>
                </a:lnTo>
                <a:lnTo>
                  <a:pt x="19833" y="27677"/>
                </a:lnTo>
                <a:lnTo>
                  <a:pt x="16078" y="29882"/>
                </a:lnTo>
                <a:lnTo>
                  <a:pt x="12622" y="31351"/>
                </a:lnTo>
                <a:lnTo>
                  <a:pt x="9366" y="32331"/>
                </a:lnTo>
                <a:lnTo>
                  <a:pt x="544" y="34175"/>
                </a:lnTo>
                <a:lnTo>
                  <a:pt x="158" y="38807"/>
                </a:lnTo>
                <a:lnTo>
                  <a:pt x="5" y="43578"/>
                </a:lnTo>
                <a:lnTo>
                  <a:pt x="0" y="47308"/>
                </a:lnTo>
                <a:lnTo>
                  <a:pt x="951" y="48684"/>
                </a:lnTo>
                <a:lnTo>
                  <a:pt x="2538" y="49601"/>
                </a:lnTo>
                <a:lnTo>
                  <a:pt x="6841" y="50620"/>
                </a:lnTo>
                <a:lnTo>
                  <a:pt x="9322" y="50892"/>
                </a:lnTo>
                <a:lnTo>
                  <a:pt x="11928" y="51073"/>
                </a:lnTo>
                <a:lnTo>
                  <a:pt x="14618" y="51194"/>
                </a:lnTo>
                <a:lnTo>
                  <a:pt x="20147" y="51328"/>
                </a:lnTo>
                <a:lnTo>
                  <a:pt x="22955" y="52316"/>
                </a:lnTo>
                <a:lnTo>
                  <a:pt x="25780" y="53927"/>
                </a:lnTo>
                <a:lnTo>
                  <a:pt x="28615" y="55954"/>
                </a:lnTo>
                <a:lnTo>
                  <a:pt x="32410" y="57305"/>
                </a:lnTo>
                <a:lnTo>
                  <a:pt x="36846" y="58206"/>
                </a:lnTo>
                <a:lnTo>
                  <a:pt x="41707" y="58806"/>
                </a:lnTo>
                <a:lnTo>
                  <a:pt x="45901" y="59207"/>
                </a:lnTo>
                <a:lnTo>
                  <a:pt x="49649" y="59474"/>
                </a:lnTo>
                <a:lnTo>
                  <a:pt x="53101" y="59652"/>
                </a:lnTo>
                <a:lnTo>
                  <a:pt x="57307" y="60723"/>
                </a:lnTo>
                <a:lnTo>
                  <a:pt x="62016" y="62389"/>
                </a:lnTo>
                <a:lnTo>
                  <a:pt x="67060" y="64453"/>
                </a:lnTo>
                <a:lnTo>
                  <a:pt x="72328" y="66781"/>
                </a:lnTo>
                <a:lnTo>
                  <a:pt x="83261" y="71908"/>
                </a:lnTo>
                <a:lnTo>
                  <a:pt x="87891" y="73656"/>
                </a:lnTo>
                <a:lnTo>
                  <a:pt x="91930" y="74822"/>
                </a:lnTo>
                <a:lnTo>
                  <a:pt x="95575" y="75599"/>
                </a:lnTo>
                <a:lnTo>
                  <a:pt x="98958" y="77069"/>
                </a:lnTo>
                <a:lnTo>
                  <a:pt x="102166" y="79002"/>
                </a:lnTo>
                <a:lnTo>
                  <a:pt x="105256" y="81243"/>
                </a:lnTo>
                <a:lnTo>
                  <a:pt x="108270" y="83690"/>
                </a:lnTo>
                <a:lnTo>
                  <a:pt x="111231" y="86273"/>
                </a:lnTo>
                <a:lnTo>
                  <a:pt x="114158" y="88948"/>
                </a:lnTo>
                <a:lnTo>
                  <a:pt x="119949" y="94460"/>
                </a:lnTo>
                <a:lnTo>
                  <a:pt x="122827" y="97263"/>
                </a:lnTo>
                <a:lnTo>
                  <a:pt x="124746" y="100085"/>
                </a:lnTo>
                <a:lnTo>
                  <a:pt x="126025" y="102918"/>
                </a:lnTo>
                <a:lnTo>
                  <a:pt x="126878" y="105760"/>
                </a:lnTo>
                <a:lnTo>
                  <a:pt x="127446" y="108606"/>
                </a:lnTo>
                <a:lnTo>
                  <a:pt x="127826" y="111457"/>
                </a:lnTo>
                <a:lnTo>
                  <a:pt x="128078" y="114310"/>
                </a:lnTo>
                <a:lnTo>
                  <a:pt x="128247" y="117164"/>
                </a:lnTo>
                <a:lnTo>
                  <a:pt x="128434" y="122875"/>
                </a:lnTo>
                <a:lnTo>
                  <a:pt x="127531" y="125732"/>
                </a:lnTo>
                <a:lnTo>
                  <a:pt x="125977" y="128589"/>
                </a:lnTo>
                <a:lnTo>
                  <a:pt x="123988" y="131446"/>
                </a:lnTo>
                <a:lnTo>
                  <a:pt x="122662" y="134303"/>
                </a:lnTo>
                <a:lnTo>
                  <a:pt x="121779" y="137160"/>
                </a:lnTo>
                <a:lnTo>
                  <a:pt x="121189" y="140018"/>
                </a:lnTo>
                <a:lnTo>
                  <a:pt x="119844" y="141923"/>
                </a:lnTo>
                <a:lnTo>
                  <a:pt x="117995" y="143193"/>
                </a:lnTo>
                <a:lnTo>
                  <a:pt x="112734" y="145231"/>
                </a:lnTo>
                <a:lnTo>
                  <a:pt x="109474" y="148050"/>
                </a:lnTo>
                <a:lnTo>
                  <a:pt x="107271" y="150135"/>
                </a:lnTo>
                <a:lnTo>
                  <a:pt x="104850" y="151525"/>
                </a:lnTo>
                <a:lnTo>
                  <a:pt x="102284" y="152452"/>
                </a:lnTo>
                <a:lnTo>
                  <a:pt x="99620" y="153069"/>
                </a:lnTo>
                <a:lnTo>
                  <a:pt x="96892" y="154434"/>
                </a:lnTo>
                <a:lnTo>
                  <a:pt x="94121" y="156296"/>
                </a:lnTo>
                <a:lnTo>
                  <a:pt x="85721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1"/>
          <p:cNvSpPr/>
          <p:nvPr/>
        </p:nvSpPr>
        <p:spPr>
          <a:xfrm>
            <a:off x="2423935" y="1294447"/>
            <a:ext cx="236398" cy="68581"/>
          </a:xfrm>
          <a:custGeom>
            <a:avLst/>
            <a:gdLst/>
            <a:ahLst/>
            <a:cxnLst/>
            <a:rect l="0" t="0" r="0" b="0"/>
            <a:pathLst>
              <a:path w="236398" h="68581">
                <a:moveTo>
                  <a:pt x="4940" y="0"/>
                </a:moveTo>
                <a:lnTo>
                  <a:pt x="0" y="0"/>
                </a:lnTo>
                <a:lnTo>
                  <a:pt x="24230" y="0"/>
                </a:lnTo>
                <a:lnTo>
                  <a:pt x="27325" y="953"/>
                </a:lnTo>
                <a:lnTo>
                  <a:pt x="30341" y="2540"/>
                </a:lnTo>
                <a:lnTo>
                  <a:pt x="33304" y="4551"/>
                </a:lnTo>
                <a:lnTo>
                  <a:pt x="37184" y="5891"/>
                </a:lnTo>
                <a:lnTo>
                  <a:pt x="41676" y="6785"/>
                </a:lnTo>
                <a:lnTo>
                  <a:pt x="46576" y="7381"/>
                </a:lnTo>
                <a:lnTo>
                  <a:pt x="50794" y="8731"/>
                </a:lnTo>
                <a:lnTo>
                  <a:pt x="54559" y="10583"/>
                </a:lnTo>
                <a:lnTo>
                  <a:pt x="58022" y="12770"/>
                </a:lnTo>
                <a:lnTo>
                  <a:pt x="62235" y="15181"/>
                </a:lnTo>
                <a:lnTo>
                  <a:pt x="71997" y="20400"/>
                </a:lnTo>
                <a:lnTo>
                  <a:pt x="76314" y="23125"/>
                </a:lnTo>
                <a:lnTo>
                  <a:pt x="80145" y="25894"/>
                </a:lnTo>
                <a:lnTo>
                  <a:pt x="83652" y="28693"/>
                </a:lnTo>
                <a:lnTo>
                  <a:pt x="87894" y="30559"/>
                </a:lnTo>
                <a:lnTo>
                  <a:pt x="92628" y="31802"/>
                </a:lnTo>
                <a:lnTo>
                  <a:pt x="97688" y="32632"/>
                </a:lnTo>
                <a:lnTo>
                  <a:pt x="102967" y="34137"/>
                </a:lnTo>
                <a:lnTo>
                  <a:pt x="108391" y="36093"/>
                </a:lnTo>
                <a:lnTo>
                  <a:pt x="113912" y="38349"/>
                </a:lnTo>
                <a:lnTo>
                  <a:pt x="119498" y="40806"/>
                </a:lnTo>
                <a:lnTo>
                  <a:pt x="130785" y="46076"/>
                </a:lnTo>
                <a:lnTo>
                  <a:pt x="136461" y="47862"/>
                </a:lnTo>
                <a:lnTo>
                  <a:pt x="142151" y="49053"/>
                </a:lnTo>
                <a:lnTo>
                  <a:pt x="147849" y="49847"/>
                </a:lnTo>
                <a:lnTo>
                  <a:pt x="153552" y="51329"/>
                </a:lnTo>
                <a:lnTo>
                  <a:pt x="159260" y="53269"/>
                </a:lnTo>
                <a:lnTo>
                  <a:pt x="164969" y="55515"/>
                </a:lnTo>
                <a:lnTo>
                  <a:pt x="170681" y="57013"/>
                </a:lnTo>
                <a:lnTo>
                  <a:pt x="176394" y="58011"/>
                </a:lnTo>
                <a:lnTo>
                  <a:pt x="182108" y="58677"/>
                </a:lnTo>
                <a:lnTo>
                  <a:pt x="187821" y="59120"/>
                </a:lnTo>
                <a:lnTo>
                  <a:pt x="193536" y="59416"/>
                </a:lnTo>
                <a:lnTo>
                  <a:pt x="199250" y="59613"/>
                </a:lnTo>
                <a:lnTo>
                  <a:pt x="204012" y="60697"/>
                </a:lnTo>
                <a:lnTo>
                  <a:pt x="208140" y="62372"/>
                </a:lnTo>
                <a:lnTo>
                  <a:pt x="211844" y="64442"/>
                </a:lnTo>
                <a:lnTo>
                  <a:pt x="215266" y="65821"/>
                </a:lnTo>
                <a:lnTo>
                  <a:pt x="221608" y="67354"/>
                </a:lnTo>
                <a:lnTo>
                  <a:pt x="227601" y="68035"/>
                </a:lnTo>
                <a:lnTo>
                  <a:pt x="236397" y="68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2"/>
          <p:cNvSpPr/>
          <p:nvPr/>
        </p:nvSpPr>
        <p:spPr>
          <a:xfrm>
            <a:off x="2506027" y="1260157"/>
            <a:ext cx="171451" cy="145734"/>
          </a:xfrm>
          <a:custGeom>
            <a:avLst/>
            <a:gdLst/>
            <a:ahLst/>
            <a:cxnLst/>
            <a:rect l="0" t="0" r="0" b="0"/>
            <a:pathLst>
              <a:path w="171451" h="145734">
                <a:moveTo>
                  <a:pt x="171450" y="0"/>
                </a:moveTo>
                <a:lnTo>
                  <a:pt x="158680" y="12770"/>
                </a:lnTo>
                <a:lnTo>
                  <a:pt x="155317" y="15181"/>
                </a:lnTo>
                <a:lnTo>
                  <a:pt x="151169" y="17741"/>
                </a:lnTo>
                <a:lnTo>
                  <a:pt x="146500" y="20400"/>
                </a:lnTo>
                <a:lnTo>
                  <a:pt x="142434" y="23125"/>
                </a:lnTo>
                <a:lnTo>
                  <a:pt x="138771" y="25894"/>
                </a:lnTo>
                <a:lnTo>
                  <a:pt x="135377" y="28693"/>
                </a:lnTo>
                <a:lnTo>
                  <a:pt x="131209" y="31511"/>
                </a:lnTo>
                <a:lnTo>
                  <a:pt x="126525" y="34342"/>
                </a:lnTo>
                <a:lnTo>
                  <a:pt x="121497" y="37182"/>
                </a:lnTo>
                <a:lnTo>
                  <a:pt x="116241" y="40981"/>
                </a:lnTo>
                <a:lnTo>
                  <a:pt x="110831" y="45418"/>
                </a:lnTo>
                <a:lnTo>
                  <a:pt x="105320" y="50281"/>
                </a:lnTo>
                <a:lnTo>
                  <a:pt x="98788" y="55428"/>
                </a:lnTo>
                <a:lnTo>
                  <a:pt x="91576" y="60765"/>
                </a:lnTo>
                <a:lnTo>
                  <a:pt x="83911" y="66227"/>
                </a:lnTo>
                <a:lnTo>
                  <a:pt x="76895" y="71774"/>
                </a:lnTo>
                <a:lnTo>
                  <a:pt x="70314" y="77377"/>
                </a:lnTo>
                <a:lnTo>
                  <a:pt x="64021" y="83017"/>
                </a:lnTo>
                <a:lnTo>
                  <a:pt x="57921" y="87730"/>
                </a:lnTo>
                <a:lnTo>
                  <a:pt x="51949" y="91824"/>
                </a:lnTo>
                <a:lnTo>
                  <a:pt x="46062" y="95506"/>
                </a:lnTo>
                <a:lnTo>
                  <a:pt x="41186" y="99866"/>
                </a:lnTo>
                <a:lnTo>
                  <a:pt x="36982" y="104677"/>
                </a:lnTo>
                <a:lnTo>
                  <a:pt x="33227" y="109790"/>
                </a:lnTo>
                <a:lnTo>
                  <a:pt x="28819" y="114151"/>
                </a:lnTo>
                <a:lnTo>
                  <a:pt x="23975" y="118010"/>
                </a:lnTo>
                <a:lnTo>
                  <a:pt x="18841" y="121536"/>
                </a:lnTo>
                <a:lnTo>
                  <a:pt x="15418" y="124839"/>
                </a:lnTo>
                <a:lnTo>
                  <a:pt x="13136" y="127994"/>
                </a:lnTo>
                <a:lnTo>
                  <a:pt x="11615" y="131049"/>
                </a:lnTo>
                <a:lnTo>
                  <a:pt x="9648" y="134039"/>
                </a:lnTo>
                <a:lnTo>
                  <a:pt x="7385" y="136984"/>
                </a:lnTo>
                <a:lnTo>
                  <a:pt x="0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3"/>
          <p:cNvSpPr/>
          <p:nvPr/>
        </p:nvSpPr>
        <p:spPr>
          <a:xfrm>
            <a:off x="3406139" y="1268730"/>
            <a:ext cx="120016" cy="8573"/>
          </a:xfrm>
          <a:custGeom>
            <a:avLst/>
            <a:gdLst/>
            <a:ahLst/>
            <a:cxnLst/>
            <a:rect l="0" t="0" r="0" b="0"/>
            <a:pathLst>
              <a:path w="120016" h="8573">
                <a:moveTo>
                  <a:pt x="0" y="0"/>
                </a:moveTo>
                <a:lnTo>
                  <a:pt x="44542" y="0"/>
                </a:lnTo>
                <a:lnTo>
                  <a:pt x="48745" y="952"/>
                </a:lnTo>
                <a:lnTo>
                  <a:pt x="53452" y="2539"/>
                </a:lnTo>
                <a:lnTo>
                  <a:pt x="58494" y="4550"/>
                </a:lnTo>
                <a:lnTo>
                  <a:pt x="63761" y="5891"/>
                </a:lnTo>
                <a:lnTo>
                  <a:pt x="69178" y="6785"/>
                </a:lnTo>
                <a:lnTo>
                  <a:pt x="74694" y="7380"/>
                </a:lnTo>
                <a:lnTo>
                  <a:pt x="80276" y="7778"/>
                </a:lnTo>
                <a:lnTo>
                  <a:pt x="85903" y="8042"/>
                </a:lnTo>
                <a:lnTo>
                  <a:pt x="97234" y="8337"/>
                </a:lnTo>
                <a:lnTo>
                  <a:pt x="12001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4"/>
          <p:cNvSpPr/>
          <p:nvPr/>
        </p:nvSpPr>
        <p:spPr>
          <a:xfrm>
            <a:off x="3663319" y="1200150"/>
            <a:ext cx="154171" cy="154306"/>
          </a:xfrm>
          <a:custGeom>
            <a:avLst/>
            <a:gdLst/>
            <a:ahLst/>
            <a:cxnLst/>
            <a:rect l="0" t="0" r="0" b="0"/>
            <a:pathLst>
              <a:path w="154171" h="154306">
                <a:moveTo>
                  <a:pt x="85720" y="0"/>
                </a:moveTo>
                <a:lnTo>
                  <a:pt x="94188" y="0"/>
                </a:lnTo>
                <a:lnTo>
                  <a:pt x="82352" y="0"/>
                </a:lnTo>
                <a:lnTo>
                  <a:pt x="79665" y="952"/>
                </a:lnTo>
                <a:lnTo>
                  <a:pt x="76921" y="2540"/>
                </a:lnTo>
                <a:lnTo>
                  <a:pt x="74140" y="4550"/>
                </a:lnTo>
                <a:lnTo>
                  <a:pt x="70379" y="5891"/>
                </a:lnTo>
                <a:lnTo>
                  <a:pt x="65968" y="6785"/>
                </a:lnTo>
                <a:lnTo>
                  <a:pt x="61122" y="7380"/>
                </a:lnTo>
                <a:lnTo>
                  <a:pt x="56939" y="7778"/>
                </a:lnTo>
                <a:lnTo>
                  <a:pt x="53198" y="8042"/>
                </a:lnTo>
                <a:lnTo>
                  <a:pt x="49752" y="8219"/>
                </a:lnTo>
                <a:lnTo>
                  <a:pt x="45548" y="9289"/>
                </a:lnTo>
                <a:lnTo>
                  <a:pt x="40842" y="10955"/>
                </a:lnTo>
                <a:lnTo>
                  <a:pt x="35799" y="13018"/>
                </a:lnTo>
                <a:lnTo>
                  <a:pt x="31485" y="14394"/>
                </a:lnTo>
                <a:lnTo>
                  <a:pt x="27656" y="15311"/>
                </a:lnTo>
                <a:lnTo>
                  <a:pt x="24151" y="15922"/>
                </a:lnTo>
                <a:lnTo>
                  <a:pt x="20861" y="16330"/>
                </a:lnTo>
                <a:lnTo>
                  <a:pt x="17716" y="16601"/>
                </a:lnTo>
                <a:lnTo>
                  <a:pt x="14666" y="16782"/>
                </a:lnTo>
                <a:lnTo>
                  <a:pt x="11681" y="17856"/>
                </a:lnTo>
                <a:lnTo>
                  <a:pt x="8739" y="19524"/>
                </a:lnTo>
                <a:lnTo>
                  <a:pt x="5824" y="21588"/>
                </a:lnTo>
                <a:lnTo>
                  <a:pt x="3881" y="23917"/>
                </a:lnTo>
                <a:lnTo>
                  <a:pt x="2586" y="26422"/>
                </a:lnTo>
                <a:lnTo>
                  <a:pt x="507" y="32735"/>
                </a:lnTo>
                <a:lnTo>
                  <a:pt x="223" y="36139"/>
                </a:lnTo>
                <a:lnTo>
                  <a:pt x="41" y="41534"/>
                </a:lnTo>
                <a:lnTo>
                  <a:pt x="0" y="54677"/>
                </a:lnTo>
                <a:lnTo>
                  <a:pt x="951" y="57406"/>
                </a:lnTo>
                <a:lnTo>
                  <a:pt x="2537" y="60178"/>
                </a:lnTo>
                <a:lnTo>
                  <a:pt x="7377" y="66920"/>
                </a:lnTo>
                <a:lnTo>
                  <a:pt x="10579" y="70382"/>
                </a:lnTo>
                <a:lnTo>
                  <a:pt x="12766" y="72639"/>
                </a:lnTo>
                <a:lnTo>
                  <a:pt x="15177" y="74143"/>
                </a:lnTo>
                <a:lnTo>
                  <a:pt x="17736" y="75146"/>
                </a:lnTo>
                <a:lnTo>
                  <a:pt x="20396" y="75815"/>
                </a:lnTo>
                <a:lnTo>
                  <a:pt x="24072" y="77213"/>
                </a:lnTo>
                <a:lnTo>
                  <a:pt x="28430" y="79098"/>
                </a:lnTo>
                <a:lnTo>
                  <a:pt x="33239" y="81307"/>
                </a:lnTo>
                <a:lnTo>
                  <a:pt x="37398" y="82779"/>
                </a:lnTo>
                <a:lnTo>
                  <a:pt x="41123" y="83761"/>
                </a:lnTo>
                <a:lnTo>
                  <a:pt x="44558" y="84416"/>
                </a:lnTo>
                <a:lnTo>
                  <a:pt x="48754" y="84852"/>
                </a:lnTo>
                <a:lnTo>
                  <a:pt x="53456" y="85143"/>
                </a:lnTo>
                <a:lnTo>
                  <a:pt x="62808" y="85466"/>
                </a:lnTo>
                <a:lnTo>
                  <a:pt x="70140" y="85610"/>
                </a:lnTo>
                <a:lnTo>
                  <a:pt x="74381" y="86600"/>
                </a:lnTo>
                <a:lnTo>
                  <a:pt x="79113" y="88213"/>
                </a:lnTo>
                <a:lnTo>
                  <a:pt x="84173" y="90241"/>
                </a:lnTo>
                <a:lnTo>
                  <a:pt x="89451" y="91593"/>
                </a:lnTo>
                <a:lnTo>
                  <a:pt x="94875" y="92495"/>
                </a:lnTo>
                <a:lnTo>
                  <a:pt x="100397" y="93095"/>
                </a:lnTo>
                <a:lnTo>
                  <a:pt x="105982" y="94448"/>
                </a:lnTo>
                <a:lnTo>
                  <a:pt x="111611" y="96303"/>
                </a:lnTo>
                <a:lnTo>
                  <a:pt x="117268" y="98492"/>
                </a:lnTo>
                <a:lnTo>
                  <a:pt x="122945" y="100904"/>
                </a:lnTo>
                <a:lnTo>
                  <a:pt x="142352" y="109866"/>
                </a:lnTo>
                <a:lnTo>
                  <a:pt x="146768" y="113282"/>
                </a:lnTo>
                <a:lnTo>
                  <a:pt x="149278" y="115526"/>
                </a:lnTo>
                <a:lnTo>
                  <a:pt x="150952" y="117975"/>
                </a:lnTo>
                <a:lnTo>
                  <a:pt x="152069" y="120560"/>
                </a:lnTo>
                <a:lnTo>
                  <a:pt x="153860" y="127001"/>
                </a:lnTo>
                <a:lnTo>
                  <a:pt x="154105" y="130422"/>
                </a:lnTo>
                <a:lnTo>
                  <a:pt x="154170" y="132668"/>
                </a:lnTo>
                <a:lnTo>
                  <a:pt x="153261" y="135118"/>
                </a:lnTo>
                <a:lnTo>
                  <a:pt x="151703" y="137703"/>
                </a:lnTo>
                <a:lnTo>
                  <a:pt x="149711" y="140380"/>
                </a:lnTo>
                <a:lnTo>
                  <a:pt x="147431" y="142164"/>
                </a:lnTo>
                <a:lnTo>
                  <a:pt x="144958" y="143353"/>
                </a:lnTo>
                <a:lnTo>
                  <a:pt x="142358" y="144146"/>
                </a:lnTo>
                <a:lnTo>
                  <a:pt x="138718" y="145627"/>
                </a:lnTo>
                <a:lnTo>
                  <a:pt x="134387" y="147567"/>
                </a:lnTo>
                <a:lnTo>
                  <a:pt x="129595" y="149813"/>
                </a:lnTo>
                <a:lnTo>
                  <a:pt x="124495" y="151310"/>
                </a:lnTo>
                <a:lnTo>
                  <a:pt x="119191" y="152308"/>
                </a:lnTo>
                <a:lnTo>
                  <a:pt x="113749" y="152974"/>
                </a:lnTo>
                <a:lnTo>
                  <a:pt x="109169" y="153417"/>
                </a:lnTo>
                <a:lnTo>
                  <a:pt x="105162" y="153713"/>
                </a:lnTo>
                <a:lnTo>
                  <a:pt x="101539" y="153910"/>
                </a:lnTo>
                <a:lnTo>
                  <a:pt x="94974" y="154129"/>
                </a:lnTo>
                <a:lnTo>
                  <a:pt x="77148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5"/>
          <p:cNvSpPr/>
          <p:nvPr/>
        </p:nvSpPr>
        <p:spPr>
          <a:xfrm>
            <a:off x="3929062" y="1234440"/>
            <a:ext cx="178683" cy="179623"/>
          </a:xfrm>
          <a:custGeom>
            <a:avLst/>
            <a:gdLst/>
            <a:ahLst/>
            <a:cxnLst/>
            <a:rect l="0" t="0" r="0" b="0"/>
            <a:pathLst>
              <a:path w="178683" h="179623">
                <a:moveTo>
                  <a:pt x="0" y="0"/>
                </a:moveTo>
                <a:lnTo>
                  <a:pt x="0" y="7380"/>
                </a:lnTo>
                <a:lnTo>
                  <a:pt x="4551" y="12770"/>
                </a:lnTo>
                <a:lnTo>
                  <a:pt x="5892" y="15181"/>
                </a:lnTo>
                <a:lnTo>
                  <a:pt x="7381" y="20399"/>
                </a:lnTo>
                <a:lnTo>
                  <a:pt x="8043" y="25894"/>
                </a:lnTo>
                <a:lnTo>
                  <a:pt x="8219" y="28692"/>
                </a:lnTo>
                <a:lnTo>
                  <a:pt x="8415" y="34342"/>
                </a:lnTo>
                <a:lnTo>
                  <a:pt x="8468" y="37182"/>
                </a:lnTo>
                <a:lnTo>
                  <a:pt x="9455" y="40028"/>
                </a:lnTo>
                <a:lnTo>
                  <a:pt x="11066" y="42878"/>
                </a:lnTo>
                <a:lnTo>
                  <a:pt x="13093" y="45730"/>
                </a:lnTo>
                <a:lnTo>
                  <a:pt x="14444" y="48584"/>
                </a:lnTo>
                <a:lnTo>
                  <a:pt x="15344" y="51439"/>
                </a:lnTo>
                <a:lnTo>
                  <a:pt x="15944" y="54295"/>
                </a:lnTo>
                <a:lnTo>
                  <a:pt x="17297" y="56199"/>
                </a:lnTo>
                <a:lnTo>
                  <a:pt x="19152" y="57468"/>
                </a:lnTo>
                <a:lnTo>
                  <a:pt x="21340" y="58315"/>
                </a:lnTo>
                <a:lnTo>
                  <a:pt x="26312" y="61795"/>
                </a:lnTo>
                <a:lnTo>
                  <a:pt x="28971" y="64056"/>
                </a:lnTo>
                <a:lnTo>
                  <a:pt x="31697" y="65564"/>
                </a:lnTo>
                <a:lnTo>
                  <a:pt x="37265" y="67239"/>
                </a:lnTo>
                <a:lnTo>
                  <a:pt x="41204" y="68182"/>
                </a:lnTo>
                <a:lnTo>
                  <a:pt x="43662" y="68315"/>
                </a:lnTo>
                <a:lnTo>
                  <a:pt x="57479" y="68545"/>
                </a:lnTo>
                <a:lnTo>
                  <a:pt x="71717" y="68576"/>
                </a:lnTo>
                <a:lnTo>
                  <a:pt x="74482" y="67625"/>
                </a:lnTo>
                <a:lnTo>
                  <a:pt x="77277" y="66038"/>
                </a:lnTo>
                <a:lnTo>
                  <a:pt x="84056" y="61198"/>
                </a:lnTo>
                <a:lnTo>
                  <a:pt x="84613" y="59849"/>
                </a:lnTo>
                <a:lnTo>
                  <a:pt x="85395" y="54351"/>
                </a:lnTo>
                <a:lnTo>
                  <a:pt x="85578" y="52731"/>
                </a:lnTo>
                <a:lnTo>
                  <a:pt x="90232" y="47268"/>
                </a:lnTo>
                <a:lnTo>
                  <a:pt x="91587" y="44847"/>
                </a:lnTo>
                <a:lnTo>
                  <a:pt x="93093" y="39617"/>
                </a:lnTo>
                <a:lnTo>
                  <a:pt x="94059" y="34389"/>
                </a:lnTo>
                <a:lnTo>
                  <a:pt x="94192" y="30206"/>
                </a:lnTo>
                <a:lnTo>
                  <a:pt x="94276" y="25651"/>
                </a:lnTo>
                <a:lnTo>
                  <a:pt x="94291" y="21041"/>
                </a:lnTo>
                <a:lnTo>
                  <a:pt x="94297" y="24913"/>
                </a:lnTo>
                <a:lnTo>
                  <a:pt x="95249" y="25181"/>
                </a:lnTo>
                <a:lnTo>
                  <a:pt x="98849" y="25479"/>
                </a:lnTo>
                <a:lnTo>
                  <a:pt x="101141" y="26511"/>
                </a:lnTo>
                <a:lnTo>
                  <a:pt x="106229" y="30197"/>
                </a:lnTo>
                <a:lnTo>
                  <a:pt x="108919" y="31561"/>
                </a:lnTo>
                <a:lnTo>
                  <a:pt x="114448" y="33077"/>
                </a:lnTo>
                <a:lnTo>
                  <a:pt x="117256" y="35386"/>
                </a:lnTo>
                <a:lnTo>
                  <a:pt x="120081" y="38831"/>
                </a:lnTo>
                <a:lnTo>
                  <a:pt x="122917" y="43032"/>
                </a:lnTo>
                <a:lnTo>
                  <a:pt x="125759" y="46785"/>
                </a:lnTo>
                <a:lnTo>
                  <a:pt x="128607" y="50240"/>
                </a:lnTo>
                <a:lnTo>
                  <a:pt x="131458" y="53496"/>
                </a:lnTo>
                <a:lnTo>
                  <a:pt x="134311" y="56619"/>
                </a:lnTo>
                <a:lnTo>
                  <a:pt x="140021" y="62629"/>
                </a:lnTo>
                <a:lnTo>
                  <a:pt x="142878" y="66517"/>
                </a:lnTo>
                <a:lnTo>
                  <a:pt x="145735" y="71015"/>
                </a:lnTo>
                <a:lnTo>
                  <a:pt x="148591" y="75918"/>
                </a:lnTo>
                <a:lnTo>
                  <a:pt x="151448" y="81092"/>
                </a:lnTo>
                <a:lnTo>
                  <a:pt x="157163" y="91920"/>
                </a:lnTo>
                <a:lnTo>
                  <a:pt x="160020" y="96523"/>
                </a:lnTo>
                <a:lnTo>
                  <a:pt x="162878" y="100543"/>
                </a:lnTo>
                <a:lnTo>
                  <a:pt x="165735" y="104176"/>
                </a:lnTo>
                <a:lnTo>
                  <a:pt x="167640" y="108503"/>
                </a:lnTo>
                <a:lnTo>
                  <a:pt x="168910" y="113293"/>
                </a:lnTo>
                <a:lnTo>
                  <a:pt x="169757" y="118391"/>
                </a:lnTo>
                <a:lnTo>
                  <a:pt x="171274" y="122742"/>
                </a:lnTo>
                <a:lnTo>
                  <a:pt x="173237" y="126595"/>
                </a:lnTo>
                <a:lnTo>
                  <a:pt x="175499" y="130117"/>
                </a:lnTo>
                <a:lnTo>
                  <a:pt x="177007" y="134369"/>
                </a:lnTo>
                <a:lnTo>
                  <a:pt x="178012" y="139109"/>
                </a:lnTo>
                <a:lnTo>
                  <a:pt x="178682" y="144174"/>
                </a:lnTo>
                <a:lnTo>
                  <a:pt x="178177" y="148504"/>
                </a:lnTo>
                <a:lnTo>
                  <a:pt x="176887" y="152342"/>
                </a:lnTo>
                <a:lnTo>
                  <a:pt x="175074" y="155854"/>
                </a:lnTo>
                <a:lnTo>
                  <a:pt x="173866" y="159147"/>
                </a:lnTo>
                <a:lnTo>
                  <a:pt x="173061" y="162296"/>
                </a:lnTo>
                <a:lnTo>
                  <a:pt x="172524" y="165347"/>
                </a:lnTo>
                <a:lnTo>
                  <a:pt x="171214" y="167381"/>
                </a:lnTo>
                <a:lnTo>
                  <a:pt x="169387" y="168737"/>
                </a:lnTo>
                <a:lnTo>
                  <a:pt x="163866" y="171197"/>
                </a:lnTo>
                <a:lnTo>
                  <a:pt x="155062" y="175465"/>
                </a:lnTo>
                <a:lnTo>
                  <a:pt x="150047" y="176984"/>
                </a:lnTo>
                <a:lnTo>
                  <a:pt x="144799" y="177997"/>
                </a:lnTo>
                <a:lnTo>
                  <a:pt x="139395" y="178672"/>
                </a:lnTo>
                <a:lnTo>
                  <a:pt x="134840" y="179122"/>
                </a:lnTo>
                <a:lnTo>
                  <a:pt x="130851" y="179422"/>
                </a:lnTo>
                <a:lnTo>
                  <a:pt x="127239" y="179622"/>
                </a:lnTo>
                <a:lnTo>
                  <a:pt x="122926" y="178803"/>
                </a:lnTo>
                <a:lnTo>
                  <a:pt x="118146" y="177304"/>
                </a:lnTo>
                <a:lnTo>
                  <a:pt x="113054" y="175353"/>
                </a:lnTo>
                <a:lnTo>
                  <a:pt x="107754" y="174052"/>
                </a:lnTo>
                <a:lnTo>
                  <a:pt x="102316" y="173184"/>
                </a:lnTo>
                <a:lnTo>
                  <a:pt x="96786" y="172606"/>
                </a:lnTo>
                <a:lnTo>
                  <a:pt x="92146" y="171268"/>
                </a:lnTo>
                <a:lnTo>
                  <a:pt x="88101" y="169424"/>
                </a:lnTo>
                <a:lnTo>
                  <a:pt x="84451" y="167241"/>
                </a:lnTo>
                <a:lnTo>
                  <a:pt x="81066" y="165787"/>
                </a:lnTo>
                <a:lnTo>
                  <a:pt x="77857" y="164817"/>
                </a:lnTo>
                <a:lnTo>
                  <a:pt x="74764" y="164170"/>
                </a:lnTo>
                <a:lnTo>
                  <a:pt x="71751" y="162787"/>
                </a:lnTo>
                <a:lnTo>
                  <a:pt x="68789" y="160912"/>
                </a:lnTo>
                <a:lnTo>
                  <a:pt x="61742" y="155610"/>
                </a:lnTo>
                <a:lnTo>
                  <a:pt x="58238" y="152345"/>
                </a:lnTo>
                <a:lnTo>
                  <a:pt x="51435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6"/>
          <p:cNvSpPr/>
          <p:nvPr/>
        </p:nvSpPr>
        <p:spPr>
          <a:xfrm>
            <a:off x="6579156" y="2606039"/>
            <a:ext cx="238839" cy="17039"/>
          </a:xfrm>
          <a:custGeom>
            <a:avLst/>
            <a:gdLst/>
            <a:ahLst/>
            <a:cxnLst/>
            <a:rect l="0" t="0" r="0" b="0"/>
            <a:pathLst>
              <a:path w="238839" h="17039">
                <a:moveTo>
                  <a:pt x="7381" y="8573"/>
                </a:moveTo>
                <a:lnTo>
                  <a:pt x="0" y="1192"/>
                </a:lnTo>
                <a:lnTo>
                  <a:pt x="556" y="795"/>
                </a:lnTo>
                <a:lnTo>
                  <a:pt x="3713" y="354"/>
                </a:lnTo>
                <a:lnTo>
                  <a:pt x="9437" y="47"/>
                </a:lnTo>
                <a:lnTo>
                  <a:pt x="98837" y="0"/>
                </a:lnTo>
                <a:lnTo>
                  <a:pt x="103595" y="953"/>
                </a:lnTo>
                <a:lnTo>
                  <a:pt x="107718" y="2541"/>
                </a:lnTo>
                <a:lnTo>
                  <a:pt x="111420" y="4552"/>
                </a:lnTo>
                <a:lnTo>
                  <a:pt x="115793" y="5892"/>
                </a:lnTo>
                <a:lnTo>
                  <a:pt x="120613" y="6786"/>
                </a:lnTo>
                <a:lnTo>
                  <a:pt x="125732" y="7381"/>
                </a:lnTo>
                <a:lnTo>
                  <a:pt x="131049" y="7779"/>
                </a:lnTo>
                <a:lnTo>
                  <a:pt x="136499" y="8044"/>
                </a:lnTo>
                <a:lnTo>
                  <a:pt x="142037" y="8220"/>
                </a:lnTo>
                <a:lnTo>
                  <a:pt x="147634" y="9290"/>
                </a:lnTo>
                <a:lnTo>
                  <a:pt x="153271" y="10956"/>
                </a:lnTo>
                <a:lnTo>
                  <a:pt x="158933" y="13019"/>
                </a:lnTo>
                <a:lnTo>
                  <a:pt x="163661" y="14395"/>
                </a:lnTo>
                <a:lnTo>
                  <a:pt x="167765" y="15312"/>
                </a:lnTo>
                <a:lnTo>
                  <a:pt x="171454" y="15923"/>
                </a:lnTo>
                <a:lnTo>
                  <a:pt x="174865" y="16331"/>
                </a:lnTo>
                <a:lnTo>
                  <a:pt x="181196" y="16783"/>
                </a:lnTo>
                <a:lnTo>
                  <a:pt x="187185" y="16985"/>
                </a:lnTo>
                <a:lnTo>
                  <a:pt x="190116" y="17038"/>
                </a:lnTo>
                <a:lnTo>
                  <a:pt x="193974" y="16122"/>
                </a:lnTo>
                <a:lnTo>
                  <a:pt x="198452" y="14558"/>
                </a:lnTo>
                <a:lnTo>
                  <a:pt x="203341" y="12563"/>
                </a:lnTo>
                <a:lnTo>
                  <a:pt x="207554" y="11233"/>
                </a:lnTo>
                <a:lnTo>
                  <a:pt x="211314" y="10346"/>
                </a:lnTo>
                <a:lnTo>
                  <a:pt x="214775" y="9755"/>
                </a:lnTo>
                <a:lnTo>
                  <a:pt x="218033" y="9361"/>
                </a:lnTo>
                <a:lnTo>
                  <a:pt x="224194" y="8923"/>
                </a:lnTo>
                <a:lnTo>
                  <a:pt x="227171" y="7854"/>
                </a:lnTo>
                <a:lnTo>
                  <a:pt x="230108" y="6189"/>
                </a:lnTo>
                <a:lnTo>
                  <a:pt x="2388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7"/>
          <p:cNvSpPr/>
          <p:nvPr/>
        </p:nvSpPr>
        <p:spPr>
          <a:xfrm>
            <a:off x="6912292" y="2477452"/>
            <a:ext cx="231310" cy="411477"/>
          </a:xfrm>
          <a:custGeom>
            <a:avLst/>
            <a:gdLst/>
            <a:ahLst/>
            <a:cxnLst/>
            <a:rect l="0" t="0" r="0" b="0"/>
            <a:pathLst>
              <a:path w="231310" h="411477">
                <a:moveTo>
                  <a:pt x="0" y="0"/>
                </a:moveTo>
                <a:lnTo>
                  <a:pt x="8220" y="0"/>
                </a:lnTo>
                <a:lnTo>
                  <a:pt x="13019" y="4551"/>
                </a:lnTo>
                <a:lnTo>
                  <a:pt x="14395" y="6844"/>
                </a:lnTo>
                <a:lnTo>
                  <a:pt x="15923" y="11932"/>
                </a:lnTo>
                <a:lnTo>
                  <a:pt x="16783" y="20151"/>
                </a:lnTo>
                <a:lnTo>
                  <a:pt x="17856" y="22959"/>
                </a:lnTo>
                <a:lnTo>
                  <a:pt x="22965" y="31462"/>
                </a:lnTo>
                <a:lnTo>
                  <a:pt x="25855" y="40014"/>
                </a:lnTo>
                <a:lnTo>
                  <a:pt x="29906" y="45724"/>
                </a:lnTo>
                <a:lnTo>
                  <a:pt x="31367" y="49533"/>
                </a:lnTo>
                <a:lnTo>
                  <a:pt x="32991" y="58844"/>
                </a:lnTo>
                <a:lnTo>
                  <a:pt x="33905" y="70246"/>
                </a:lnTo>
                <a:lnTo>
                  <a:pt x="36659" y="79163"/>
                </a:lnTo>
                <a:lnTo>
                  <a:pt x="40106" y="88524"/>
                </a:lnTo>
                <a:lnTo>
                  <a:pt x="41637" y="95859"/>
                </a:lnTo>
                <a:lnTo>
                  <a:pt x="44858" y="102294"/>
                </a:lnTo>
                <a:lnTo>
                  <a:pt x="52027" y="113812"/>
                </a:lnTo>
                <a:lnTo>
                  <a:pt x="56460" y="122973"/>
                </a:lnTo>
                <a:lnTo>
                  <a:pt x="59909" y="133486"/>
                </a:lnTo>
                <a:lnTo>
                  <a:pt x="64092" y="139654"/>
                </a:lnTo>
                <a:lnTo>
                  <a:pt x="67493" y="142633"/>
                </a:lnTo>
                <a:lnTo>
                  <a:pt x="71666" y="145571"/>
                </a:lnTo>
                <a:lnTo>
                  <a:pt x="76352" y="148482"/>
                </a:lnTo>
                <a:lnTo>
                  <a:pt x="80429" y="150423"/>
                </a:lnTo>
                <a:lnTo>
                  <a:pt x="87499" y="152580"/>
                </a:lnTo>
                <a:lnTo>
                  <a:pt x="93816" y="153538"/>
                </a:lnTo>
                <a:lnTo>
                  <a:pt x="100751" y="153964"/>
                </a:lnTo>
                <a:lnTo>
                  <a:pt x="114413" y="154204"/>
                </a:lnTo>
                <a:lnTo>
                  <a:pt x="121653" y="154260"/>
                </a:lnTo>
                <a:lnTo>
                  <a:pt x="124917" y="153323"/>
                </a:lnTo>
                <a:lnTo>
                  <a:pt x="131083" y="149741"/>
                </a:lnTo>
                <a:lnTo>
                  <a:pt x="137000" y="147514"/>
                </a:lnTo>
                <a:lnTo>
                  <a:pt x="139910" y="146920"/>
                </a:lnTo>
                <a:lnTo>
                  <a:pt x="141851" y="145572"/>
                </a:lnTo>
                <a:lnTo>
                  <a:pt x="143145" y="143720"/>
                </a:lnTo>
                <a:lnTo>
                  <a:pt x="147506" y="134024"/>
                </a:lnTo>
                <a:lnTo>
                  <a:pt x="151283" y="125289"/>
                </a:lnTo>
                <a:lnTo>
                  <a:pt x="154362" y="115016"/>
                </a:lnTo>
                <a:lnTo>
                  <a:pt x="159931" y="105940"/>
                </a:lnTo>
                <a:lnTo>
                  <a:pt x="161568" y="100107"/>
                </a:lnTo>
                <a:lnTo>
                  <a:pt x="162618" y="87649"/>
                </a:lnTo>
                <a:lnTo>
                  <a:pt x="162827" y="70371"/>
                </a:lnTo>
                <a:lnTo>
                  <a:pt x="162877" y="27027"/>
                </a:lnTo>
                <a:lnTo>
                  <a:pt x="162877" y="54413"/>
                </a:lnTo>
                <a:lnTo>
                  <a:pt x="165418" y="62601"/>
                </a:lnTo>
                <a:lnTo>
                  <a:pt x="168769" y="71638"/>
                </a:lnTo>
                <a:lnTo>
                  <a:pt x="170656" y="82080"/>
                </a:lnTo>
                <a:lnTo>
                  <a:pt x="171098" y="88233"/>
                </a:lnTo>
                <a:lnTo>
                  <a:pt x="173833" y="96682"/>
                </a:lnTo>
                <a:lnTo>
                  <a:pt x="178224" y="106787"/>
                </a:lnTo>
                <a:lnTo>
                  <a:pt x="183350" y="117629"/>
                </a:lnTo>
                <a:lnTo>
                  <a:pt x="225744" y="202884"/>
                </a:lnTo>
                <a:lnTo>
                  <a:pt x="228918" y="214313"/>
                </a:lnTo>
                <a:lnTo>
                  <a:pt x="230329" y="226695"/>
                </a:lnTo>
                <a:lnTo>
                  <a:pt x="230705" y="233998"/>
                </a:lnTo>
                <a:lnTo>
                  <a:pt x="231123" y="248779"/>
                </a:lnTo>
                <a:lnTo>
                  <a:pt x="231309" y="261699"/>
                </a:lnTo>
                <a:lnTo>
                  <a:pt x="228851" y="273791"/>
                </a:lnTo>
                <a:lnTo>
                  <a:pt x="224584" y="285515"/>
                </a:lnTo>
                <a:lnTo>
                  <a:pt x="219512" y="297075"/>
                </a:lnTo>
                <a:lnTo>
                  <a:pt x="214084" y="308563"/>
                </a:lnTo>
                <a:lnTo>
                  <a:pt x="207543" y="320019"/>
                </a:lnTo>
                <a:lnTo>
                  <a:pt x="203132" y="325741"/>
                </a:lnTo>
                <a:lnTo>
                  <a:pt x="198287" y="331461"/>
                </a:lnTo>
                <a:lnTo>
                  <a:pt x="193151" y="337179"/>
                </a:lnTo>
                <a:lnTo>
                  <a:pt x="182365" y="348612"/>
                </a:lnTo>
                <a:lnTo>
                  <a:pt x="175869" y="353376"/>
                </a:lnTo>
                <a:lnTo>
                  <a:pt x="168681" y="357504"/>
                </a:lnTo>
                <a:lnTo>
                  <a:pt x="161032" y="361209"/>
                </a:lnTo>
                <a:lnTo>
                  <a:pt x="154027" y="365583"/>
                </a:lnTo>
                <a:lnTo>
                  <a:pt x="147453" y="370405"/>
                </a:lnTo>
                <a:lnTo>
                  <a:pt x="141165" y="375524"/>
                </a:lnTo>
                <a:lnTo>
                  <a:pt x="135067" y="379889"/>
                </a:lnTo>
                <a:lnTo>
                  <a:pt x="129097" y="383752"/>
                </a:lnTo>
                <a:lnTo>
                  <a:pt x="123212" y="387280"/>
                </a:lnTo>
                <a:lnTo>
                  <a:pt x="117385" y="390584"/>
                </a:lnTo>
                <a:lnTo>
                  <a:pt x="105828" y="396796"/>
                </a:lnTo>
                <a:lnTo>
                  <a:pt x="88612" y="405647"/>
                </a:lnTo>
                <a:lnTo>
                  <a:pt x="82887" y="407592"/>
                </a:lnTo>
                <a:lnTo>
                  <a:pt x="77166" y="408888"/>
                </a:lnTo>
                <a:lnTo>
                  <a:pt x="71446" y="409752"/>
                </a:lnTo>
                <a:lnTo>
                  <a:pt x="66681" y="410328"/>
                </a:lnTo>
                <a:lnTo>
                  <a:pt x="62552" y="410712"/>
                </a:lnTo>
                <a:lnTo>
                  <a:pt x="55423" y="411139"/>
                </a:lnTo>
                <a:lnTo>
                  <a:pt x="49080" y="411328"/>
                </a:lnTo>
                <a:lnTo>
                  <a:pt x="34356" y="411460"/>
                </a:lnTo>
                <a:lnTo>
                  <a:pt x="22873" y="411476"/>
                </a:lnTo>
                <a:lnTo>
                  <a:pt x="20963" y="410525"/>
                </a:lnTo>
                <a:lnTo>
                  <a:pt x="19691" y="408939"/>
                </a:lnTo>
                <a:lnTo>
                  <a:pt x="18843" y="406928"/>
                </a:lnTo>
                <a:lnTo>
                  <a:pt x="17324" y="405588"/>
                </a:lnTo>
                <a:lnTo>
                  <a:pt x="15359" y="404695"/>
                </a:lnTo>
                <a:lnTo>
                  <a:pt x="13097" y="404099"/>
                </a:lnTo>
                <a:lnTo>
                  <a:pt x="11589" y="402749"/>
                </a:lnTo>
                <a:lnTo>
                  <a:pt x="10583" y="400897"/>
                </a:lnTo>
                <a:lnTo>
                  <a:pt x="9466" y="396299"/>
                </a:lnTo>
                <a:lnTo>
                  <a:pt x="8625" y="383923"/>
                </a:lnTo>
                <a:lnTo>
                  <a:pt x="8573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8"/>
          <p:cNvSpPr/>
          <p:nvPr/>
        </p:nvSpPr>
        <p:spPr>
          <a:xfrm>
            <a:off x="7316509" y="2460316"/>
            <a:ext cx="273011" cy="154297"/>
          </a:xfrm>
          <a:custGeom>
            <a:avLst/>
            <a:gdLst/>
            <a:ahLst/>
            <a:cxnLst/>
            <a:rect l="0" t="0" r="0" b="0"/>
            <a:pathLst>
              <a:path w="273011" h="154297">
                <a:moveTo>
                  <a:pt x="118706" y="8564"/>
                </a:moveTo>
                <a:lnTo>
                  <a:pt x="118706" y="344"/>
                </a:lnTo>
                <a:lnTo>
                  <a:pt x="126925" y="0"/>
                </a:lnTo>
                <a:lnTo>
                  <a:pt x="127173" y="4545"/>
                </a:lnTo>
                <a:lnTo>
                  <a:pt x="127269" y="8211"/>
                </a:lnTo>
                <a:lnTo>
                  <a:pt x="122725" y="13010"/>
                </a:lnTo>
                <a:lnTo>
                  <a:pt x="121385" y="15338"/>
                </a:lnTo>
                <a:lnTo>
                  <a:pt x="120492" y="17842"/>
                </a:lnTo>
                <a:lnTo>
                  <a:pt x="119896" y="20464"/>
                </a:lnTo>
                <a:lnTo>
                  <a:pt x="117594" y="22212"/>
                </a:lnTo>
                <a:lnTo>
                  <a:pt x="109957" y="24155"/>
                </a:lnTo>
                <a:lnTo>
                  <a:pt x="102752" y="27558"/>
                </a:lnTo>
                <a:lnTo>
                  <a:pt x="99498" y="29799"/>
                </a:lnTo>
                <a:lnTo>
                  <a:pt x="95423" y="31293"/>
                </a:lnTo>
                <a:lnTo>
                  <a:pt x="90801" y="32289"/>
                </a:lnTo>
                <a:lnTo>
                  <a:pt x="85815" y="32953"/>
                </a:lnTo>
                <a:lnTo>
                  <a:pt x="77735" y="36231"/>
                </a:lnTo>
                <a:lnTo>
                  <a:pt x="70016" y="40863"/>
                </a:lnTo>
                <a:lnTo>
                  <a:pt x="60236" y="46096"/>
                </a:lnTo>
                <a:lnTo>
                  <a:pt x="52079" y="49057"/>
                </a:lnTo>
                <a:lnTo>
                  <a:pt x="48570" y="49847"/>
                </a:lnTo>
                <a:lnTo>
                  <a:pt x="42132" y="53264"/>
                </a:lnTo>
                <a:lnTo>
                  <a:pt x="39081" y="55509"/>
                </a:lnTo>
                <a:lnTo>
                  <a:pt x="33152" y="58003"/>
                </a:lnTo>
                <a:lnTo>
                  <a:pt x="27341" y="59112"/>
                </a:lnTo>
                <a:lnTo>
                  <a:pt x="21584" y="59604"/>
                </a:lnTo>
                <a:lnTo>
                  <a:pt x="19668" y="60688"/>
                </a:lnTo>
                <a:lnTo>
                  <a:pt x="18391" y="62363"/>
                </a:lnTo>
                <a:lnTo>
                  <a:pt x="17539" y="64433"/>
                </a:lnTo>
                <a:lnTo>
                  <a:pt x="16019" y="65812"/>
                </a:lnTo>
                <a:lnTo>
                  <a:pt x="14053" y="66732"/>
                </a:lnTo>
                <a:lnTo>
                  <a:pt x="11790" y="67345"/>
                </a:lnTo>
                <a:lnTo>
                  <a:pt x="10280" y="68706"/>
                </a:lnTo>
                <a:lnTo>
                  <a:pt x="9275" y="70566"/>
                </a:lnTo>
                <a:lnTo>
                  <a:pt x="8605" y="72759"/>
                </a:lnTo>
                <a:lnTo>
                  <a:pt x="7205" y="74220"/>
                </a:lnTo>
                <a:lnTo>
                  <a:pt x="5320" y="75195"/>
                </a:lnTo>
                <a:lnTo>
                  <a:pt x="0" y="76759"/>
                </a:lnTo>
                <a:lnTo>
                  <a:pt x="516" y="77839"/>
                </a:lnTo>
                <a:lnTo>
                  <a:pt x="3629" y="81580"/>
                </a:lnTo>
                <a:lnTo>
                  <a:pt x="4841" y="83912"/>
                </a:lnTo>
                <a:lnTo>
                  <a:pt x="5648" y="86418"/>
                </a:lnTo>
                <a:lnTo>
                  <a:pt x="6944" y="92734"/>
                </a:lnTo>
                <a:lnTo>
                  <a:pt x="7121" y="96138"/>
                </a:lnTo>
                <a:lnTo>
                  <a:pt x="7169" y="98379"/>
                </a:lnTo>
                <a:lnTo>
                  <a:pt x="8153" y="99873"/>
                </a:lnTo>
                <a:lnTo>
                  <a:pt x="9761" y="100869"/>
                </a:lnTo>
                <a:lnTo>
                  <a:pt x="14089" y="101976"/>
                </a:lnTo>
                <a:lnTo>
                  <a:pt x="19187" y="102468"/>
                </a:lnTo>
                <a:lnTo>
                  <a:pt x="21880" y="103551"/>
                </a:lnTo>
                <a:lnTo>
                  <a:pt x="27412" y="107295"/>
                </a:lnTo>
                <a:lnTo>
                  <a:pt x="33046" y="109594"/>
                </a:lnTo>
                <a:lnTo>
                  <a:pt x="39677" y="111569"/>
                </a:lnTo>
                <a:lnTo>
                  <a:pt x="44113" y="113429"/>
                </a:lnTo>
                <a:lnTo>
                  <a:pt x="48974" y="115621"/>
                </a:lnTo>
                <a:lnTo>
                  <a:pt x="56916" y="118057"/>
                </a:lnTo>
                <a:lnTo>
                  <a:pt x="60368" y="118707"/>
                </a:lnTo>
                <a:lnTo>
                  <a:pt x="65527" y="120092"/>
                </a:lnTo>
                <a:lnTo>
                  <a:pt x="78878" y="124172"/>
                </a:lnTo>
                <a:lnTo>
                  <a:pt x="85487" y="125641"/>
                </a:lnTo>
                <a:lnTo>
                  <a:pt x="91797" y="126620"/>
                </a:lnTo>
                <a:lnTo>
                  <a:pt x="97909" y="127273"/>
                </a:lnTo>
                <a:lnTo>
                  <a:pt x="103889" y="128661"/>
                </a:lnTo>
                <a:lnTo>
                  <a:pt x="109780" y="130538"/>
                </a:lnTo>
                <a:lnTo>
                  <a:pt x="115614" y="132743"/>
                </a:lnTo>
                <a:lnTo>
                  <a:pt x="121406" y="134212"/>
                </a:lnTo>
                <a:lnTo>
                  <a:pt x="127174" y="135192"/>
                </a:lnTo>
                <a:lnTo>
                  <a:pt x="132923" y="135845"/>
                </a:lnTo>
                <a:lnTo>
                  <a:pt x="139614" y="136280"/>
                </a:lnTo>
                <a:lnTo>
                  <a:pt x="146933" y="136571"/>
                </a:lnTo>
                <a:lnTo>
                  <a:pt x="168344" y="136979"/>
                </a:lnTo>
                <a:lnTo>
                  <a:pt x="174658" y="137036"/>
                </a:lnTo>
                <a:lnTo>
                  <a:pt x="180772" y="138027"/>
                </a:lnTo>
                <a:lnTo>
                  <a:pt x="186753" y="139640"/>
                </a:lnTo>
                <a:lnTo>
                  <a:pt x="192646" y="141668"/>
                </a:lnTo>
                <a:lnTo>
                  <a:pt x="198479" y="143020"/>
                </a:lnTo>
                <a:lnTo>
                  <a:pt x="204273" y="143921"/>
                </a:lnTo>
                <a:lnTo>
                  <a:pt x="210040" y="144522"/>
                </a:lnTo>
                <a:lnTo>
                  <a:pt x="215790" y="144923"/>
                </a:lnTo>
                <a:lnTo>
                  <a:pt x="221529" y="145190"/>
                </a:lnTo>
                <a:lnTo>
                  <a:pt x="236167" y="145565"/>
                </a:lnTo>
                <a:lnTo>
                  <a:pt x="258574" y="145714"/>
                </a:lnTo>
                <a:lnTo>
                  <a:pt x="260529" y="146670"/>
                </a:lnTo>
                <a:lnTo>
                  <a:pt x="261832" y="148259"/>
                </a:lnTo>
                <a:lnTo>
                  <a:pt x="262701" y="150272"/>
                </a:lnTo>
                <a:lnTo>
                  <a:pt x="264232" y="151613"/>
                </a:lnTo>
                <a:lnTo>
                  <a:pt x="266206" y="152507"/>
                </a:lnTo>
                <a:lnTo>
                  <a:pt x="273010" y="1542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9"/>
          <p:cNvSpPr/>
          <p:nvPr/>
        </p:nvSpPr>
        <p:spPr>
          <a:xfrm>
            <a:off x="7306627" y="2683192"/>
            <a:ext cx="248604" cy="16790"/>
          </a:xfrm>
          <a:custGeom>
            <a:avLst/>
            <a:gdLst/>
            <a:ahLst/>
            <a:cxnLst/>
            <a:rect l="0" t="0" r="0" b="0"/>
            <a:pathLst>
              <a:path w="248604" h="16790">
                <a:moveTo>
                  <a:pt x="0" y="0"/>
                </a:moveTo>
                <a:lnTo>
                  <a:pt x="15601" y="0"/>
                </a:lnTo>
                <a:lnTo>
                  <a:pt x="18021" y="953"/>
                </a:lnTo>
                <a:lnTo>
                  <a:pt x="21538" y="2540"/>
                </a:lnTo>
                <a:lnTo>
                  <a:pt x="25789" y="4551"/>
                </a:lnTo>
                <a:lnTo>
                  <a:pt x="29575" y="5892"/>
                </a:lnTo>
                <a:lnTo>
                  <a:pt x="33052" y="6785"/>
                </a:lnTo>
                <a:lnTo>
                  <a:pt x="36322" y="7381"/>
                </a:lnTo>
                <a:lnTo>
                  <a:pt x="40408" y="7778"/>
                </a:lnTo>
                <a:lnTo>
                  <a:pt x="45036" y="8043"/>
                </a:lnTo>
                <a:lnTo>
                  <a:pt x="55258" y="8337"/>
                </a:lnTo>
                <a:lnTo>
                  <a:pt x="66152" y="8468"/>
                </a:lnTo>
                <a:lnTo>
                  <a:pt x="71724" y="9455"/>
                </a:lnTo>
                <a:lnTo>
                  <a:pt x="77343" y="11066"/>
                </a:lnTo>
                <a:lnTo>
                  <a:pt x="82995" y="13092"/>
                </a:lnTo>
                <a:lnTo>
                  <a:pt x="87715" y="14443"/>
                </a:lnTo>
                <a:lnTo>
                  <a:pt x="91814" y="15344"/>
                </a:lnTo>
                <a:lnTo>
                  <a:pt x="95500" y="15944"/>
                </a:lnTo>
                <a:lnTo>
                  <a:pt x="99862" y="16344"/>
                </a:lnTo>
                <a:lnTo>
                  <a:pt x="104674" y="16611"/>
                </a:lnTo>
                <a:lnTo>
                  <a:pt x="109788" y="16789"/>
                </a:lnTo>
                <a:lnTo>
                  <a:pt x="115102" y="15956"/>
                </a:lnTo>
                <a:lnTo>
                  <a:pt x="120549" y="14447"/>
                </a:lnTo>
                <a:lnTo>
                  <a:pt x="126086" y="12489"/>
                </a:lnTo>
                <a:lnTo>
                  <a:pt x="131683" y="11183"/>
                </a:lnTo>
                <a:lnTo>
                  <a:pt x="137319" y="10313"/>
                </a:lnTo>
                <a:lnTo>
                  <a:pt x="142981" y="9733"/>
                </a:lnTo>
                <a:lnTo>
                  <a:pt x="148661" y="9346"/>
                </a:lnTo>
                <a:lnTo>
                  <a:pt x="154352" y="9089"/>
                </a:lnTo>
                <a:lnTo>
                  <a:pt x="165756" y="8802"/>
                </a:lnTo>
                <a:lnTo>
                  <a:pt x="216668" y="8575"/>
                </a:lnTo>
                <a:lnTo>
                  <a:pt x="220646" y="7622"/>
                </a:lnTo>
                <a:lnTo>
                  <a:pt x="225203" y="6034"/>
                </a:lnTo>
                <a:lnTo>
                  <a:pt x="230145" y="4022"/>
                </a:lnTo>
                <a:lnTo>
                  <a:pt x="234392" y="2682"/>
                </a:lnTo>
                <a:lnTo>
                  <a:pt x="238177" y="1788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0"/>
          <p:cNvSpPr/>
          <p:nvPr/>
        </p:nvSpPr>
        <p:spPr>
          <a:xfrm>
            <a:off x="3886254" y="1226016"/>
            <a:ext cx="342833" cy="214154"/>
          </a:xfrm>
          <a:custGeom>
            <a:avLst/>
            <a:gdLst/>
            <a:ahLst/>
            <a:cxnLst/>
            <a:rect l="0" t="0" r="0" b="0"/>
            <a:pathLst>
              <a:path w="342833" h="214154">
                <a:moveTo>
                  <a:pt x="94243" y="8424"/>
                </a:moveTo>
                <a:lnTo>
                  <a:pt x="102711" y="8424"/>
                </a:lnTo>
                <a:lnTo>
                  <a:pt x="102785" y="12974"/>
                </a:lnTo>
                <a:lnTo>
                  <a:pt x="103747" y="15267"/>
                </a:lnTo>
                <a:lnTo>
                  <a:pt x="107357" y="20355"/>
                </a:lnTo>
                <a:lnTo>
                  <a:pt x="108701" y="23046"/>
                </a:lnTo>
                <a:lnTo>
                  <a:pt x="110193" y="28575"/>
                </a:lnTo>
                <a:lnTo>
                  <a:pt x="112497" y="31383"/>
                </a:lnTo>
                <a:lnTo>
                  <a:pt x="120136" y="37043"/>
                </a:lnTo>
                <a:lnTo>
                  <a:pt x="122935" y="39885"/>
                </a:lnTo>
                <a:lnTo>
                  <a:pt x="124801" y="42733"/>
                </a:lnTo>
                <a:lnTo>
                  <a:pt x="127826" y="48437"/>
                </a:lnTo>
                <a:lnTo>
                  <a:pt x="132347" y="54147"/>
                </a:lnTo>
                <a:lnTo>
                  <a:pt x="140071" y="59860"/>
                </a:lnTo>
                <a:lnTo>
                  <a:pt x="148900" y="65574"/>
                </a:lnTo>
                <a:lnTo>
                  <a:pt x="156001" y="71289"/>
                </a:lnTo>
                <a:lnTo>
                  <a:pt x="159227" y="75099"/>
                </a:lnTo>
                <a:lnTo>
                  <a:pt x="162331" y="79544"/>
                </a:lnTo>
                <a:lnTo>
                  <a:pt x="165352" y="84412"/>
                </a:lnTo>
                <a:lnTo>
                  <a:pt x="168319" y="89563"/>
                </a:lnTo>
                <a:lnTo>
                  <a:pt x="174156" y="100365"/>
                </a:lnTo>
                <a:lnTo>
                  <a:pt x="182796" y="117157"/>
                </a:lnTo>
                <a:lnTo>
                  <a:pt x="186616" y="121870"/>
                </a:lnTo>
                <a:lnTo>
                  <a:pt x="191068" y="125965"/>
                </a:lnTo>
                <a:lnTo>
                  <a:pt x="195941" y="129647"/>
                </a:lnTo>
                <a:lnTo>
                  <a:pt x="200141" y="134006"/>
                </a:lnTo>
                <a:lnTo>
                  <a:pt x="203894" y="138818"/>
                </a:lnTo>
                <a:lnTo>
                  <a:pt x="207349" y="143931"/>
                </a:lnTo>
                <a:lnTo>
                  <a:pt x="211557" y="148292"/>
                </a:lnTo>
                <a:lnTo>
                  <a:pt x="216267" y="152151"/>
                </a:lnTo>
                <a:lnTo>
                  <a:pt x="221313" y="155677"/>
                </a:lnTo>
                <a:lnTo>
                  <a:pt x="231998" y="162135"/>
                </a:lnTo>
                <a:lnTo>
                  <a:pt x="242145" y="168180"/>
                </a:lnTo>
                <a:lnTo>
                  <a:pt x="249830" y="174041"/>
                </a:lnTo>
                <a:lnTo>
                  <a:pt x="258960" y="179821"/>
                </a:lnTo>
                <a:lnTo>
                  <a:pt x="269368" y="185565"/>
                </a:lnTo>
                <a:lnTo>
                  <a:pt x="280344" y="191293"/>
                </a:lnTo>
                <a:lnTo>
                  <a:pt x="289032" y="194474"/>
                </a:lnTo>
                <a:lnTo>
                  <a:pt x="292682" y="195322"/>
                </a:lnTo>
                <a:lnTo>
                  <a:pt x="299278" y="198805"/>
                </a:lnTo>
                <a:lnTo>
                  <a:pt x="302371" y="201067"/>
                </a:lnTo>
                <a:lnTo>
                  <a:pt x="308347" y="203580"/>
                </a:lnTo>
                <a:lnTo>
                  <a:pt x="311274" y="204251"/>
                </a:lnTo>
                <a:lnTo>
                  <a:pt x="317066" y="207535"/>
                </a:lnTo>
                <a:lnTo>
                  <a:pt x="319945" y="209745"/>
                </a:lnTo>
                <a:lnTo>
                  <a:pt x="325682" y="212200"/>
                </a:lnTo>
                <a:lnTo>
                  <a:pt x="334268" y="213582"/>
                </a:lnTo>
                <a:lnTo>
                  <a:pt x="342697" y="214153"/>
                </a:lnTo>
                <a:lnTo>
                  <a:pt x="342816" y="208270"/>
                </a:lnTo>
                <a:lnTo>
                  <a:pt x="342832" y="206782"/>
                </a:lnTo>
                <a:lnTo>
                  <a:pt x="338291" y="201393"/>
                </a:lnTo>
                <a:lnTo>
                  <a:pt x="333519" y="196423"/>
                </a:lnTo>
                <a:lnTo>
                  <a:pt x="322694" y="185471"/>
                </a:lnTo>
                <a:lnTo>
                  <a:pt x="314522" y="179821"/>
                </a:lnTo>
                <a:lnTo>
                  <a:pt x="305492" y="174135"/>
                </a:lnTo>
                <a:lnTo>
                  <a:pt x="298304" y="168433"/>
                </a:lnTo>
                <a:lnTo>
                  <a:pt x="289394" y="162724"/>
                </a:lnTo>
                <a:lnTo>
                  <a:pt x="284352" y="159868"/>
                </a:lnTo>
                <a:lnTo>
                  <a:pt x="278132" y="156059"/>
                </a:lnTo>
                <a:lnTo>
                  <a:pt x="263601" y="146747"/>
                </a:lnTo>
                <a:lnTo>
                  <a:pt x="256678" y="142549"/>
                </a:lnTo>
                <a:lnTo>
                  <a:pt x="250159" y="138798"/>
                </a:lnTo>
                <a:lnTo>
                  <a:pt x="243907" y="135345"/>
                </a:lnTo>
                <a:lnTo>
                  <a:pt x="237834" y="131138"/>
                </a:lnTo>
                <a:lnTo>
                  <a:pt x="231880" y="126428"/>
                </a:lnTo>
                <a:lnTo>
                  <a:pt x="226006" y="121383"/>
                </a:lnTo>
                <a:lnTo>
                  <a:pt x="219233" y="117068"/>
                </a:lnTo>
                <a:lnTo>
                  <a:pt x="211860" y="113238"/>
                </a:lnTo>
                <a:lnTo>
                  <a:pt x="204087" y="109732"/>
                </a:lnTo>
                <a:lnTo>
                  <a:pt x="196999" y="105490"/>
                </a:lnTo>
                <a:lnTo>
                  <a:pt x="190370" y="100757"/>
                </a:lnTo>
                <a:lnTo>
                  <a:pt x="184045" y="95697"/>
                </a:lnTo>
                <a:lnTo>
                  <a:pt x="177924" y="91371"/>
                </a:lnTo>
                <a:lnTo>
                  <a:pt x="171938" y="87534"/>
                </a:lnTo>
                <a:lnTo>
                  <a:pt x="166042" y="84024"/>
                </a:lnTo>
                <a:lnTo>
                  <a:pt x="160206" y="79779"/>
                </a:lnTo>
                <a:lnTo>
                  <a:pt x="154411" y="75044"/>
                </a:lnTo>
                <a:lnTo>
                  <a:pt x="148643" y="69982"/>
                </a:lnTo>
                <a:lnTo>
                  <a:pt x="141940" y="65655"/>
                </a:lnTo>
                <a:lnTo>
                  <a:pt x="134613" y="61818"/>
                </a:lnTo>
                <a:lnTo>
                  <a:pt x="119805" y="55014"/>
                </a:lnTo>
                <a:lnTo>
                  <a:pt x="106874" y="48816"/>
                </a:lnTo>
                <a:lnTo>
                  <a:pt x="100759" y="46782"/>
                </a:lnTo>
                <a:lnTo>
                  <a:pt x="94777" y="45426"/>
                </a:lnTo>
                <a:lnTo>
                  <a:pt x="88884" y="44522"/>
                </a:lnTo>
                <a:lnTo>
                  <a:pt x="82098" y="42966"/>
                </a:lnTo>
                <a:lnTo>
                  <a:pt x="74716" y="40977"/>
                </a:lnTo>
                <a:lnTo>
                  <a:pt x="66938" y="38698"/>
                </a:lnTo>
                <a:lnTo>
                  <a:pt x="59847" y="36227"/>
                </a:lnTo>
                <a:lnTo>
                  <a:pt x="53215" y="33627"/>
                </a:lnTo>
                <a:lnTo>
                  <a:pt x="46889" y="30941"/>
                </a:lnTo>
                <a:lnTo>
                  <a:pt x="37319" y="27956"/>
                </a:lnTo>
                <a:lnTo>
                  <a:pt x="28938" y="26630"/>
                </a:lnTo>
                <a:lnTo>
                  <a:pt x="18864" y="26040"/>
                </a:lnTo>
                <a:lnTo>
                  <a:pt x="14463" y="24930"/>
                </a:lnTo>
                <a:lnTo>
                  <a:pt x="4670" y="19770"/>
                </a:lnTo>
                <a:lnTo>
                  <a:pt x="2046" y="18229"/>
                </a:lnTo>
                <a:lnTo>
                  <a:pt x="1345" y="18771"/>
                </a:lnTo>
                <a:lnTo>
                  <a:pt x="879" y="20084"/>
                </a:lnTo>
                <a:lnTo>
                  <a:pt x="0" y="25248"/>
                </a:lnTo>
                <a:lnTo>
                  <a:pt x="5848" y="31396"/>
                </a:lnTo>
                <a:lnTo>
                  <a:pt x="7331" y="32921"/>
                </a:lnTo>
                <a:lnTo>
                  <a:pt x="17268" y="38330"/>
                </a:lnTo>
                <a:lnTo>
                  <a:pt x="27012" y="40766"/>
                </a:lnTo>
                <a:lnTo>
                  <a:pt x="32278" y="41415"/>
                </a:lnTo>
                <a:lnTo>
                  <a:pt x="40668" y="44676"/>
                </a:lnTo>
                <a:lnTo>
                  <a:pt x="49477" y="49301"/>
                </a:lnTo>
                <a:lnTo>
                  <a:pt x="55826" y="51868"/>
                </a:lnTo>
                <a:lnTo>
                  <a:pt x="62917" y="54531"/>
                </a:lnTo>
                <a:lnTo>
                  <a:pt x="69549" y="56307"/>
                </a:lnTo>
                <a:lnTo>
                  <a:pt x="75875" y="57491"/>
                </a:lnTo>
                <a:lnTo>
                  <a:pt x="81998" y="58280"/>
                </a:lnTo>
                <a:lnTo>
                  <a:pt x="87985" y="59759"/>
                </a:lnTo>
                <a:lnTo>
                  <a:pt x="93881" y="61697"/>
                </a:lnTo>
                <a:lnTo>
                  <a:pt x="99717" y="63942"/>
                </a:lnTo>
                <a:lnTo>
                  <a:pt x="105512" y="66391"/>
                </a:lnTo>
                <a:lnTo>
                  <a:pt x="111281" y="68976"/>
                </a:lnTo>
                <a:lnTo>
                  <a:pt x="122770" y="74388"/>
                </a:lnTo>
                <a:lnTo>
                  <a:pt x="168536" y="97016"/>
                </a:lnTo>
                <a:lnTo>
                  <a:pt x="177427" y="102725"/>
                </a:lnTo>
                <a:lnTo>
                  <a:pt x="185506" y="108438"/>
                </a:lnTo>
                <a:lnTo>
                  <a:pt x="195447" y="114152"/>
                </a:lnTo>
                <a:lnTo>
                  <a:pt x="203675" y="119866"/>
                </a:lnTo>
                <a:lnTo>
                  <a:pt x="210507" y="125581"/>
                </a:lnTo>
                <a:lnTo>
                  <a:pt x="216718" y="131296"/>
                </a:lnTo>
                <a:lnTo>
                  <a:pt x="225194" y="137011"/>
                </a:lnTo>
                <a:lnTo>
                  <a:pt x="234359" y="142726"/>
                </a:lnTo>
                <a:lnTo>
                  <a:pt x="241607" y="148441"/>
                </a:lnTo>
                <a:lnTo>
                  <a:pt x="248003" y="154156"/>
                </a:lnTo>
                <a:lnTo>
                  <a:pt x="254021" y="159871"/>
                </a:lnTo>
                <a:lnTo>
                  <a:pt x="259871" y="165586"/>
                </a:lnTo>
                <a:lnTo>
                  <a:pt x="262764" y="167491"/>
                </a:lnTo>
                <a:lnTo>
                  <a:pt x="271387" y="171125"/>
                </a:lnTo>
                <a:lnTo>
                  <a:pt x="279021" y="176858"/>
                </a:lnTo>
                <a:lnTo>
                  <a:pt x="281142" y="178533"/>
                </a:lnTo>
                <a:lnTo>
                  <a:pt x="284624" y="179278"/>
                </a:lnTo>
                <a:lnTo>
                  <a:pt x="291293" y="179863"/>
                </a:lnTo>
                <a:lnTo>
                  <a:pt x="291387" y="173980"/>
                </a:lnTo>
                <a:lnTo>
                  <a:pt x="291401" y="172492"/>
                </a:lnTo>
                <a:lnTo>
                  <a:pt x="286857" y="167103"/>
                </a:lnTo>
                <a:lnTo>
                  <a:pt x="282084" y="162133"/>
                </a:lnTo>
                <a:lnTo>
                  <a:pt x="262792" y="142691"/>
                </a:lnTo>
                <a:lnTo>
                  <a:pt x="254561" y="136996"/>
                </a:lnTo>
                <a:lnTo>
                  <a:pt x="244553" y="130337"/>
                </a:lnTo>
                <a:lnTo>
                  <a:pt x="239217" y="125894"/>
                </a:lnTo>
                <a:lnTo>
                  <a:pt x="229161" y="116830"/>
                </a:lnTo>
                <a:lnTo>
                  <a:pt x="221516" y="109627"/>
                </a:lnTo>
                <a:lnTo>
                  <a:pt x="218145" y="105420"/>
                </a:lnTo>
                <a:lnTo>
                  <a:pt x="214944" y="100710"/>
                </a:lnTo>
                <a:lnTo>
                  <a:pt x="211858" y="95666"/>
                </a:lnTo>
                <a:lnTo>
                  <a:pt x="207896" y="90397"/>
                </a:lnTo>
                <a:lnTo>
                  <a:pt x="203349" y="84980"/>
                </a:lnTo>
                <a:lnTo>
                  <a:pt x="194169" y="74834"/>
                </a:lnTo>
                <a:lnTo>
                  <a:pt x="186915" y="67149"/>
                </a:lnTo>
                <a:lnTo>
                  <a:pt x="183647" y="62814"/>
                </a:lnTo>
                <a:lnTo>
                  <a:pt x="180516" y="58019"/>
                </a:lnTo>
                <a:lnTo>
                  <a:pt x="177475" y="52917"/>
                </a:lnTo>
                <a:lnTo>
                  <a:pt x="174496" y="48563"/>
                </a:lnTo>
                <a:lnTo>
                  <a:pt x="171558" y="44708"/>
                </a:lnTo>
                <a:lnTo>
                  <a:pt x="168646" y="41186"/>
                </a:lnTo>
                <a:lnTo>
                  <a:pt x="162871" y="34732"/>
                </a:lnTo>
                <a:lnTo>
                  <a:pt x="157129" y="28689"/>
                </a:lnTo>
                <a:lnTo>
                  <a:pt x="142823" y="14173"/>
                </a:lnTo>
                <a:lnTo>
                  <a:pt x="140917" y="11304"/>
                </a:lnTo>
                <a:lnTo>
                  <a:pt x="138800" y="5576"/>
                </a:lnTo>
                <a:lnTo>
                  <a:pt x="137282" y="3668"/>
                </a:lnTo>
                <a:lnTo>
                  <a:pt x="135319" y="2396"/>
                </a:lnTo>
                <a:lnTo>
                  <a:pt x="128930" y="0"/>
                </a:lnTo>
                <a:lnTo>
                  <a:pt x="135371" y="6656"/>
                </a:lnTo>
                <a:lnTo>
                  <a:pt x="135948" y="7245"/>
                </a:lnTo>
                <a:lnTo>
                  <a:pt x="136591" y="10440"/>
                </a:lnTo>
                <a:lnTo>
                  <a:pt x="136763" y="12625"/>
                </a:lnTo>
                <a:lnTo>
                  <a:pt x="138782" y="15035"/>
                </a:lnTo>
                <a:lnTo>
                  <a:pt x="146106" y="20252"/>
                </a:lnTo>
                <a:lnTo>
                  <a:pt x="153171" y="25745"/>
                </a:lnTo>
                <a:lnTo>
                  <a:pt x="156388" y="28544"/>
                </a:lnTo>
                <a:lnTo>
                  <a:pt x="159485" y="32315"/>
                </a:lnTo>
                <a:lnTo>
                  <a:pt x="162503" y="36733"/>
                </a:lnTo>
                <a:lnTo>
                  <a:pt x="165467" y="41584"/>
                </a:lnTo>
                <a:lnTo>
                  <a:pt x="168396" y="45771"/>
                </a:lnTo>
                <a:lnTo>
                  <a:pt x="171301" y="49514"/>
                </a:lnTo>
                <a:lnTo>
                  <a:pt x="174190" y="52962"/>
                </a:lnTo>
                <a:lnTo>
                  <a:pt x="177068" y="57166"/>
                </a:lnTo>
                <a:lnTo>
                  <a:pt x="179940" y="61874"/>
                </a:lnTo>
                <a:lnTo>
                  <a:pt x="182807" y="66917"/>
                </a:lnTo>
                <a:lnTo>
                  <a:pt x="188532" y="77601"/>
                </a:lnTo>
                <a:lnTo>
                  <a:pt x="191393" y="83117"/>
                </a:lnTo>
                <a:lnTo>
                  <a:pt x="195204" y="88699"/>
                </a:lnTo>
                <a:lnTo>
                  <a:pt x="199651" y="94325"/>
                </a:lnTo>
                <a:lnTo>
                  <a:pt x="204520" y="99982"/>
                </a:lnTo>
                <a:lnTo>
                  <a:pt x="209671" y="105657"/>
                </a:lnTo>
                <a:lnTo>
                  <a:pt x="220474" y="117043"/>
                </a:lnTo>
                <a:lnTo>
                  <a:pt x="226022" y="121794"/>
                </a:lnTo>
                <a:lnTo>
                  <a:pt x="231626" y="125914"/>
                </a:lnTo>
                <a:lnTo>
                  <a:pt x="237267" y="129613"/>
                </a:lnTo>
                <a:lnTo>
                  <a:pt x="242932" y="133984"/>
                </a:lnTo>
                <a:lnTo>
                  <a:pt x="248614" y="138803"/>
                </a:lnTo>
                <a:lnTo>
                  <a:pt x="254307" y="143921"/>
                </a:lnTo>
                <a:lnTo>
                  <a:pt x="265713" y="154687"/>
                </a:lnTo>
                <a:lnTo>
                  <a:pt x="271421" y="160225"/>
                </a:lnTo>
                <a:lnTo>
                  <a:pt x="277132" y="164870"/>
                </a:lnTo>
                <a:lnTo>
                  <a:pt x="282844" y="168918"/>
                </a:lnTo>
                <a:lnTo>
                  <a:pt x="288557" y="172570"/>
                </a:lnTo>
                <a:lnTo>
                  <a:pt x="294271" y="175957"/>
                </a:lnTo>
                <a:lnTo>
                  <a:pt x="299985" y="179168"/>
                </a:lnTo>
                <a:lnTo>
                  <a:pt x="317128" y="1884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1"/>
          <p:cNvSpPr/>
          <p:nvPr/>
        </p:nvSpPr>
        <p:spPr>
          <a:xfrm>
            <a:off x="3886200" y="1191577"/>
            <a:ext cx="360046" cy="317184"/>
          </a:xfrm>
          <a:custGeom>
            <a:avLst/>
            <a:gdLst/>
            <a:ahLst/>
            <a:cxnLst/>
            <a:rect l="0" t="0" r="0" b="0"/>
            <a:pathLst>
              <a:path w="360046" h="317184">
                <a:moveTo>
                  <a:pt x="360045" y="0"/>
                </a:moveTo>
                <a:lnTo>
                  <a:pt x="351825" y="0"/>
                </a:lnTo>
                <a:lnTo>
                  <a:pt x="342194" y="9325"/>
                </a:lnTo>
                <a:lnTo>
                  <a:pt x="339571" y="11932"/>
                </a:lnTo>
                <a:lnTo>
                  <a:pt x="334118" y="19908"/>
                </a:lnTo>
                <a:lnTo>
                  <a:pt x="331330" y="24702"/>
                </a:lnTo>
                <a:lnTo>
                  <a:pt x="323153" y="32569"/>
                </a:lnTo>
                <a:lnTo>
                  <a:pt x="318305" y="36000"/>
                </a:lnTo>
                <a:lnTo>
                  <a:pt x="314121" y="41145"/>
                </a:lnTo>
                <a:lnTo>
                  <a:pt x="310379" y="47433"/>
                </a:lnTo>
                <a:lnTo>
                  <a:pt x="306932" y="54482"/>
                </a:lnTo>
                <a:lnTo>
                  <a:pt x="301776" y="61086"/>
                </a:lnTo>
                <a:lnTo>
                  <a:pt x="295481" y="67394"/>
                </a:lnTo>
                <a:lnTo>
                  <a:pt x="288428" y="73504"/>
                </a:lnTo>
                <a:lnTo>
                  <a:pt x="281820" y="79483"/>
                </a:lnTo>
                <a:lnTo>
                  <a:pt x="269398" y="91206"/>
                </a:lnTo>
                <a:lnTo>
                  <a:pt x="263419" y="97951"/>
                </a:lnTo>
                <a:lnTo>
                  <a:pt x="257527" y="105306"/>
                </a:lnTo>
                <a:lnTo>
                  <a:pt x="251695" y="113067"/>
                </a:lnTo>
                <a:lnTo>
                  <a:pt x="244949" y="121098"/>
                </a:lnTo>
                <a:lnTo>
                  <a:pt x="237594" y="129309"/>
                </a:lnTo>
                <a:lnTo>
                  <a:pt x="229834" y="137641"/>
                </a:lnTo>
                <a:lnTo>
                  <a:pt x="222755" y="146053"/>
                </a:lnTo>
                <a:lnTo>
                  <a:pt x="216130" y="154519"/>
                </a:lnTo>
                <a:lnTo>
                  <a:pt x="209809" y="163020"/>
                </a:lnTo>
                <a:lnTo>
                  <a:pt x="202738" y="171545"/>
                </a:lnTo>
                <a:lnTo>
                  <a:pt x="195165" y="180086"/>
                </a:lnTo>
                <a:lnTo>
                  <a:pt x="187260" y="188637"/>
                </a:lnTo>
                <a:lnTo>
                  <a:pt x="181038" y="196243"/>
                </a:lnTo>
                <a:lnTo>
                  <a:pt x="175937" y="203219"/>
                </a:lnTo>
                <a:lnTo>
                  <a:pt x="171584" y="209774"/>
                </a:lnTo>
                <a:lnTo>
                  <a:pt x="165824" y="217002"/>
                </a:lnTo>
                <a:lnTo>
                  <a:pt x="159127" y="224678"/>
                </a:lnTo>
                <a:lnTo>
                  <a:pt x="141128" y="244054"/>
                </a:lnTo>
                <a:lnTo>
                  <a:pt x="127223" y="258367"/>
                </a:lnTo>
                <a:lnTo>
                  <a:pt x="118456" y="268183"/>
                </a:lnTo>
                <a:lnTo>
                  <a:pt x="112568" y="279063"/>
                </a:lnTo>
                <a:lnTo>
                  <a:pt x="106166" y="288320"/>
                </a:lnTo>
                <a:lnTo>
                  <a:pt x="103521" y="297441"/>
                </a:lnTo>
                <a:lnTo>
                  <a:pt x="102998" y="299525"/>
                </a:lnTo>
                <a:lnTo>
                  <a:pt x="102908" y="295335"/>
                </a:lnTo>
                <a:lnTo>
                  <a:pt x="105426" y="288105"/>
                </a:lnTo>
                <a:lnTo>
                  <a:pt x="109721" y="279494"/>
                </a:lnTo>
                <a:lnTo>
                  <a:pt x="114805" y="272492"/>
                </a:lnTo>
                <a:lnTo>
                  <a:pt x="122779" y="263665"/>
                </a:lnTo>
                <a:lnTo>
                  <a:pt x="127572" y="258644"/>
                </a:lnTo>
                <a:lnTo>
                  <a:pt x="132673" y="252439"/>
                </a:lnTo>
                <a:lnTo>
                  <a:pt x="137979" y="245446"/>
                </a:lnTo>
                <a:lnTo>
                  <a:pt x="143420" y="237925"/>
                </a:lnTo>
                <a:lnTo>
                  <a:pt x="148954" y="231007"/>
                </a:lnTo>
                <a:lnTo>
                  <a:pt x="154547" y="224490"/>
                </a:lnTo>
                <a:lnTo>
                  <a:pt x="160181" y="218240"/>
                </a:lnTo>
                <a:lnTo>
                  <a:pt x="174061" y="203676"/>
                </a:lnTo>
                <a:lnTo>
                  <a:pt x="201705" y="175593"/>
                </a:lnTo>
                <a:lnTo>
                  <a:pt x="209717" y="168497"/>
                </a:lnTo>
                <a:lnTo>
                  <a:pt x="218869" y="160909"/>
                </a:lnTo>
                <a:lnTo>
                  <a:pt x="228780" y="152993"/>
                </a:lnTo>
                <a:lnTo>
                  <a:pt x="237292" y="145810"/>
                </a:lnTo>
                <a:lnTo>
                  <a:pt x="244873" y="139117"/>
                </a:lnTo>
                <a:lnTo>
                  <a:pt x="251831" y="132750"/>
                </a:lnTo>
                <a:lnTo>
                  <a:pt x="259327" y="126600"/>
                </a:lnTo>
                <a:lnTo>
                  <a:pt x="267182" y="120595"/>
                </a:lnTo>
                <a:lnTo>
                  <a:pt x="275276" y="114686"/>
                </a:lnTo>
                <a:lnTo>
                  <a:pt x="282577" y="108843"/>
                </a:lnTo>
                <a:lnTo>
                  <a:pt x="289350" y="103042"/>
                </a:lnTo>
                <a:lnTo>
                  <a:pt x="295769" y="97270"/>
                </a:lnTo>
                <a:lnTo>
                  <a:pt x="307983" y="85776"/>
                </a:lnTo>
                <a:lnTo>
                  <a:pt x="313907" y="80044"/>
                </a:lnTo>
                <a:lnTo>
                  <a:pt x="319761" y="75270"/>
                </a:lnTo>
                <a:lnTo>
                  <a:pt x="325569" y="71135"/>
                </a:lnTo>
                <a:lnTo>
                  <a:pt x="336150" y="64001"/>
                </a:lnTo>
                <a:lnTo>
                  <a:pt x="344027" y="57655"/>
                </a:lnTo>
                <a:lnTo>
                  <a:pt x="350703" y="54199"/>
                </a:lnTo>
                <a:lnTo>
                  <a:pt x="359498" y="51597"/>
                </a:lnTo>
                <a:lnTo>
                  <a:pt x="355332" y="51483"/>
                </a:lnTo>
                <a:lnTo>
                  <a:pt x="353092" y="53372"/>
                </a:lnTo>
                <a:lnTo>
                  <a:pt x="348065" y="60551"/>
                </a:lnTo>
                <a:lnTo>
                  <a:pt x="340116" y="67551"/>
                </a:lnTo>
                <a:lnTo>
                  <a:pt x="314939" y="84358"/>
                </a:lnTo>
                <a:lnTo>
                  <a:pt x="296500" y="97500"/>
                </a:lnTo>
                <a:lnTo>
                  <a:pt x="253619" y="129220"/>
                </a:lnTo>
                <a:lnTo>
                  <a:pt x="241469" y="137582"/>
                </a:lnTo>
                <a:lnTo>
                  <a:pt x="215269" y="154492"/>
                </a:lnTo>
                <a:lnTo>
                  <a:pt x="173744" y="180078"/>
                </a:lnTo>
                <a:lnTo>
                  <a:pt x="160597" y="189585"/>
                </a:lnTo>
                <a:lnTo>
                  <a:pt x="148021" y="199732"/>
                </a:lnTo>
                <a:lnTo>
                  <a:pt x="135828" y="210307"/>
                </a:lnTo>
                <a:lnTo>
                  <a:pt x="123890" y="220215"/>
                </a:lnTo>
                <a:lnTo>
                  <a:pt x="100464" y="238843"/>
                </a:lnTo>
                <a:lnTo>
                  <a:pt x="65856" y="265396"/>
                </a:lnTo>
                <a:lnTo>
                  <a:pt x="45461" y="280196"/>
                </a:lnTo>
                <a:lnTo>
                  <a:pt x="36022" y="286810"/>
                </a:lnTo>
                <a:lnTo>
                  <a:pt x="27825" y="293124"/>
                </a:lnTo>
                <a:lnTo>
                  <a:pt x="20455" y="299239"/>
                </a:lnTo>
                <a:lnTo>
                  <a:pt x="0" y="317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2"/>
          <p:cNvSpPr/>
          <p:nvPr/>
        </p:nvSpPr>
        <p:spPr>
          <a:xfrm>
            <a:off x="7718107" y="2546032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0"/>
                </a:moveTo>
                <a:lnTo>
                  <a:pt x="33171" y="0"/>
                </a:lnTo>
                <a:lnTo>
                  <a:pt x="37353" y="953"/>
                </a:lnTo>
                <a:lnTo>
                  <a:pt x="41095" y="2540"/>
                </a:lnTo>
                <a:lnTo>
                  <a:pt x="44542" y="4551"/>
                </a:lnTo>
                <a:lnTo>
                  <a:pt x="48745" y="5892"/>
                </a:lnTo>
                <a:lnTo>
                  <a:pt x="53451" y="6785"/>
                </a:lnTo>
                <a:lnTo>
                  <a:pt x="58495" y="7381"/>
                </a:lnTo>
                <a:lnTo>
                  <a:pt x="62809" y="7778"/>
                </a:lnTo>
                <a:lnTo>
                  <a:pt x="66637" y="8043"/>
                </a:lnTo>
                <a:lnTo>
                  <a:pt x="70143" y="8220"/>
                </a:lnTo>
                <a:lnTo>
                  <a:pt x="79117" y="8416"/>
                </a:lnTo>
                <a:lnTo>
                  <a:pt x="121567" y="8570"/>
                </a:lnTo>
                <a:lnTo>
                  <a:pt x="124860" y="9523"/>
                </a:lnTo>
                <a:lnTo>
                  <a:pt x="128007" y="11111"/>
                </a:lnTo>
                <a:lnTo>
                  <a:pt x="131058" y="13123"/>
                </a:lnTo>
                <a:lnTo>
                  <a:pt x="134045" y="14464"/>
                </a:lnTo>
                <a:lnTo>
                  <a:pt x="136988" y="15357"/>
                </a:lnTo>
                <a:lnTo>
                  <a:pt x="139903" y="15953"/>
                </a:lnTo>
                <a:lnTo>
                  <a:pt x="142799" y="16350"/>
                </a:lnTo>
                <a:lnTo>
                  <a:pt x="145681" y="16615"/>
                </a:lnTo>
                <a:lnTo>
                  <a:pt x="152601" y="17040"/>
                </a:lnTo>
                <a:lnTo>
                  <a:pt x="156088" y="17098"/>
                </a:lnTo>
                <a:lnTo>
                  <a:pt x="162877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3"/>
          <p:cNvSpPr/>
          <p:nvPr/>
        </p:nvSpPr>
        <p:spPr>
          <a:xfrm>
            <a:off x="8001000" y="2383164"/>
            <a:ext cx="257131" cy="325714"/>
          </a:xfrm>
          <a:custGeom>
            <a:avLst/>
            <a:gdLst/>
            <a:ahLst/>
            <a:cxnLst/>
            <a:rect l="0" t="0" r="0" b="0"/>
            <a:pathLst>
              <a:path w="257131" h="325714">
                <a:moveTo>
                  <a:pt x="240030" y="8563"/>
                </a:moveTo>
                <a:lnTo>
                  <a:pt x="202310" y="8563"/>
                </a:lnTo>
                <a:lnTo>
                  <a:pt x="195833" y="9516"/>
                </a:lnTo>
                <a:lnTo>
                  <a:pt x="189610" y="11103"/>
                </a:lnTo>
                <a:lnTo>
                  <a:pt x="183557" y="13114"/>
                </a:lnTo>
                <a:lnTo>
                  <a:pt x="177617" y="14454"/>
                </a:lnTo>
                <a:lnTo>
                  <a:pt x="171751" y="15348"/>
                </a:lnTo>
                <a:lnTo>
                  <a:pt x="165936" y="15944"/>
                </a:lnTo>
                <a:lnTo>
                  <a:pt x="159201" y="16341"/>
                </a:lnTo>
                <a:lnTo>
                  <a:pt x="144098" y="16783"/>
                </a:lnTo>
                <a:lnTo>
                  <a:pt x="106085" y="17105"/>
                </a:lnTo>
                <a:lnTo>
                  <a:pt x="93239" y="17126"/>
                </a:lnTo>
                <a:lnTo>
                  <a:pt x="88829" y="16177"/>
                </a:lnTo>
                <a:lnTo>
                  <a:pt x="83984" y="14592"/>
                </a:lnTo>
                <a:lnTo>
                  <a:pt x="78850" y="12582"/>
                </a:lnTo>
                <a:lnTo>
                  <a:pt x="74473" y="11242"/>
                </a:lnTo>
                <a:lnTo>
                  <a:pt x="67071" y="9754"/>
                </a:lnTo>
                <a:lnTo>
                  <a:pt x="60607" y="9092"/>
                </a:lnTo>
                <a:lnTo>
                  <a:pt x="57550" y="8916"/>
                </a:lnTo>
                <a:lnTo>
                  <a:pt x="54559" y="7846"/>
                </a:lnTo>
                <a:lnTo>
                  <a:pt x="46751" y="2741"/>
                </a:lnTo>
                <a:lnTo>
                  <a:pt x="43375" y="353"/>
                </a:lnTo>
                <a:lnTo>
                  <a:pt x="35527" y="22"/>
                </a:lnTo>
                <a:lnTo>
                  <a:pt x="34656" y="0"/>
                </a:lnTo>
                <a:lnTo>
                  <a:pt x="34311" y="8722"/>
                </a:lnTo>
                <a:lnTo>
                  <a:pt x="34290" y="67305"/>
                </a:lnTo>
                <a:lnTo>
                  <a:pt x="33337" y="71537"/>
                </a:lnTo>
                <a:lnTo>
                  <a:pt x="28398" y="82044"/>
                </a:lnTo>
                <a:lnTo>
                  <a:pt x="26511" y="91189"/>
                </a:lnTo>
                <a:lnTo>
                  <a:pt x="25952" y="99932"/>
                </a:lnTo>
                <a:lnTo>
                  <a:pt x="25822" y="105686"/>
                </a:lnTo>
                <a:lnTo>
                  <a:pt x="26740" y="108554"/>
                </a:lnTo>
                <a:lnTo>
                  <a:pt x="33107" y="118310"/>
                </a:lnTo>
                <a:lnTo>
                  <a:pt x="38490" y="124054"/>
                </a:lnTo>
                <a:lnTo>
                  <a:pt x="40900" y="125562"/>
                </a:lnTo>
                <a:lnTo>
                  <a:pt x="46118" y="127238"/>
                </a:lnTo>
                <a:lnTo>
                  <a:pt x="51611" y="127982"/>
                </a:lnTo>
                <a:lnTo>
                  <a:pt x="58181" y="128313"/>
                </a:lnTo>
                <a:lnTo>
                  <a:pt x="67450" y="128460"/>
                </a:lnTo>
                <a:lnTo>
                  <a:pt x="71637" y="127547"/>
                </a:lnTo>
                <a:lnTo>
                  <a:pt x="78829" y="123993"/>
                </a:lnTo>
                <a:lnTo>
                  <a:pt x="83032" y="122664"/>
                </a:lnTo>
                <a:lnTo>
                  <a:pt x="87740" y="121777"/>
                </a:lnTo>
                <a:lnTo>
                  <a:pt x="92783" y="121187"/>
                </a:lnTo>
                <a:lnTo>
                  <a:pt x="99003" y="119841"/>
                </a:lnTo>
                <a:lnTo>
                  <a:pt x="106007" y="117991"/>
                </a:lnTo>
                <a:lnTo>
                  <a:pt x="113534" y="115805"/>
                </a:lnTo>
                <a:lnTo>
                  <a:pt x="120456" y="114347"/>
                </a:lnTo>
                <a:lnTo>
                  <a:pt x="126976" y="113376"/>
                </a:lnTo>
                <a:lnTo>
                  <a:pt x="133229" y="112728"/>
                </a:lnTo>
                <a:lnTo>
                  <a:pt x="139302" y="112297"/>
                </a:lnTo>
                <a:lnTo>
                  <a:pt x="145255" y="112009"/>
                </a:lnTo>
                <a:lnTo>
                  <a:pt x="151128" y="111817"/>
                </a:lnTo>
                <a:lnTo>
                  <a:pt x="157902" y="112641"/>
                </a:lnTo>
                <a:lnTo>
                  <a:pt x="165275" y="114144"/>
                </a:lnTo>
                <a:lnTo>
                  <a:pt x="173049" y="116098"/>
                </a:lnTo>
                <a:lnTo>
                  <a:pt x="179183" y="117400"/>
                </a:lnTo>
                <a:lnTo>
                  <a:pt x="184225" y="118269"/>
                </a:lnTo>
                <a:lnTo>
                  <a:pt x="188539" y="118848"/>
                </a:lnTo>
                <a:lnTo>
                  <a:pt x="193320" y="120186"/>
                </a:lnTo>
                <a:lnTo>
                  <a:pt x="198412" y="122031"/>
                </a:lnTo>
                <a:lnTo>
                  <a:pt x="203713" y="124213"/>
                </a:lnTo>
                <a:lnTo>
                  <a:pt x="209151" y="126621"/>
                </a:lnTo>
                <a:lnTo>
                  <a:pt x="220274" y="131836"/>
                </a:lnTo>
                <a:lnTo>
                  <a:pt x="224953" y="134560"/>
                </a:lnTo>
                <a:lnTo>
                  <a:pt x="232694" y="140127"/>
                </a:lnTo>
                <a:lnTo>
                  <a:pt x="239310" y="148316"/>
                </a:lnTo>
                <a:lnTo>
                  <a:pt x="245425" y="157353"/>
                </a:lnTo>
                <a:lnTo>
                  <a:pt x="251317" y="164545"/>
                </a:lnTo>
                <a:lnTo>
                  <a:pt x="253270" y="168748"/>
                </a:lnTo>
                <a:lnTo>
                  <a:pt x="255440" y="178499"/>
                </a:lnTo>
                <a:lnTo>
                  <a:pt x="256018" y="183766"/>
                </a:lnTo>
                <a:lnTo>
                  <a:pt x="256403" y="189183"/>
                </a:lnTo>
                <a:lnTo>
                  <a:pt x="256661" y="194699"/>
                </a:lnTo>
                <a:lnTo>
                  <a:pt x="256947" y="205907"/>
                </a:lnTo>
                <a:lnTo>
                  <a:pt x="257130" y="228625"/>
                </a:lnTo>
                <a:lnTo>
                  <a:pt x="256192" y="234329"/>
                </a:lnTo>
                <a:lnTo>
                  <a:pt x="254615" y="240036"/>
                </a:lnTo>
                <a:lnTo>
                  <a:pt x="252611" y="245746"/>
                </a:lnTo>
                <a:lnTo>
                  <a:pt x="249369" y="251457"/>
                </a:lnTo>
                <a:lnTo>
                  <a:pt x="245304" y="257170"/>
                </a:lnTo>
                <a:lnTo>
                  <a:pt x="240688" y="262884"/>
                </a:lnTo>
                <a:lnTo>
                  <a:pt x="233019" y="271772"/>
                </a:lnTo>
                <a:lnTo>
                  <a:pt x="225484" y="279850"/>
                </a:lnTo>
                <a:lnTo>
                  <a:pt x="204165" y="301545"/>
                </a:lnTo>
                <a:lnTo>
                  <a:pt x="199928" y="304850"/>
                </a:lnTo>
                <a:lnTo>
                  <a:pt x="195198" y="308005"/>
                </a:lnTo>
                <a:lnTo>
                  <a:pt x="190139" y="311061"/>
                </a:lnTo>
                <a:lnTo>
                  <a:pt x="184862" y="313098"/>
                </a:lnTo>
                <a:lnTo>
                  <a:pt x="179438" y="314457"/>
                </a:lnTo>
                <a:lnTo>
                  <a:pt x="173918" y="315362"/>
                </a:lnTo>
                <a:lnTo>
                  <a:pt x="168333" y="315966"/>
                </a:lnTo>
                <a:lnTo>
                  <a:pt x="162704" y="316368"/>
                </a:lnTo>
                <a:lnTo>
                  <a:pt x="157047" y="316636"/>
                </a:lnTo>
                <a:lnTo>
                  <a:pt x="151370" y="317768"/>
                </a:lnTo>
                <a:lnTo>
                  <a:pt x="145681" y="319475"/>
                </a:lnTo>
                <a:lnTo>
                  <a:pt x="139983" y="321565"/>
                </a:lnTo>
                <a:lnTo>
                  <a:pt x="133326" y="322958"/>
                </a:lnTo>
                <a:lnTo>
                  <a:pt x="126031" y="323888"/>
                </a:lnTo>
                <a:lnTo>
                  <a:pt x="118311" y="324507"/>
                </a:lnTo>
                <a:lnTo>
                  <a:pt x="111259" y="324920"/>
                </a:lnTo>
                <a:lnTo>
                  <a:pt x="98344" y="325379"/>
                </a:lnTo>
                <a:lnTo>
                  <a:pt x="74530" y="325673"/>
                </a:lnTo>
                <a:lnTo>
                  <a:pt x="62969" y="325713"/>
                </a:lnTo>
                <a:lnTo>
                  <a:pt x="57219" y="324772"/>
                </a:lnTo>
                <a:lnTo>
                  <a:pt x="51481" y="323191"/>
                </a:lnTo>
                <a:lnTo>
                  <a:pt x="45750" y="321185"/>
                </a:lnTo>
                <a:lnTo>
                  <a:pt x="40978" y="318895"/>
                </a:lnTo>
                <a:lnTo>
                  <a:pt x="28757" y="311122"/>
                </a:lnTo>
                <a:lnTo>
                  <a:pt x="23934" y="308376"/>
                </a:lnTo>
                <a:lnTo>
                  <a:pt x="18814" y="305594"/>
                </a:lnTo>
                <a:lnTo>
                  <a:pt x="14447" y="303739"/>
                </a:lnTo>
                <a:lnTo>
                  <a:pt x="7056" y="301677"/>
                </a:lnTo>
                <a:lnTo>
                  <a:pt x="4703" y="300175"/>
                </a:lnTo>
                <a:lnTo>
                  <a:pt x="3136" y="298221"/>
                </a:lnTo>
                <a:lnTo>
                  <a:pt x="2090" y="295966"/>
                </a:lnTo>
                <a:lnTo>
                  <a:pt x="929" y="290920"/>
                </a:lnTo>
                <a:lnTo>
                  <a:pt x="275" y="282725"/>
                </a:lnTo>
                <a:lnTo>
                  <a:pt x="36" y="274466"/>
                </a:lnTo>
                <a:lnTo>
                  <a:pt x="0" y="26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4"/>
          <p:cNvSpPr/>
          <p:nvPr/>
        </p:nvSpPr>
        <p:spPr>
          <a:xfrm>
            <a:off x="8378190" y="2477452"/>
            <a:ext cx="154305" cy="231459"/>
          </a:xfrm>
          <a:custGeom>
            <a:avLst/>
            <a:gdLst/>
            <a:ahLst/>
            <a:cxnLst/>
            <a:rect l="0" t="0" r="0" b="0"/>
            <a:pathLst>
              <a:path w="154305" h="231459">
                <a:moveTo>
                  <a:pt x="0" y="0"/>
                </a:moveTo>
                <a:lnTo>
                  <a:pt x="7381" y="0"/>
                </a:lnTo>
                <a:lnTo>
                  <a:pt x="7777" y="953"/>
                </a:lnTo>
                <a:lnTo>
                  <a:pt x="8336" y="6844"/>
                </a:lnTo>
                <a:lnTo>
                  <a:pt x="8467" y="11932"/>
                </a:lnTo>
                <a:lnTo>
                  <a:pt x="9455" y="14622"/>
                </a:lnTo>
                <a:lnTo>
                  <a:pt x="13092" y="20151"/>
                </a:lnTo>
                <a:lnTo>
                  <a:pt x="15396" y="23912"/>
                </a:lnTo>
                <a:lnTo>
                  <a:pt x="17883" y="28324"/>
                </a:lnTo>
                <a:lnTo>
                  <a:pt x="20495" y="33170"/>
                </a:lnTo>
                <a:lnTo>
                  <a:pt x="23188" y="37353"/>
                </a:lnTo>
                <a:lnTo>
                  <a:pt x="25936" y="41095"/>
                </a:lnTo>
                <a:lnTo>
                  <a:pt x="28720" y="44542"/>
                </a:lnTo>
                <a:lnTo>
                  <a:pt x="31529" y="48744"/>
                </a:lnTo>
                <a:lnTo>
                  <a:pt x="34354" y="53451"/>
                </a:lnTo>
                <a:lnTo>
                  <a:pt x="37190" y="58494"/>
                </a:lnTo>
                <a:lnTo>
                  <a:pt x="42882" y="69178"/>
                </a:lnTo>
                <a:lnTo>
                  <a:pt x="45733" y="74693"/>
                </a:lnTo>
                <a:lnTo>
                  <a:pt x="47633" y="79323"/>
                </a:lnTo>
                <a:lnTo>
                  <a:pt x="48900" y="83362"/>
                </a:lnTo>
                <a:lnTo>
                  <a:pt x="49745" y="87007"/>
                </a:lnTo>
                <a:lnTo>
                  <a:pt x="51261" y="91342"/>
                </a:lnTo>
                <a:lnTo>
                  <a:pt x="53224" y="96138"/>
                </a:lnTo>
                <a:lnTo>
                  <a:pt x="55485" y="101239"/>
                </a:lnTo>
                <a:lnTo>
                  <a:pt x="58898" y="106545"/>
                </a:lnTo>
                <a:lnTo>
                  <a:pt x="63077" y="111988"/>
                </a:lnTo>
                <a:lnTo>
                  <a:pt x="67770" y="117521"/>
                </a:lnTo>
                <a:lnTo>
                  <a:pt x="71850" y="123115"/>
                </a:lnTo>
                <a:lnTo>
                  <a:pt x="75521" y="128749"/>
                </a:lnTo>
                <a:lnTo>
                  <a:pt x="78923" y="134410"/>
                </a:lnTo>
                <a:lnTo>
                  <a:pt x="83095" y="139137"/>
                </a:lnTo>
                <a:lnTo>
                  <a:pt x="87782" y="143240"/>
                </a:lnTo>
                <a:lnTo>
                  <a:pt x="92811" y="146929"/>
                </a:lnTo>
                <a:lnTo>
                  <a:pt x="97116" y="151292"/>
                </a:lnTo>
                <a:lnTo>
                  <a:pt x="100939" y="156107"/>
                </a:lnTo>
                <a:lnTo>
                  <a:pt x="104441" y="161221"/>
                </a:lnTo>
                <a:lnTo>
                  <a:pt x="107727" y="165583"/>
                </a:lnTo>
                <a:lnTo>
                  <a:pt x="110870" y="169444"/>
                </a:lnTo>
                <a:lnTo>
                  <a:pt x="113918" y="172970"/>
                </a:lnTo>
                <a:lnTo>
                  <a:pt x="116903" y="177226"/>
                </a:lnTo>
                <a:lnTo>
                  <a:pt x="119845" y="181968"/>
                </a:lnTo>
                <a:lnTo>
                  <a:pt x="122760" y="187035"/>
                </a:lnTo>
                <a:lnTo>
                  <a:pt x="125654" y="191365"/>
                </a:lnTo>
                <a:lnTo>
                  <a:pt x="128537" y="195204"/>
                </a:lnTo>
                <a:lnTo>
                  <a:pt x="131412" y="198716"/>
                </a:lnTo>
                <a:lnTo>
                  <a:pt x="134280" y="202010"/>
                </a:lnTo>
                <a:lnTo>
                  <a:pt x="137145" y="205158"/>
                </a:lnTo>
                <a:lnTo>
                  <a:pt x="140007" y="208210"/>
                </a:lnTo>
                <a:lnTo>
                  <a:pt x="141916" y="211197"/>
                </a:lnTo>
                <a:lnTo>
                  <a:pt x="144036" y="217055"/>
                </a:lnTo>
                <a:lnTo>
                  <a:pt x="145230" y="221158"/>
                </a:lnTo>
                <a:lnTo>
                  <a:pt x="148049" y="224657"/>
                </a:lnTo>
                <a:lnTo>
                  <a:pt x="154304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5"/>
          <p:cNvSpPr/>
          <p:nvPr/>
        </p:nvSpPr>
        <p:spPr>
          <a:xfrm>
            <a:off x="8361044" y="2511742"/>
            <a:ext cx="145734" cy="197169"/>
          </a:xfrm>
          <a:custGeom>
            <a:avLst/>
            <a:gdLst/>
            <a:ahLst/>
            <a:cxnLst/>
            <a:rect l="0" t="0" r="0" b="0"/>
            <a:pathLst>
              <a:path w="145734" h="197169">
                <a:moveTo>
                  <a:pt x="145733" y="0"/>
                </a:moveTo>
                <a:lnTo>
                  <a:pt x="145733" y="7381"/>
                </a:lnTo>
                <a:lnTo>
                  <a:pt x="141182" y="12770"/>
                </a:lnTo>
                <a:lnTo>
                  <a:pt x="139841" y="15181"/>
                </a:lnTo>
                <a:lnTo>
                  <a:pt x="138352" y="20400"/>
                </a:lnTo>
                <a:lnTo>
                  <a:pt x="135150" y="25894"/>
                </a:lnTo>
                <a:lnTo>
                  <a:pt x="132963" y="28693"/>
                </a:lnTo>
                <a:lnTo>
                  <a:pt x="130552" y="32463"/>
                </a:lnTo>
                <a:lnTo>
                  <a:pt x="127992" y="36882"/>
                </a:lnTo>
                <a:lnTo>
                  <a:pt x="125334" y="41733"/>
                </a:lnTo>
                <a:lnTo>
                  <a:pt x="122609" y="45920"/>
                </a:lnTo>
                <a:lnTo>
                  <a:pt x="119839" y="49663"/>
                </a:lnTo>
                <a:lnTo>
                  <a:pt x="117040" y="53111"/>
                </a:lnTo>
                <a:lnTo>
                  <a:pt x="114223" y="57315"/>
                </a:lnTo>
                <a:lnTo>
                  <a:pt x="111391" y="62023"/>
                </a:lnTo>
                <a:lnTo>
                  <a:pt x="108551" y="67066"/>
                </a:lnTo>
                <a:lnTo>
                  <a:pt x="104752" y="72333"/>
                </a:lnTo>
                <a:lnTo>
                  <a:pt x="100315" y="77750"/>
                </a:lnTo>
                <a:lnTo>
                  <a:pt x="95453" y="83266"/>
                </a:lnTo>
                <a:lnTo>
                  <a:pt x="84969" y="94474"/>
                </a:lnTo>
                <a:lnTo>
                  <a:pt x="79505" y="100130"/>
                </a:lnTo>
                <a:lnTo>
                  <a:pt x="74912" y="105806"/>
                </a:lnTo>
                <a:lnTo>
                  <a:pt x="70897" y="111495"/>
                </a:lnTo>
                <a:lnTo>
                  <a:pt x="67267" y="117193"/>
                </a:lnTo>
                <a:lnTo>
                  <a:pt x="62942" y="121943"/>
                </a:lnTo>
                <a:lnTo>
                  <a:pt x="58155" y="126063"/>
                </a:lnTo>
                <a:lnTo>
                  <a:pt x="53057" y="129762"/>
                </a:lnTo>
                <a:lnTo>
                  <a:pt x="48707" y="134133"/>
                </a:lnTo>
                <a:lnTo>
                  <a:pt x="44853" y="138952"/>
                </a:lnTo>
                <a:lnTo>
                  <a:pt x="41333" y="144070"/>
                </a:lnTo>
                <a:lnTo>
                  <a:pt x="38033" y="148434"/>
                </a:lnTo>
                <a:lnTo>
                  <a:pt x="34881" y="152296"/>
                </a:lnTo>
                <a:lnTo>
                  <a:pt x="31826" y="155823"/>
                </a:lnTo>
                <a:lnTo>
                  <a:pt x="29790" y="159127"/>
                </a:lnTo>
                <a:lnTo>
                  <a:pt x="28433" y="162282"/>
                </a:lnTo>
                <a:lnTo>
                  <a:pt x="27529" y="165338"/>
                </a:lnTo>
                <a:lnTo>
                  <a:pt x="23983" y="171274"/>
                </a:lnTo>
                <a:lnTo>
                  <a:pt x="21704" y="174190"/>
                </a:lnTo>
                <a:lnTo>
                  <a:pt x="19232" y="176134"/>
                </a:lnTo>
                <a:lnTo>
                  <a:pt x="16632" y="177430"/>
                </a:lnTo>
                <a:lnTo>
                  <a:pt x="13946" y="178294"/>
                </a:lnTo>
                <a:lnTo>
                  <a:pt x="12154" y="179823"/>
                </a:lnTo>
                <a:lnTo>
                  <a:pt x="10961" y="181794"/>
                </a:lnTo>
                <a:lnTo>
                  <a:pt x="10165" y="184061"/>
                </a:lnTo>
                <a:lnTo>
                  <a:pt x="8682" y="185573"/>
                </a:lnTo>
                <a:lnTo>
                  <a:pt x="6741" y="186580"/>
                </a:lnTo>
                <a:lnTo>
                  <a:pt x="4494" y="187252"/>
                </a:lnTo>
                <a:lnTo>
                  <a:pt x="2996" y="188652"/>
                </a:lnTo>
                <a:lnTo>
                  <a:pt x="1999" y="190538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6"/>
          <p:cNvSpPr/>
          <p:nvPr/>
        </p:nvSpPr>
        <p:spPr>
          <a:xfrm>
            <a:off x="8601179" y="2606039"/>
            <a:ext cx="111339" cy="8574"/>
          </a:xfrm>
          <a:custGeom>
            <a:avLst/>
            <a:gdLst/>
            <a:ahLst/>
            <a:cxnLst/>
            <a:rect l="0" t="0" r="0" b="0"/>
            <a:pathLst>
              <a:path w="111339" h="8574">
                <a:moveTo>
                  <a:pt x="8468" y="0"/>
                </a:moveTo>
                <a:lnTo>
                  <a:pt x="0" y="0"/>
                </a:lnTo>
                <a:lnTo>
                  <a:pt x="4478" y="0"/>
                </a:lnTo>
                <a:lnTo>
                  <a:pt x="5808" y="953"/>
                </a:lnTo>
                <a:lnTo>
                  <a:pt x="6694" y="2541"/>
                </a:lnTo>
                <a:lnTo>
                  <a:pt x="7286" y="4552"/>
                </a:lnTo>
                <a:lnTo>
                  <a:pt x="8632" y="5892"/>
                </a:lnTo>
                <a:lnTo>
                  <a:pt x="10482" y="6786"/>
                </a:lnTo>
                <a:lnTo>
                  <a:pt x="12668" y="7381"/>
                </a:lnTo>
                <a:lnTo>
                  <a:pt x="16031" y="7779"/>
                </a:lnTo>
                <a:lnTo>
                  <a:pt x="20178" y="8044"/>
                </a:lnTo>
                <a:lnTo>
                  <a:pt x="28912" y="8338"/>
                </a:lnTo>
                <a:lnTo>
                  <a:pt x="40138" y="8503"/>
                </a:lnTo>
                <a:lnTo>
                  <a:pt x="111338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6" name="SMARTPenAnnotation97"/>
          <p:cNvSpPr/>
          <p:nvPr/>
        </p:nvSpPr>
        <p:spPr>
          <a:xfrm>
            <a:off x="8781097" y="2443525"/>
            <a:ext cx="205579" cy="248088"/>
          </a:xfrm>
          <a:custGeom>
            <a:avLst/>
            <a:gdLst/>
            <a:ahLst/>
            <a:cxnLst/>
            <a:rect l="0" t="0" r="0" b="0"/>
            <a:pathLst>
              <a:path w="205579" h="248088">
                <a:moveTo>
                  <a:pt x="0" y="25355"/>
                </a:moveTo>
                <a:lnTo>
                  <a:pt x="4551" y="20804"/>
                </a:lnTo>
                <a:lnTo>
                  <a:pt x="4939" y="19463"/>
                </a:lnTo>
                <a:lnTo>
                  <a:pt x="4245" y="18569"/>
                </a:lnTo>
                <a:lnTo>
                  <a:pt x="2831" y="17974"/>
                </a:lnTo>
                <a:lnTo>
                  <a:pt x="2839" y="17577"/>
                </a:lnTo>
                <a:lnTo>
                  <a:pt x="3797" y="17312"/>
                </a:lnTo>
                <a:lnTo>
                  <a:pt x="5389" y="17135"/>
                </a:lnTo>
                <a:lnTo>
                  <a:pt x="6451" y="16065"/>
                </a:lnTo>
                <a:lnTo>
                  <a:pt x="7158" y="14399"/>
                </a:lnTo>
                <a:lnTo>
                  <a:pt x="7630" y="12336"/>
                </a:lnTo>
                <a:lnTo>
                  <a:pt x="8896" y="10960"/>
                </a:lnTo>
                <a:lnTo>
                  <a:pt x="10694" y="10044"/>
                </a:lnTo>
                <a:lnTo>
                  <a:pt x="15230" y="9025"/>
                </a:lnTo>
                <a:lnTo>
                  <a:pt x="20422" y="8572"/>
                </a:lnTo>
                <a:lnTo>
                  <a:pt x="23139" y="7499"/>
                </a:lnTo>
                <a:lnTo>
                  <a:pt x="28699" y="3766"/>
                </a:lnTo>
                <a:lnTo>
                  <a:pt x="32468" y="2390"/>
                </a:lnTo>
                <a:lnTo>
                  <a:pt x="36885" y="1472"/>
                </a:lnTo>
                <a:lnTo>
                  <a:pt x="41735" y="861"/>
                </a:lnTo>
                <a:lnTo>
                  <a:pt x="46874" y="453"/>
                </a:lnTo>
                <a:lnTo>
                  <a:pt x="52204" y="181"/>
                </a:lnTo>
                <a:lnTo>
                  <a:pt x="57662" y="0"/>
                </a:lnTo>
                <a:lnTo>
                  <a:pt x="62254" y="831"/>
                </a:lnTo>
                <a:lnTo>
                  <a:pt x="66269" y="2338"/>
                </a:lnTo>
                <a:lnTo>
                  <a:pt x="69896" y="4295"/>
                </a:lnTo>
                <a:lnTo>
                  <a:pt x="74220" y="5600"/>
                </a:lnTo>
                <a:lnTo>
                  <a:pt x="79008" y="6470"/>
                </a:lnTo>
                <a:lnTo>
                  <a:pt x="84104" y="7050"/>
                </a:lnTo>
                <a:lnTo>
                  <a:pt x="89407" y="7437"/>
                </a:lnTo>
                <a:lnTo>
                  <a:pt x="94847" y="7694"/>
                </a:lnTo>
                <a:lnTo>
                  <a:pt x="100380" y="7866"/>
                </a:lnTo>
                <a:lnTo>
                  <a:pt x="105020" y="8933"/>
                </a:lnTo>
                <a:lnTo>
                  <a:pt x="109066" y="10597"/>
                </a:lnTo>
                <a:lnTo>
                  <a:pt x="112716" y="12658"/>
                </a:lnTo>
                <a:lnTo>
                  <a:pt x="116101" y="14985"/>
                </a:lnTo>
                <a:lnTo>
                  <a:pt x="122403" y="20111"/>
                </a:lnTo>
                <a:lnTo>
                  <a:pt x="124464" y="22811"/>
                </a:lnTo>
                <a:lnTo>
                  <a:pt x="126755" y="28352"/>
                </a:lnTo>
                <a:lnTo>
                  <a:pt x="127773" y="33989"/>
                </a:lnTo>
                <a:lnTo>
                  <a:pt x="128225" y="39670"/>
                </a:lnTo>
                <a:lnTo>
                  <a:pt x="128428" y="45369"/>
                </a:lnTo>
                <a:lnTo>
                  <a:pt x="127528" y="48223"/>
                </a:lnTo>
                <a:lnTo>
                  <a:pt x="123989" y="53933"/>
                </a:lnTo>
                <a:lnTo>
                  <a:pt x="120760" y="57742"/>
                </a:lnTo>
                <a:lnTo>
                  <a:pt x="116702" y="62186"/>
                </a:lnTo>
                <a:lnTo>
                  <a:pt x="112091" y="67054"/>
                </a:lnTo>
                <a:lnTo>
                  <a:pt x="107113" y="71252"/>
                </a:lnTo>
                <a:lnTo>
                  <a:pt x="101888" y="75003"/>
                </a:lnTo>
                <a:lnTo>
                  <a:pt x="96502" y="78456"/>
                </a:lnTo>
                <a:lnTo>
                  <a:pt x="91957" y="82663"/>
                </a:lnTo>
                <a:lnTo>
                  <a:pt x="87975" y="87373"/>
                </a:lnTo>
                <a:lnTo>
                  <a:pt x="84367" y="92417"/>
                </a:lnTo>
                <a:lnTo>
                  <a:pt x="81010" y="96733"/>
                </a:lnTo>
                <a:lnTo>
                  <a:pt x="74739" y="104068"/>
                </a:lnTo>
                <a:lnTo>
                  <a:pt x="71734" y="106405"/>
                </a:lnTo>
                <a:lnTo>
                  <a:pt x="65855" y="109002"/>
                </a:lnTo>
                <a:lnTo>
                  <a:pt x="60066" y="110156"/>
                </a:lnTo>
                <a:lnTo>
                  <a:pt x="51585" y="111064"/>
                </a:lnTo>
                <a:lnTo>
                  <a:pt x="121861" y="111080"/>
                </a:lnTo>
                <a:lnTo>
                  <a:pt x="128866" y="112032"/>
                </a:lnTo>
                <a:lnTo>
                  <a:pt x="135440" y="113620"/>
                </a:lnTo>
                <a:lnTo>
                  <a:pt x="141729" y="115631"/>
                </a:lnTo>
                <a:lnTo>
                  <a:pt x="147826" y="116971"/>
                </a:lnTo>
                <a:lnTo>
                  <a:pt x="153795" y="117865"/>
                </a:lnTo>
                <a:lnTo>
                  <a:pt x="159681" y="118460"/>
                </a:lnTo>
                <a:lnTo>
                  <a:pt x="165508" y="119810"/>
                </a:lnTo>
                <a:lnTo>
                  <a:pt x="171299" y="121662"/>
                </a:lnTo>
                <a:lnTo>
                  <a:pt x="177064" y="123850"/>
                </a:lnTo>
                <a:lnTo>
                  <a:pt x="181861" y="126261"/>
                </a:lnTo>
                <a:lnTo>
                  <a:pt x="186010" y="128820"/>
                </a:lnTo>
                <a:lnTo>
                  <a:pt x="189729" y="131479"/>
                </a:lnTo>
                <a:lnTo>
                  <a:pt x="193162" y="134205"/>
                </a:lnTo>
                <a:lnTo>
                  <a:pt x="199515" y="139772"/>
                </a:lnTo>
                <a:lnTo>
                  <a:pt x="201590" y="143543"/>
                </a:lnTo>
                <a:lnTo>
                  <a:pt x="202974" y="147962"/>
                </a:lnTo>
                <a:lnTo>
                  <a:pt x="203896" y="152813"/>
                </a:lnTo>
                <a:lnTo>
                  <a:pt x="204511" y="157952"/>
                </a:lnTo>
                <a:lnTo>
                  <a:pt x="204921" y="163283"/>
                </a:lnTo>
                <a:lnTo>
                  <a:pt x="205376" y="173334"/>
                </a:lnTo>
                <a:lnTo>
                  <a:pt x="205578" y="180976"/>
                </a:lnTo>
                <a:lnTo>
                  <a:pt x="204680" y="185299"/>
                </a:lnTo>
                <a:lnTo>
                  <a:pt x="203128" y="190087"/>
                </a:lnTo>
                <a:lnTo>
                  <a:pt x="201141" y="195184"/>
                </a:lnTo>
                <a:lnTo>
                  <a:pt x="197912" y="200487"/>
                </a:lnTo>
                <a:lnTo>
                  <a:pt x="193853" y="205927"/>
                </a:lnTo>
                <a:lnTo>
                  <a:pt x="189243" y="211459"/>
                </a:lnTo>
                <a:lnTo>
                  <a:pt x="184265" y="216099"/>
                </a:lnTo>
                <a:lnTo>
                  <a:pt x="179041" y="220145"/>
                </a:lnTo>
                <a:lnTo>
                  <a:pt x="173653" y="223795"/>
                </a:lnTo>
                <a:lnTo>
                  <a:pt x="168155" y="227180"/>
                </a:lnTo>
                <a:lnTo>
                  <a:pt x="162587" y="230390"/>
                </a:lnTo>
                <a:lnTo>
                  <a:pt x="151319" y="236497"/>
                </a:lnTo>
                <a:lnTo>
                  <a:pt x="139960" y="242385"/>
                </a:lnTo>
                <a:lnTo>
                  <a:pt x="134265" y="244337"/>
                </a:lnTo>
                <a:lnTo>
                  <a:pt x="128563" y="245638"/>
                </a:lnTo>
                <a:lnTo>
                  <a:pt x="122856" y="246505"/>
                </a:lnTo>
                <a:lnTo>
                  <a:pt x="117147" y="247083"/>
                </a:lnTo>
                <a:lnTo>
                  <a:pt x="111435" y="247469"/>
                </a:lnTo>
                <a:lnTo>
                  <a:pt x="105723" y="247726"/>
                </a:lnTo>
                <a:lnTo>
                  <a:pt x="94296" y="248011"/>
                </a:lnTo>
                <a:lnTo>
                  <a:pt x="88582" y="248087"/>
                </a:lnTo>
                <a:lnTo>
                  <a:pt x="83820" y="247185"/>
                </a:lnTo>
                <a:lnTo>
                  <a:pt x="79693" y="245632"/>
                </a:lnTo>
                <a:lnTo>
                  <a:pt x="75988" y="243644"/>
                </a:lnTo>
                <a:lnTo>
                  <a:pt x="72566" y="242318"/>
                </a:lnTo>
                <a:lnTo>
                  <a:pt x="66224" y="240845"/>
                </a:lnTo>
                <a:lnTo>
                  <a:pt x="62247" y="239500"/>
                </a:lnTo>
                <a:lnTo>
                  <a:pt x="57691" y="237651"/>
                </a:lnTo>
                <a:lnTo>
                  <a:pt x="52749" y="235465"/>
                </a:lnTo>
                <a:lnTo>
                  <a:pt x="48501" y="234008"/>
                </a:lnTo>
                <a:lnTo>
                  <a:pt x="44716" y="233037"/>
                </a:lnTo>
                <a:lnTo>
                  <a:pt x="41241" y="232390"/>
                </a:lnTo>
                <a:lnTo>
                  <a:pt x="38924" y="231006"/>
                </a:lnTo>
                <a:lnTo>
                  <a:pt x="37379" y="229130"/>
                </a:lnTo>
                <a:lnTo>
                  <a:pt x="36350" y="226928"/>
                </a:lnTo>
                <a:lnTo>
                  <a:pt x="34711" y="225459"/>
                </a:lnTo>
                <a:lnTo>
                  <a:pt x="32666" y="224480"/>
                </a:lnTo>
                <a:lnTo>
                  <a:pt x="25718" y="2225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SMARTPenAnnotation98"/>
          <p:cNvSpPr/>
          <p:nvPr/>
        </p:nvSpPr>
        <p:spPr>
          <a:xfrm>
            <a:off x="7400925" y="3068955"/>
            <a:ext cx="221681" cy="137160"/>
          </a:xfrm>
          <a:custGeom>
            <a:avLst/>
            <a:gdLst/>
            <a:ahLst/>
            <a:cxnLst/>
            <a:rect l="0" t="0" r="0" b="0"/>
            <a:pathLst>
              <a:path w="221681" h="137160">
                <a:moveTo>
                  <a:pt x="34290" y="0"/>
                </a:moveTo>
                <a:lnTo>
                  <a:pt x="42509" y="0"/>
                </a:lnTo>
                <a:lnTo>
                  <a:pt x="45246" y="2540"/>
                </a:lnTo>
                <a:lnTo>
                  <a:pt x="47308" y="4551"/>
                </a:lnTo>
                <a:lnTo>
                  <a:pt x="49636" y="5891"/>
                </a:lnTo>
                <a:lnTo>
                  <a:pt x="58416" y="8730"/>
                </a:lnTo>
                <a:lnTo>
                  <a:pt x="62757" y="10582"/>
                </a:lnTo>
                <a:lnTo>
                  <a:pt x="67555" y="12770"/>
                </a:lnTo>
                <a:lnTo>
                  <a:pt x="71707" y="14228"/>
                </a:lnTo>
                <a:lnTo>
                  <a:pt x="75427" y="15200"/>
                </a:lnTo>
                <a:lnTo>
                  <a:pt x="78859" y="15848"/>
                </a:lnTo>
                <a:lnTo>
                  <a:pt x="85214" y="19109"/>
                </a:lnTo>
                <a:lnTo>
                  <a:pt x="88241" y="21311"/>
                </a:lnTo>
                <a:lnTo>
                  <a:pt x="92165" y="22780"/>
                </a:lnTo>
                <a:lnTo>
                  <a:pt x="96686" y="23759"/>
                </a:lnTo>
                <a:lnTo>
                  <a:pt x="101604" y="24412"/>
                </a:lnTo>
                <a:lnTo>
                  <a:pt x="106788" y="25799"/>
                </a:lnTo>
                <a:lnTo>
                  <a:pt x="112150" y="27677"/>
                </a:lnTo>
                <a:lnTo>
                  <a:pt x="117630" y="29881"/>
                </a:lnTo>
                <a:lnTo>
                  <a:pt x="122234" y="32303"/>
                </a:lnTo>
                <a:lnTo>
                  <a:pt x="126257" y="34870"/>
                </a:lnTo>
                <a:lnTo>
                  <a:pt x="129892" y="37534"/>
                </a:lnTo>
                <a:lnTo>
                  <a:pt x="136469" y="40494"/>
                </a:lnTo>
                <a:lnTo>
                  <a:pt x="139557" y="41284"/>
                </a:lnTo>
                <a:lnTo>
                  <a:pt x="143520" y="42762"/>
                </a:lnTo>
                <a:lnTo>
                  <a:pt x="148068" y="44700"/>
                </a:lnTo>
                <a:lnTo>
                  <a:pt x="153004" y="46945"/>
                </a:lnTo>
                <a:lnTo>
                  <a:pt x="157248" y="48442"/>
                </a:lnTo>
                <a:lnTo>
                  <a:pt x="161029" y="49439"/>
                </a:lnTo>
                <a:lnTo>
                  <a:pt x="164502" y="50105"/>
                </a:lnTo>
                <a:lnTo>
                  <a:pt x="168723" y="51500"/>
                </a:lnTo>
                <a:lnTo>
                  <a:pt x="173442" y="53383"/>
                </a:lnTo>
                <a:lnTo>
                  <a:pt x="178492" y="55591"/>
                </a:lnTo>
                <a:lnTo>
                  <a:pt x="182812" y="57063"/>
                </a:lnTo>
                <a:lnTo>
                  <a:pt x="186645" y="58045"/>
                </a:lnTo>
                <a:lnTo>
                  <a:pt x="193444" y="59135"/>
                </a:lnTo>
                <a:lnTo>
                  <a:pt x="199639" y="59620"/>
                </a:lnTo>
                <a:lnTo>
                  <a:pt x="202625" y="60701"/>
                </a:lnTo>
                <a:lnTo>
                  <a:pt x="208483" y="64443"/>
                </a:lnTo>
                <a:lnTo>
                  <a:pt x="214161" y="68472"/>
                </a:lnTo>
                <a:lnTo>
                  <a:pt x="221077" y="68565"/>
                </a:lnTo>
                <a:lnTo>
                  <a:pt x="221680" y="68570"/>
                </a:lnTo>
                <a:lnTo>
                  <a:pt x="215398" y="68579"/>
                </a:lnTo>
                <a:lnTo>
                  <a:pt x="212255" y="71119"/>
                </a:lnTo>
                <a:lnTo>
                  <a:pt x="210083" y="73130"/>
                </a:lnTo>
                <a:lnTo>
                  <a:pt x="207683" y="74471"/>
                </a:lnTo>
                <a:lnTo>
                  <a:pt x="202476" y="75960"/>
                </a:lnTo>
                <a:lnTo>
                  <a:pt x="198801" y="77310"/>
                </a:lnTo>
                <a:lnTo>
                  <a:pt x="194447" y="79163"/>
                </a:lnTo>
                <a:lnTo>
                  <a:pt x="189638" y="81350"/>
                </a:lnTo>
                <a:lnTo>
                  <a:pt x="185480" y="82808"/>
                </a:lnTo>
                <a:lnTo>
                  <a:pt x="181756" y="83780"/>
                </a:lnTo>
                <a:lnTo>
                  <a:pt x="178320" y="84428"/>
                </a:lnTo>
                <a:lnTo>
                  <a:pt x="174125" y="85813"/>
                </a:lnTo>
                <a:lnTo>
                  <a:pt x="169423" y="87688"/>
                </a:lnTo>
                <a:lnTo>
                  <a:pt x="164384" y="89891"/>
                </a:lnTo>
                <a:lnTo>
                  <a:pt x="153704" y="94879"/>
                </a:lnTo>
                <a:lnTo>
                  <a:pt x="148190" y="97542"/>
                </a:lnTo>
                <a:lnTo>
                  <a:pt x="143561" y="99318"/>
                </a:lnTo>
                <a:lnTo>
                  <a:pt x="139522" y="100502"/>
                </a:lnTo>
                <a:lnTo>
                  <a:pt x="135877" y="101291"/>
                </a:lnTo>
                <a:lnTo>
                  <a:pt x="131542" y="102770"/>
                </a:lnTo>
                <a:lnTo>
                  <a:pt x="126748" y="104708"/>
                </a:lnTo>
                <a:lnTo>
                  <a:pt x="121646" y="106953"/>
                </a:lnTo>
                <a:lnTo>
                  <a:pt x="116340" y="108449"/>
                </a:lnTo>
                <a:lnTo>
                  <a:pt x="110897" y="109447"/>
                </a:lnTo>
                <a:lnTo>
                  <a:pt x="105364" y="110112"/>
                </a:lnTo>
                <a:lnTo>
                  <a:pt x="100722" y="111508"/>
                </a:lnTo>
                <a:lnTo>
                  <a:pt x="96676" y="113391"/>
                </a:lnTo>
                <a:lnTo>
                  <a:pt x="93025" y="115599"/>
                </a:lnTo>
                <a:lnTo>
                  <a:pt x="88686" y="117071"/>
                </a:lnTo>
                <a:lnTo>
                  <a:pt x="83890" y="118052"/>
                </a:lnTo>
                <a:lnTo>
                  <a:pt x="78786" y="118706"/>
                </a:lnTo>
                <a:lnTo>
                  <a:pt x="73479" y="120095"/>
                </a:lnTo>
                <a:lnTo>
                  <a:pt x="68036" y="121973"/>
                </a:lnTo>
                <a:lnTo>
                  <a:pt x="62502" y="124178"/>
                </a:lnTo>
                <a:lnTo>
                  <a:pt x="57860" y="125648"/>
                </a:lnTo>
                <a:lnTo>
                  <a:pt x="53813" y="126627"/>
                </a:lnTo>
                <a:lnTo>
                  <a:pt x="50162" y="127281"/>
                </a:lnTo>
                <a:lnTo>
                  <a:pt x="43567" y="128007"/>
                </a:lnTo>
                <a:lnTo>
                  <a:pt x="37460" y="128329"/>
                </a:lnTo>
                <a:lnTo>
                  <a:pt x="31571" y="128472"/>
                </a:lnTo>
                <a:lnTo>
                  <a:pt x="22901" y="128553"/>
                </a:lnTo>
                <a:lnTo>
                  <a:pt x="20983" y="129517"/>
                </a:lnTo>
                <a:lnTo>
                  <a:pt x="19703" y="131112"/>
                </a:lnTo>
                <a:lnTo>
                  <a:pt x="18851" y="133128"/>
                </a:lnTo>
                <a:lnTo>
                  <a:pt x="17329" y="134472"/>
                </a:lnTo>
                <a:lnTo>
                  <a:pt x="15363" y="135368"/>
                </a:lnTo>
                <a:lnTo>
                  <a:pt x="8969" y="137055"/>
                </a:lnTo>
                <a:lnTo>
                  <a:pt x="2759" y="137139"/>
                </a:lnTo>
                <a:lnTo>
                  <a:pt x="0" y="1371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9" name="SMARTPenAnnotation99"/>
          <p:cNvSpPr/>
          <p:nvPr/>
        </p:nvSpPr>
        <p:spPr>
          <a:xfrm>
            <a:off x="7349490" y="3283267"/>
            <a:ext cx="325755" cy="8574"/>
          </a:xfrm>
          <a:custGeom>
            <a:avLst/>
            <a:gdLst/>
            <a:ahLst/>
            <a:cxnLst/>
            <a:rect l="0" t="0" r="0" b="0"/>
            <a:pathLst>
              <a:path w="325755" h="8574">
                <a:moveTo>
                  <a:pt x="0" y="8573"/>
                </a:moveTo>
                <a:lnTo>
                  <a:pt x="74423" y="8573"/>
                </a:lnTo>
                <a:lnTo>
                  <a:pt x="81047" y="7620"/>
                </a:lnTo>
                <a:lnTo>
                  <a:pt x="88322" y="6033"/>
                </a:lnTo>
                <a:lnTo>
                  <a:pt x="96029" y="4022"/>
                </a:lnTo>
                <a:lnTo>
                  <a:pt x="104024" y="2681"/>
                </a:lnTo>
                <a:lnTo>
                  <a:pt x="112211" y="1787"/>
                </a:lnTo>
                <a:lnTo>
                  <a:pt x="120527" y="1192"/>
                </a:lnTo>
                <a:lnTo>
                  <a:pt x="128929" y="794"/>
                </a:lnTo>
                <a:lnTo>
                  <a:pt x="145884" y="353"/>
                </a:lnTo>
                <a:lnTo>
                  <a:pt x="189800" y="31"/>
                </a:lnTo>
                <a:lnTo>
                  <a:pt x="32575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0" name="SMARTPenAnnotation100"/>
          <p:cNvSpPr/>
          <p:nvPr/>
        </p:nvSpPr>
        <p:spPr>
          <a:xfrm>
            <a:off x="6886575" y="3086100"/>
            <a:ext cx="230956" cy="342897"/>
          </a:xfrm>
          <a:custGeom>
            <a:avLst/>
            <a:gdLst/>
            <a:ahLst/>
            <a:cxnLst/>
            <a:rect l="0" t="0" r="0" b="0"/>
            <a:pathLst>
              <a:path w="230956" h="342897">
                <a:moveTo>
                  <a:pt x="0" y="0"/>
                </a:moveTo>
                <a:lnTo>
                  <a:pt x="0" y="8541"/>
                </a:lnTo>
                <a:lnTo>
                  <a:pt x="4550" y="8563"/>
                </a:lnTo>
                <a:lnTo>
                  <a:pt x="5891" y="9518"/>
                </a:lnTo>
                <a:lnTo>
                  <a:pt x="6784" y="11108"/>
                </a:lnTo>
                <a:lnTo>
                  <a:pt x="7778" y="15414"/>
                </a:lnTo>
                <a:lnTo>
                  <a:pt x="8415" y="25940"/>
                </a:lnTo>
                <a:lnTo>
                  <a:pt x="8541" y="37191"/>
                </a:lnTo>
                <a:lnTo>
                  <a:pt x="8572" y="71437"/>
                </a:lnTo>
                <a:lnTo>
                  <a:pt x="9525" y="74295"/>
                </a:lnTo>
                <a:lnTo>
                  <a:pt x="13123" y="80010"/>
                </a:lnTo>
                <a:lnTo>
                  <a:pt x="17898" y="85725"/>
                </a:lnTo>
                <a:lnTo>
                  <a:pt x="20504" y="88582"/>
                </a:lnTo>
                <a:lnTo>
                  <a:pt x="22242" y="91439"/>
                </a:lnTo>
                <a:lnTo>
                  <a:pt x="25640" y="100012"/>
                </a:lnTo>
                <a:lnTo>
                  <a:pt x="31304" y="108585"/>
                </a:lnTo>
                <a:lnTo>
                  <a:pt x="34358" y="117157"/>
                </a:lnTo>
                <a:lnTo>
                  <a:pt x="41554" y="126894"/>
                </a:lnTo>
                <a:lnTo>
                  <a:pt x="42943" y="127458"/>
                </a:lnTo>
                <a:lnTo>
                  <a:pt x="47025" y="128085"/>
                </a:lnTo>
                <a:lnTo>
                  <a:pt x="49448" y="129205"/>
                </a:lnTo>
                <a:lnTo>
                  <a:pt x="54679" y="132989"/>
                </a:lnTo>
                <a:lnTo>
                  <a:pt x="57408" y="134379"/>
                </a:lnTo>
                <a:lnTo>
                  <a:pt x="62979" y="135924"/>
                </a:lnTo>
                <a:lnTo>
                  <a:pt x="68631" y="136610"/>
                </a:lnTo>
                <a:lnTo>
                  <a:pt x="71471" y="136793"/>
                </a:lnTo>
                <a:lnTo>
                  <a:pt x="74317" y="135963"/>
                </a:lnTo>
                <a:lnTo>
                  <a:pt x="80019" y="132500"/>
                </a:lnTo>
                <a:lnTo>
                  <a:pt x="83826" y="131196"/>
                </a:lnTo>
                <a:lnTo>
                  <a:pt x="88269" y="130326"/>
                </a:lnTo>
                <a:lnTo>
                  <a:pt x="93136" y="129746"/>
                </a:lnTo>
                <a:lnTo>
                  <a:pt x="97333" y="129360"/>
                </a:lnTo>
                <a:lnTo>
                  <a:pt x="104537" y="128931"/>
                </a:lnTo>
                <a:lnTo>
                  <a:pt x="108743" y="127864"/>
                </a:lnTo>
                <a:lnTo>
                  <a:pt x="113453" y="126200"/>
                </a:lnTo>
                <a:lnTo>
                  <a:pt x="118498" y="124138"/>
                </a:lnTo>
                <a:lnTo>
                  <a:pt x="122813" y="121811"/>
                </a:lnTo>
                <a:lnTo>
                  <a:pt x="126643" y="119307"/>
                </a:lnTo>
                <a:lnTo>
                  <a:pt x="133438" y="113985"/>
                </a:lnTo>
                <a:lnTo>
                  <a:pt x="139634" y="108445"/>
                </a:lnTo>
                <a:lnTo>
                  <a:pt x="145561" y="100268"/>
                </a:lnTo>
                <a:lnTo>
                  <a:pt x="151372" y="91236"/>
                </a:lnTo>
                <a:lnTo>
                  <a:pt x="157129" y="84046"/>
                </a:lnTo>
                <a:lnTo>
                  <a:pt x="162862" y="77676"/>
                </a:lnTo>
                <a:lnTo>
                  <a:pt x="165724" y="74644"/>
                </a:lnTo>
                <a:lnTo>
                  <a:pt x="167633" y="70717"/>
                </a:lnTo>
                <a:lnTo>
                  <a:pt x="169753" y="61275"/>
                </a:lnTo>
                <a:lnTo>
                  <a:pt x="173235" y="53268"/>
                </a:lnTo>
                <a:lnTo>
                  <a:pt x="177006" y="46534"/>
                </a:lnTo>
                <a:lnTo>
                  <a:pt x="180081" y="37389"/>
                </a:lnTo>
                <a:lnTo>
                  <a:pt x="184175" y="31539"/>
                </a:lnTo>
                <a:lnTo>
                  <a:pt x="184696" y="28646"/>
                </a:lnTo>
                <a:lnTo>
                  <a:pt x="184091" y="25765"/>
                </a:lnTo>
                <a:lnTo>
                  <a:pt x="181830" y="20023"/>
                </a:lnTo>
                <a:lnTo>
                  <a:pt x="180557" y="11436"/>
                </a:lnTo>
                <a:lnTo>
                  <a:pt x="180260" y="5717"/>
                </a:lnTo>
                <a:lnTo>
                  <a:pt x="179228" y="3811"/>
                </a:lnTo>
                <a:lnTo>
                  <a:pt x="177588" y="2541"/>
                </a:lnTo>
                <a:lnTo>
                  <a:pt x="171556" y="44"/>
                </a:lnTo>
                <a:lnTo>
                  <a:pt x="164079" y="4"/>
                </a:lnTo>
                <a:lnTo>
                  <a:pt x="164631" y="955"/>
                </a:lnTo>
                <a:lnTo>
                  <a:pt x="167784" y="4552"/>
                </a:lnTo>
                <a:lnTo>
                  <a:pt x="169006" y="6844"/>
                </a:lnTo>
                <a:lnTo>
                  <a:pt x="171128" y="15600"/>
                </a:lnTo>
                <a:lnTo>
                  <a:pt x="171354" y="21238"/>
                </a:lnTo>
                <a:lnTo>
                  <a:pt x="173947" y="28806"/>
                </a:lnTo>
                <a:lnTo>
                  <a:pt x="177322" y="37568"/>
                </a:lnTo>
                <a:lnTo>
                  <a:pt x="179222" y="47855"/>
                </a:lnTo>
                <a:lnTo>
                  <a:pt x="179667" y="53971"/>
                </a:lnTo>
                <a:lnTo>
                  <a:pt x="182404" y="62404"/>
                </a:lnTo>
                <a:lnTo>
                  <a:pt x="186796" y="72502"/>
                </a:lnTo>
                <a:lnTo>
                  <a:pt x="191923" y="83341"/>
                </a:lnTo>
                <a:lnTo>
                  <a:pt x="225746" y="151451"/>
                </a:lnTo>
                <a:lnTo>
                  <a:pt x="227649" y="158117"/>
                </a:lnTo>
                <a:lnTo>
                  <a:pt x="228919" y="165419"/>
                </a:lnTo>
                <a:lnTo>
                  <a:pt x="229765" y="173144"/>
                </a:lnTo>
                <a:lnTo>
                  <a:pt x="230329" y="180199"/>
                </a:lnTo>
                <a:lnTo>
                  <a:pt x="230705" y="186808"/>
                </a:lnTo>
                <a:lnTo>
                  <a:pt x="230955" y="193118"/>
                </a:lnTo>
                <a:lnTo>
                  <a:pt x="230170" y="200183"/>
                </a:lnTo>
                <a:lnTo>
                  <a:pt x="228694" y="207750"/>
                </a:lnTo>
                <a:lnTo>
                  <a:pt x="226758" y="215653"/>
                </a:lnTo>
                <a:lnTo>
                  <a:pt x="225466" y="222826"/>
                </a:lnTo>
                <a:lnTo>
                  <a:pt x="224606" y="229513"/>
                </a:lnTo>
                <a:lnTo>
                  <a:pt x="224032" y="235876"/>
                </a:lnTo>
                <a:lnTo>
                  <a:pt x="222698" y="242023"/>
                </a:lnTo>
                <a:lnTo>
                  <a:pt x="220855" y="248026"/>
                </a:lnTo>
                <a:lnTo>
                  <a:pt x="216267" y="260729"/>
                </a:lnTo>
                <a:lnTo>
                  <a:pt x="211054" y="275899"/>
                </a:lnTo>
                <a:lnTo>
                  <a:pt x="208330" y="282040"/>
                </a:lnTo>
                <a:lnTo>
                  <a:pt x="202763" y="291403"/>
                </a:lnTo>
                <a:lnTo>
                  <a:pt x="198993" y="296186"/>
                </a:lnTo>
                <a:lnTo>
                  <a:pt x="194574" y="301280"/>
                </a:lnTo>
                <a:lnTo>
                  <a:pt x="185537" y="311067"/>
                </a:lnTo>
                <a:lnTo>
                  <a:pt x="175095" y="321932"/>
                </a:lnTo>
                <a:lnTo>
                  <a:pt x="168942" y="328183"/>
                </a:lnTo>
                <a:lnTo>
                  <a:pt x="168826" y="331184"/>
                </a:lnTo>
                <a:lnTo>
                  <a:pt x="170653" y="334136"/>
                </a:lnTo>
                <a:lnTo>
                  <a:pt x="173776" y="337058"/>
                </a:lnTo>
                <a:lnTo>
                  <a:pt x="173952" y="339005"/>
                </a:lnTo>
                <a:lnTo>
                  <a:pt x="172166" y="340303"/>
                </a:lnTo>
                <a:lnTo>
                  <a:pt x="165100" y="341746"/>
                </a:lnTo>
                <a:lnTo>
                  <a:pt x="160549" y="342130"/>
                </a:lnTo>
                <a:lnTo>
                  <a:pt x="151365" y="342558"/>
                </a:lnTo>
                <a:lnTo>
                  <a:pt x="144108" y="342748"/>
                </a:lnTo>
                <a:lnTo>
                  <a:pt x="122945" y="342891"/>
                </a:lnTo>
                <a:lnTo>
                  <a:pt x="117189" y="342896"/>
                </a:lnTo>
                <a:lnTo>
                  <a:pt x="110511" y="341945"/>
                </a:lnTo>
                <a:lnTo>
                  <a:pt x="90391" y="338347"/>
                </a:lnTo>
                <a:lnTo>
                  <a:pt x="82168" y="336055"/>
                </a:lnTo>
                <a:lnTo>
                  <a:pt x="75734" y="333574"/>
                </a:lnTo>
                <a:lnTo>
                  <a:pt x="70491" y="330968"/>
                </a:lnTo>
                <a:lnTo>
                  <a:pt x="66044" y="329230"/>
                </a:lnTo>
                <a:lnTo>
                  <a:pt x="62127" y="328071"/>
                </a:lnTo>
                <a:lnTo>
                  <a:pt x="58563" y="327299"/>
                </a:lnTo>
                <a:lnTo>
                  <a:pt x="52063" y="323901"/>
                </a:lnTo>
                <a:lnTo>
                  <a:pt x="48996" y="321661"/>
                </a:lnTo>
                <a:lnTo>
                  <a:pt x="46951" y="319216"/>
                </a:lnTo>
                <a:lnTo>
                  <a:pt x="45588" y="316633"/>
                </a:lnTo>
                <a:lnTo>
                  <a:pt x="43401" y="310195"/>
                </a:lnTo>
                <a:lnTo>
                  <a:pt x="43022" y="304529"/>
                </a:lnTo>
                <a:lnTo>
                  <a:pt x="42016" y="303031"/>
                </a:lnTo>
                <a:lnTo>
                  <a:pt x="40393" y="302033"/>
                </a:lnTo>
                <a:lnTo>
                  <a:pt x="38358" y="301368"/>
                </a:lnTo>
                <a:lnTo>
                  <a:pt x="37003" y="299972"/>
                </a:lnTo>
                <a:lnTo>
                  <a:pt x="36098" y="298089"/>
                </a:lnTo>
                <a:lnTo>
                  <a:pt x="34290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1" name="SMARTPenAnnotation101"/>
          <p:cNvSpPr/>
          <p:nvPr/>
        </p:nvSpPr>
        <p:spPr>
          <a:xfrm>
            <a:off x="7881101" y="3000375"/>
            <a:ext cx="218795" cy="257173"/>
          </a:xfrm>
          <a:custGeom>
            <a:avLst/>
            <a:gdLst/>
            <a:ahLst/>
            <a:cxnLst/>
            <a:rect l="0" t="0" r="0" b="0"/>
            <a:pathLst>
              <a:path w="218795" h="257173">
                <a:moveTo>
                  <a:pt x="145616" y="8572"/>
                </a:moveTo>
                <a:lnTo>
                  <a:pt x="145616" y="352"/>
                </a:lnTo>
                <a:lnTo>
                  <a:pt x="152401" y="46"/>
                </a:lnTo>
                <a:lnTo>
                  <a:pt x="154084" y="2"/>
                </a:lnTo>
                <a:lnTo>
                  <a:pt x="1216" y="0"/>
                </a:lnTo>
                <a:lnTo>
                  <a:pt x="772" y="952"/>
                </a:lnTo>
                <a:lnTo>
                  <a:pt x="0" y="7380"/>
                </a:lnTo>
                <a:lnTo>
                  <a:pt x="5798" y="15181"/>
                </a:lnTo>
                <a:lnTo>
                  <a:pt x="7274" y="20399"/>
                </a:lnTo>
                <a:lnTo>
                  <a:pt x="7931" y="28434"/>
                </a:lnTo>
                <a:lnTo>
                  <a:pt x="8107" y="33243"/>
                </a:lnTo>
                <a:lnTo>
                  <a:pt x="9175" y="37402"/>
                </a:lnTo>
                <a:lnTo>
                  <a:pt x="12903" y="44563"/>
                </a:lnTo>
                <a:lnTo>
                  <a:pt x="14279" y="48759"/>
                </a:lnTo>
                <a:lnTo>
                  <a:pt x="15195" y="53460"/>
                </a:lnTo>
                <a:lnTo>
                  <a:pt x="15806" y="58500"/>
                </a:lnTo>
                <a:lnTo>
                  <a:pt x="16213" y="62813"/>
                </a:lnTo>
                <a:lnTo>
                  <a:pt x="16667" y="70144"/>
                </a:lnTo>
                <a:lnTo>
                  <a:pt x="16868" y="79117"/>
                </a:lnTo>
                <a:lnTo>
                  <a:pt x="17019" y="112721"/>
                </a:lnTo>
                <a:lnTo>
                  <a:pt x="16070" y="116105"/>
                </a:lnTo>
                <a:lnTo>
                  <a:pt x="12476" y="122404"/>
                </a:lnTo>
                <a:lnTo>
                  <a:pt x="10242" y="128379"/>
                </a:lnTo>
                <a:lnTo>
                  <a:pt x="9250" y="134210"/>
                </a:lnTo>
                <a:lnTo>
                  <a:pt x="8808" y="139976"/>
                </a:lnTo>
                <a:lnTo>
                  <a:pt x="8613" y="145714"/>
                </a:lnTo>
                <a:lnTo>
                  <a:pt x="8560" y="148578"/>
                </a:lnTo>
                <a:lnTo>
                  <a:pt x="9478" y="151439"/>
                </a:lnTo>
                <a:lnTo>
                  <a:pt x="14369" y="159065"/>
                </a:lnTo>
                <a:lnTo>
                  <a:pt x="19043" y="164664"/>
                </a:lnTo>
                <a:lnTo>
                  <a:pt x="24306" y="170109"/>
                </a:lnTo>
                <a:lnTo>
                  <a:pt x="24738" y="169603"/>
                </a:lnTo>
                <a:lnTo>
                  <a:pt x="25217" y="166502"/>
                </a:lnTo>
                <a:lnTo>
                  <a:pt x="26298" y="165293"/>
                </a:lnTo>
                <a:lnTo>
                  <a:pt x="27970" y="164488"/>
                </a:lnTo>
                <a:lnTo>
                  <a:pt x="32370" y="163593"/>
                </a:lnTo>
                <a:lnTo>
                  <a:pt x="37499" y="163195"/>
                </a:lnTo>
                <a:lnTo>
                  <a:pt x="40201" y="162137"/>
                </a:lnTo>
                <a:lnTo>
                  <a:pt x="45742" y="158420"/>
                </a:lnTo>
                <a:lnTo>
                  <a:pt x="49506" y="157049"/>
                </a:lnTo>
                <a:lnTo>
                  <a:pt x="53920" y="156134"/>
                </a:lnTo>
                <a:lnTo>
                  <a:pt x="58768" y="155524"/>
                </a:lnTo>
                <a:lnTo>
                  <a:pt x="62952" y="154165"/>
                </a:lnTo>
                <a:lnTo>
                  <a:pt x="66695" y="152307"/>
                </a:lnTo>
                <a:lnTo>
                  <a:pt x="70142" y="150115"/>
                </a:lnTo>
                <a:lnTo>
                  <a:pt x="75297" y="148654"/>
                </a:lnTo>
                <a:lnTo>
                  <a:pt x="81592" y="147680"/>
                </a:lnTo>
                <a:lnTo>
                  <a:pt x="88646" y="147031"/>
                </a:lnTo>
                <a:lnTo>
                  <a:pt x="95253" y="146598"/>
                </a:lnTo>
                <a:lnTo>
                  <a:pt x="101564" y="146309"/>
                </a:lnTo>
                <a:lnTo>
                  <a:pt x="117006" y="145903"/>
                </a:lnTo>
                <a:lnTo>
                  <a:pt x="151663" y="145742"/>
                </a:lnTo>
                <a:lnTo>
                  <a:pt x="156315" y="146691"/>
                </a:lnTo>
                <a:lnTo>
                  <a:pt x="160369" y="148276"/>
                </a:lnTo>
                <a:lnTo>
                  <a:pt x="164024" y="150286"/>
                </a:lnTo>
                <a:lnTo>
                  <a:pt x="168366" y="151625"/>
                </a:lnTo>
                <a:lnTo>
                  <a:pt x="173165" y="152518"/>
                </a:lnTo>
                <a:lnTo>
                  <a:pt x="178269" y="153114"/>
                </a:lnTo>
                <a:lnTo>
                  <a:pt x="182625" y="154463"/>
                </a:lnTo>
                <a:lnTo>
                  <a:pt x="186480" y="156316"/>
                </a:lnTo>
                <a:lnTo>
                  <a:pt x="190004" y="158503"/>
                </a:lnTo>
                <a:lnTo>
                  <a:pt x="196460" y="166013"/>
                </a:lnTo>
                <a:lnTo>
                  <a:pt x="199515" y="170683"/>
                </a:lnTo>
                <a:lnTo>
                  <a:pt x="205449" y="178411"/>
                </a:lnTo>
                <a:lnTo>
                  <a:pt x="208364" y="181806"/>
                </a:lnTo>
                <a:lnTo>
                  <a:pt x="210308" y="185021"/>
                </a:lnTo>
                <a:lnTo>
                  <a:pt x="212468" y="191134"/>
                </a:lnTo>
                <a:lnTo>
                  <a:pt x="213997" y="195050"/>
                </a:lnTo>
                <a:lnTo>
                  <a:pt x="215969" y="199566"/>
                </a:lnTo>
                <a:lnTo>
                  <a:pt x="218235" y="204481"/>
                </a:lnTo>
                <a:lnTo>
                  <a:pt x="218794" y="208711"/>
                </a:lnTo>
                <a:lnTo>
                  <a:pt x="218213" y="212483"/>
                </a:lnTo>
                <a:lnTo>
                  <a:pt x="215981" y="219214"/>
                </a:lnTo>
                <a:lnTo>
                  <a:pt x="214990" y="225381"/>
                </a:lnTo>
                <a:lnTo>
                  <a:pt x="213773" y="228359"/>
                </a:lnTo>
                <a:lnTo>
                  <a:pt x="209881" y="234207"/>
                </a:lnTo>
                <a:lnTo>
                  <a:pt x="207509" y="236148"/>
                </a:lnTo>
                <a:lnTo>
                  <a:pt x="204975" y="237442"/>
                </a:lnTo>
                <a:lnTo>
                  <a:pt x="198668" y="239832"/>
                </a:lnTo>
                <a:lnTo>
                  <a:pt x="194319" y="241803"/>
                </a:lnTo>
                <a:lnTo>
                  <a:pt x="189514" y="244069"/>
                </a:lnTo>
                <a:lnTo>
                  <a:pt x="185359" y="245580"/>
                </a:lnTo>
                <a:lnTo>
                  <a:pt x="181637" y="246588"/>
                </a:lnTo>
                <a:lnTo>
                  <a:pt x="178203" y="247259"/>
                </a:lnTo>
                <a:lnTo>
                  <a:pt x="174008" y="248659"/>
                </a:lnTo>
                <a:lnTo>
                  <a:pt x="169306" y="250545"/>
                </a:lnTo>
                <a:lnTo>
                  <a:pt x="164267" y="252755"/>
                </a:lnTo>
                <a:lnTo>
                  <a:pt x="159956" y="254228"/>
                </a:lnTo>
                <a:lnTo>
                  <a:pt x="156127" y="255210"/>
                </a:lnTo>
                <a:lnTo>
                  <a:pt x="152624" y="255865"/>
                </a:lnTo>
                <a:lnTo>
                  <a:pt x="148383" y="256302"/>
                </a:lnTo>
                <a:lnTo>
                  <a:pt x="143651" y="256592"/>
                </a:lnTo>
                <a:lnTo>
                  <a:pt x="133313" y="256916"/>
                </a:lnTo>
                <a:lnTo>
                  <a:pt x="105711" y="257152"/>
                </a:lnTo>
                <a:lnTo>
                  <a:pt x="84082" y="257172"/>
                </a:lnTo>
                <a:lnTo>
                  <a:pt x="80780" y="256220"/>
                </a:lnTo>
                <a:lnTo>
                  <a:pt x="74573" y="252623"/>
                </a:lnTo>
                <a:lnTo>
                  <a:pt x="70632" y="251283"/>
                </a:lnTo>
                <a:lnTo>
                  <a:pt x="66099" y="250389"/>
                </a:lnTo>
                <a:lnTo>
                  <a:pt x="61172" y="249793"/>
                </a:lnTo>
                <a:lnTo>
                  <a:pt x="56935" y="249396"/>
                </a:lnTo>
                <a:lnTo>
                  <a:pt x="53158" y="249132"/>
                </a:lnTo>
                <a:lnTo>
                  <a:pt x="49688" y="248955"/>
                </a:lnTo>
                <a:lnTo>
                  <a:pt x="47373" y="247885"/>
                </a:lnTo>
                <a:lnTo>
                  <a:pt x="45831" y="246219"/>
                </a:lnTo>
                <a:lnTo>
                  <a:pt x="44803" y="244156"/>
                </a:lnTo>
                <a:lnTo>
                  <a:pt x="38805" y="236701"/>
                </a:lnTo>
                <a:lnTo>
                  <a:pt x="34580" y="231918"/>
                </a:lnTo>
                <a:lnTo>
                  <a:pt x="34209" y="224116"/>
                </a:lnTo>
                <a:lnTo>
                  <a:pt x="34174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2" name="SMARTPenAnnotation102"/>
          <p:cNvSpPr/>
          <p:nvPr/>
        </p:nvSpPr>
        <p:spPr>
          <a:xfrm>
            <a:off x="8146732" y="3094672"/>
            <a:ext cx="180024" cy="188596"/>
          </a:xfrm>
          <a:custGeom>
            <a:avLst/>
            <a:gdLst/>
            <a:ahLst/>
            <a:cxnLst/>
            <a:rect l="0" t="0" r="0" b="0"/>
            <a:pathLst>
              <a:path w="180024" h="188596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2"/>
                </a:lnTo>
                <a:lnTo>
                  <a:pt x="10583" y="6785"/>
                </a:lnTo>
                <a:lnTo>
                  <a:pt x="15850" y="8220"/>
                </a:lnTo>
                <a:lnTo>
                  <a:pt x="21312" y="13019"/>
                </a:lnTo>
                <a:lnTo>
                  <a:pt x="23732" y="14394"/>
                </a:lnTo>
                <a:lnTo>
                  <a:pt x="28964" y="15923"/>
                </a:lnTo>
                <a:lnTo>
                  <a:pt x="30738" y="17283"/>
                </a:lnTo>
                <a:lnTo>
                  <a:pt x="31923" y="19142"/>
                </a:lnTo>
                <a:lnTo>
                  <a:pt x="32712" y="21334"/>
                </a:lnTo>
                <a:lnTo>
                  <a:pt x="36128" y="26309"/>
                </a:lnTo>
                <a:lnTo>
                  <a:pt x="38373" y="28969"/>
                </a:lnTo>
                <a:lnTo>
                  <a:pt x="39869" y="31695"/>
                </a:lnTo>
                <a:lnTo>
                  <a:pt x="41533" y="37265"/>
                </a:lnTo>
                <a:lnTo>
                  <a:pt x="43881" y="41036"/>
                </a:lnTo>
                <a:lnTo>
                  <a:pt x="47352" y="45455"/>
                </a:lnTo>
                <a:lnTo>
                  <a:pt x="51570" y="50305"/>
                </a:lnTo>
                <a:lnTo>
                  <a:pt x="54383" y="54492"/>
                </a:lnTo>
                <a:lnTo>
                  <a:pt x="56258" y="58236"/>
                </a:lnTo>
                <a:lnTo>
                  <a:pt x="57508" y="61684"/>
                </a:lnTo>
                <a:lnTo>
                  <a:pt x="60246" y="65887"/>
                </a:lnTo>
                <a:lnTo>
                  <a:pt x="63976" y="70595"/>
                </a:lnTo>
                <a:lnTo>
                  <a:pt x="68368" y="75638"/>
                </a:lnTo>
                <a:lnTo>
                  <a:pt x="75789" y="83782"/>
                </a:lnTo>
                <a:lnTo>
                  <a:pt x="83213" y="91529"/>
                </a:lnTo>
                <a:lnTo>
                  <a:pt x="148475" y="157048"/>
                </a:lnTo>
                <a:lnTo>
                  <a:pt x="150418" y="159944"/>
                </a:lnTo>
                <a:lnTo>
                  <a:pt x="152579" y="165701"/>
                </a:lnTo>
                <a:lnTo>
                  <a:pt x="154107" y="167618"/>
                </a:lnTo>
                <a:lnTo>
                  <a:pt x="156078" y="168895"/>
                </a:lnTo>
                <a:lnTo>
                  <a:pt x="158344" y="169747"/>
                </a:lnTo>
                <a:lnTo>
                  <a:pt x="159855" y="171267"/>
                </a:lnTo>
                <a:lnTo>
                  <a:pt x="160863" y="173233"/>
                </a:lnTo>
                <a:lnTo>
                  <a:pt x="161535" y="175496"/>
                </a:lnTo>
                <a:lnTo>
                  <a:pt x="162935" y="177005"/>
                </a:lnTo>
                <a:lnTo>
                  <a:pt x="164821" y="178011"/>
                </a:lnTo>
                <a:lnTo>
                  <a:pt x="170141" y="179625"/>
                </a:lnTo>
                <a:lnTo>
                  <a:pt x="175613" y="184456"/>
                </a:lnTo>
                <a:lnTo>
                  <a:pt x="180023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3" name="SMARTPenAnnotation103"/>
          <p:cNvSpPr/>
          <p:nvPr/>
        </p:nvSpPr>
        <p:spPr>
          <a:xfrm>
            <a:off x="8167595" y="3103245"/>
            <a:ext cx="193450" cy="171451"/>
          </a:xfrm>
          <a:custGeom>
            <a:avLst/>
            <a:gdLst/>
            <a:ahLst/>
            <a:cxnLst/>
            <a:rect l="0" t="0" r="0" b="0"/>
            <a:pathLst>
              <a:path w="193450" h="171451">
                <a:moveTo>
                  <a:pt x="193449" y="0"/>
                </a:moveTo>
                <a:lnTo>
                  <a:pt x="188510" y="0"/>
                </a:lnTo>
                <a:lnTo>
                  <a:pt x="190619" y="0"/>
                </a:lnTo>
                <a:lnTo>
                  <a:pt x="188060" y="0"/>
                </a:lnTo>
                <a:lnTo>
                  <a:pt x="186047" y="952"/>
                </a:lnTo>
                <a:lnTo>
                  <a:pt x="181269" y="4550"/>
                </a:lnTo>
                <a:lnTo>
                  <a:pt x="175381" y="9683"/>
                </a:lnTo>
                <a:lnTo>
                  <a:pt x="167639" y="17321"/>
                </a:lnTo>
                <a:lnTo>
                  <a:pt x="162908" y="21072"/>
                </a:lnTo>
                <a:lnTo>
                  <a:pt x="157848" y="24525"/>
                </a:lnTo>
                <a:lnTo>
                  <a:pt x="152570" y="27780"/>
                </a:lnTo>
                <a:lnTo>
                  <a:pt x="148099" y="30903"/>
                </a:lnTo>
                <a:lnTo>
                  <a:pt x="144166" y="33936"/>
                </a:lnTo>
                <a:lnTo>
                  <a:pt x="140591" y="36912"/>
                </a:lnTo>
                <a:lnTo>
                  <a:pt x="136303" y="40800"/>
                </a:lnTo>
                <a:lnTo>
                  <a:pt x="126459" y="50201"/>
                </a:lnTo>
                <a:lnTo>
                  <a:pt x="121166" y="54422"/>
                </a:lnTo>
                <a:lnTo>
                  <a:pt x="115734" y="58189"/>
                </a:lnTo>
                <a:lnTo>
                  <a:pt x="110207" y="61652"/>
                </a:lnTo>
                <a:lnTo>
                  <a:pt x="105569" y="65866"/>
                </a:lnTo>
                <a:lnTo>
                  <a:pt x="101525" y="70581"/>
                </a:lnTo>
                <a:lnTo>
                  <a:pt x="97877" y="75629"/>
                </a:lnTo>
                <a:lnTo>
                  <a:pt x="93539" y="79947"/>
                </a:lnTo>
                <a:lnTo>
                  <a:pt x="88743" y="83778"/>
                </a:lnTo>
                <a:lnTo>
                  <a:pt x="83640" y="87284"/>
                </a:lnTo>
                <a:lnTo>
                  <a:pt x="78333" y="90574"/>
                </a:lnTo>
                <a:lnTo>
                  <a:pt x="72891" y="93720"/>
                </a:lnTo>
                <a:lnTo>
                  <a:pt x="67357" y="96770"/>
                </a:lnTo>
                <a:lnTo>
                  <a:pt x="62716" y="100708"/>
                </a:lnTo>
                <a:lnTo>
                  <a:pt x="58668" y="105239"/>
                </a:lnTo>
                <a:lnTo>
                  <a:pt x="55018" y="110164"/>
                </a:lnTo>
                <a:lnTo>
                  <a:pt x="51631" y="114400"/>
                </a:lnTo>
                <a:lnTo>
                  <a:pt x="48422" y="118176"/>
                </a:lnTo>
                <a:lnTo>
                  <a:pt x="45330" y="121647"/>
                </a:lnTo>
                <a:lnTo>
                  <a:pt x="39354" y="128042"/>
                </a:lnTo>
                <a:lnTo>
                  <a:pt x="36427" y="131081"/>
                </a:lnTo>
                <a:lnTo>
                  <a:pt x="32570" y="134060"/>
                </a:lnTo>
                <a:lnTo>
                  <a:pt x="28094" y="136998"/>
                </a:lnTo>
                <a:lnTo>
                  <a:pt x="23205" y="139909"/>
                </a:lnTo>
                <a:lnTo>
                  <a:pt x="19945" y="142803"/>
                </a:lnTo>
                <a:lnTo>
                  <a:pt x="17773" y="145684"/>
                </a:lnTo>
                <a:lnTo>
                  <a:pt x="16324" y="148558"/>
                </a:lnTo>
                <a:lnTo>
                  <a:pt x="14407" y="151426"/>
                </a:lnTo>
                <a:lnTo>
                  <a:pt x="12174" y="154291"/>
                </a:lnTo>
                <a:lnTo>
                  <a:pt x="5284" y="162375"/>
                </a:lnTo>
                <a:lnTo>
                  <a:pt x="432" y="167279"/>
                </a:lnTo>
                <a:lnTo>
                  <a:pt x="0" y="168669"/>
                </a:lnTo>
                <a:lnTo>
                  <a:pt x="666" y="169596"/>
                </a:lnTo>
                <a:lnTo>
                  <a:pt x="485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4" name="SMARTPenAnnotation104"/>
          <p:cNvSpPr/>
          <p:nvPr/>
        </p:nvSpPr>
        <p:spPr>
          <a:xfrm>
            <a:off x="8463915" y="3146107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4551" y="12594"/>
                </a:lnTo>
                <a:lnTo>
                  <a:pt x="6843" y="11253"/>
                </a:lnTo>
                <a:lnTo>
                  <a:pt x="9325" y="10360"/>
                </a:lnTo>
                <a:lnTo>
                  <a:pt x="15600" y="8926"/>
                </a:lnTo>
                <a:lnTo>
                  <a:pt x="21539" y="8730"/>
                </a:lnTo>
                <a:lnTo>
                  <a:pt x="40872" y="8604"/>
                </a:lnTo>
                <a:lnTo>
                  <a:pt x="46298" y="7641"/>
                </a:lnTo>
                <a:lnTo>
                  <a:pt x="51821" y="6046"/>
                </a:lnTo>
                <a:lnTo>
                  <a:pt x="57407" y="4031"/>
                </a:lnTo>
                <a:lnTo>
                  <a:pt x="63989" y="2687"/>
                </a:lnTo>
                <a:lnTo>
                  <a:pt x="71234" y="1792"/>
                </a:lnTo>
                <a:lnTo>
                  <a:pt x="78922" y="1194"/>
                </a:lnTo>
                <a:lnTo>
                  <a:pt x="85952" y="796"/>
                </a:lnTo>
                <a:lnTo>
                  <a:pt x="98842" y="354"/>
                </a:lnTo>
                <a:lnTo>
                  <a:pt x="122641" y="70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5" name="SMARTPenAnnotation105"/>
          <p:cNvSpPr/>
          <p:nvPr/>
        </p:nvSpPr>
        <p:spPr>
          <a:xfrm>
            <a:off x="8550002" y="3060382"/>
            <a:ext cx="42501" cy="248604"/>
          </a:xfrm>
          <a:custGeom>
            <a:avLst/>
            <a:gdLst/>
            <a:ahLst/>
            <a:cxnLst/>
            <a:rect l="0" t="0" r="0" b="0"/>
            <a:pathLst>
              <a:path w="42501" h="248604">
                <a:moveTo>
                  <a:pt x="25355" y="0"/>
                </a:moveTo>
                <a:lnTo>
                  <a:pt x="20804" y="0"/>
                </a:lnTo>
                <a:lnTo>
                  <a:pt x="19464" y="953"/>
                </a:lnTo>
                <a:lnTo>
                  <a:pt x="18570" y="2540"/>
                </a:lnTo>
                <a:lnTo>
                  <a:pt x="17577" y="6844"/>
                </a:lnTo>
                <a:lnTo>
                  <a:pt x="17137" y="11932"/>
                </a:lnTo>
                <a:lnTo>
                  <a:pt x="16066" y="14622"/>
                </a:lnTo>
                <a:lnTo>
                  <a:pt x="14400" y="17368"/>
                </a:lnTo>
                <a:lnTo>
                  <a:pt x="12336" y="20151"/>
                </a:lnTo>
                <a:lnTo>
                  <a:pt x="10961" y="22959"/>
                </a:lnTo>
                <a:lnTo>
                  <a:pt x="10045" y="25784"/>
                </a:lnTo>
                <a:lnTo>
                  <a:pt x="9025" y="32415"/>
                </a:lnTo>
                <a:lnTo>
                  <a:pt x="8754" y="36850"/>
                </a:lnTo>
                <a:lnTo>
                  <a:pt x="8572" y="41711"/>
                </a:lnTo>
                <a:lnTo>
                  <a:pt x="7499" y="46858"/>
                </a:lnTo>
                <a:lnTo>
                  <a:pt x="5832" y="52193"/>
                </a:lnTo>
                <a:lnTo>
                  <a:pt x="3767" y="57656"/>
                </a:lnTo>
                <a:lnTo>
                  <a:pt x="2389" y="62250"/>
                </a:lnTo>
                <a:lnTo>
                  <a:pt x="1473" y="66265"/>
                </a:lnTo>
                <a:lnTo>
                  <a:pt x="861" y="69894"/>
                </a:lnTo>
                <a:lnTo>
                  <a:pt x="454" y="74219"/>
                </a:lnTo>
                <a:lnTo>
                  <a:pt x="182" y="79007"/>
                </a:lnTo>
                <a:lnTo>
                  <a:pt x="0" y="84104"/>
                </a:lnTo>
                <a:lnTo>
                  <a:pt x="831" y="89407"/>
                </a:lnTo>
                <a:lnTo>
                  <a:pt x="2338" y="94847"/>
                </a:lnTo>
                <a:lnTo>
                  <a:pt x="4296" y="100379"/>
                </a:lnTo>
                <a:lnTo>
                  <a:pt x="5600" y="105972"/>
                </a:lnTo>
                <a:lnTo>
                  <a:pt x="6471" y="111605"/>
                </a:lnTo>
                <a:lnTo>
                  <a:pt x="7050" y="117266"/>
                </a:lnTo>
                <a:lnTo>
                  <a:pt x="7436" y="122945"/>
                </a:lnTo>
                <a:lnTo>
                  <a:pt x="7695" y="128636"/>
                </a:lnTo>
                <a:lnTo>
                  <a:pt x="7867" y="134335"/>
                </a:lnTo>
                <a:lnTo>
                  <a:pt x="8933" y="140039"/>
                </a:lnTo>
                <a:lnTo>
                  <a:pt x="10597" y="145747"/>
                </a:lnTo>
                <a:lnTo>
                  <a:pt x="12659" y="151457"/>
                </a:lnTo>
                <a:lnTo>
                  <a:pt x="14034" y="157169"/>
                </a:lnTo>
                <a:lnTo>
                  <a:pt x="14950" y="162882"/>
                </a:lnTo>
                <a:lnTo>
                  <a:pt x="15561" y="168595"/>
                </a:lnTo>
                <a:lnTo>
                  <a:pt x="15968" y="173357"/>
                </a:lnTo>
                <a:lnTo>
                  <a:pt x="16240" y="177484"/>
                </a:lnTo>
                <a:lnTo>
                  <a:pt x="16420" y="181187"/>
                </a:lnTo>
                <a:lnTo>
                  <a:pt x="16621" y="190383"/>
                </a:lnTo>
                <a:lnTo>
                  <a:pt x="16751" y="207258"/>
                </a:lnTo>
                <a:lnTo>
                  <a:pt x="17714" y="210562"/>
                </a:lnTo>
                <a:lnTo>
                  <a:pt x="19309" y="213717"/>
                </a:lnTo>
                <a:lnTo>
                  <a:pt x="21324" y="216773"/>
                </a:lnTo>
                <a:lnTo>
                  <a:pt x="23620" y="219763"/>
                </a:lnTo>
                <a:lnTo>
                  <a:pt x="26103" y="222709"/>
                </a:lnTo>
                <a:lnTo>
                  <a:pt x="28712" y="225625"/>
                </a:lnTo>
                <a:lnTo>
                  <a:pt x="30451" y="228522"/>
                </a:lnTo>
                <a:lnTo>
                  <a:pt x="31609" y="231405"/>
                </a:lnTo>
                <a:lnTo>
                  <a:pt x="32382" y="234280"/>
                </a:lnTo>
                <a:lnTo>
                  <a:pt x="33850" y="236197"/>
                </a:lnTo>
                <a:lnTo>
                  <a:pt x="35781" y="237475"/>
                </a:lnTo>
                <a:lnTo>
                  <a:pt x="41173" y="239525"/>
                </a:lnTo>
                <a:lnTo>
                  <a:pt x="41616" y="240646"/>
                </a:lnTo>
                <a:lnTo>
                  <a:pt x="42325" y="246749"/>
                </a:lnTo>
                <a:lnTo>
                  <a:pt x="42500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6" name="SMARTPenAnnotation106"/>
          <p:cNvSpPr/>
          <p:nvPr/>
        </p:nvSpPr>
        <p:spPr>
          <a:xfrm>
            <a:off x="8712517" y="3060416"/>
            <a:ext cx="230840" cy="239848"/>
          </a:xfrm>
          <a:custGeom>
            <a:avLst/>
            <a:gdLst/>
            <a:ahLst/>
            <a:cxnLst/>
            <a:rect l="0" t="0" r="0" b="0"/>
            <a:pathLst>
              <a:path w="230840" h="239848">
                <a:moveTo>
                  <a:pt x="0" y="34256"/>
                </a:moveTo>
                <a:lnTo>
                  <a:pt x="0" y="29705"/>
                </a:lnTo>
                <a:lnTo>
                  <a:pt x="952" y="27412"/>
                </a:lnTo>
                <a:lnTo>
                  <a:pt x="5891" y="20587"/>
                </a:lnTo>
                <a:lnTo>
                  <a:pt x="7382" y="18656"/>
                </a:lnTo>
                <a:lnTo>
                  <a:pt x="13124" y="15258"/>
                </a:lnTo>
                <a:lnTo>
                  <a:pt x="17321" y="13018"/>
                </a:lnTo>
                <a:lnTo>
                  <a:pt x="24526" y="10529"/>
                </a:lnTo>
                <a:lnTo>
                  <a:pt x="27781" y="9866"/>
                </a:lnTo>
                <a:lnTo>
                  <a:pt x="31856" y="8471"/>
                </a:lnTo>
                <a:lnTo>
                  <a:pt x="36477" y="6589"/>
                </a:lnTo>
                <a:lnTo>
                  <a:pt x="41464" y="4381"/>
                </a:lnTo>
                <a:lnTo>
                  <a:pt x="47645" y="2910"/>
                </a:lnTo>
                <a:lnTo>
                  <a:pt x="54623" y="1928"/>
                </a:lnTo>
                <a:lnTo>
                  <a:pt x="62133" y="1274"/>
                </a:lnTo>
                <a:lnTo>
                  <a:pt x="69045" y="838"/>
                </a:lnTo>
                <a:lnTo>
                  <a:pt x="81804" y="354"/>
                </a:lnTo>
                <a:lnTo>
                  <a:pt x="99697" y="81"/>
                </a:lnTo>
                <a:lnTo>
                  <a:pt x="121615" y="0"/>
                </a:lnTo>
                <a:lnTo>
                  <a:pt x="127749" y="941"/>
                </a:lnTo>
                <a:lnTo>
                  <a:pt x="132791" y="2521"/>
                </a:lnTo>
                <a:lnTo>
                  <a:pt x="137104" y="4527"/>
                </a:lnTo>
                <a:lnTo>
                  <a:pt x="141885" y="5864"/>
                </a:lnTo>
                <a:lnTo>
                  <a:pt x="146978" y="6756"/>
                </a:lnTo>
                <a:lnTo>
                  <a:pt x="152278" y="7350"/>
                </a:lnTo>
                <a:lnTo>
                  <a:pt x="156764" y="8699"/>
                </a:lnTo>
                <a:lnTo>
                  <a:pt x="160708" y="10550"/>
                </a:lnTo>
                <a:lnTo>
                  <a:pt x="167627" y="14195"/>
                </a:lnTo>
                <a:lnTo>
                  <a:pt x="173879" y="15815"/>
                </a:lnTo>
                <a:lnTo>
                  <a:pt x="179832" y="19075"/>
                </a:lnTo>
                <a:lnTo>
                  <a:pt x="182753" y="21278"/>
                </a:lnTo>
                <a:lnTo>
                  <a:pt x="184700" y="23699"/>
                </a:lnTo>
                <a:lnTo>
                  <a:pt x="185999" y="26266"/>
                </a:lnTo>
                <a:lnTo>
                  <a:pt x="186864" y="28929"/>
                </a:lnTo>
                <a:lnTo>
                  <a:pt x="187441" y="32610"/>
                </a:lnTo>
                <a:lnTo>
                  <a:pt x="187826" y="36968"/>
                </a:lnTo>
                <a:lnTo>
                  <a:pt x="188083" y="41779"/>
                </a:lnTo>
                <a:lnTo>
                  <a:pt x="187301" y="45939"/>
                </a:lnTo>
                <a:lnTo>
                  <a:pt x="183892" y="53101"/>
                </a:lnTo>
                <a:lnTo>
                  <a:pt x="179202" y="59459"/>
                </a:lnTo>
                <a:lnTo>
                  <a:pt x="176618" y="62488"/>
                </a:lnTo>
                <a:lnTo>
                  <a:pt x="172991" y="65460"/>
                </a:lnTo>
                <a:lnTo>
                  <a:pt x="168668" y="68394"/>
                </a:lnTo>
                <a:lnTo>
                  <a:pt x="163880" y="71302"/>
                </a:lnTo>
                <a:lnTo>
                  <a:pt x="159736" y="74194"/>
                </a:lnTo>
                <a:lnTo>
                  <a:pt x="152591" y="79946"/>
                </a:lnTo>
                <a:lnTo>
                  <a:pt x="147448" y="82814"/>
                </a:lnTo>
                <a:lnTo>
                  <a:pt x="141161" y="85678"/>
                </a:lnTo>
                <a:lnTo>
                  <a:pt x="134112" y="88540"/>
                </a:lnTo>
                <a:lnTo>
                  <a:pt x="127509" y="90448"/>
                </a:lnTo>
                <a:lnTo>
                  <a:pt x="121201" y="91720"/>
                </a:lnTo>
                <a:lnTo>
                  <a:pt x="115090" y="92568"/>
                </a:lnTo>
                <a:lnTo>
                  <a:pt x="110064" y="94085"/>
                </a:lnTo>
                <a:lnTo>
                  <a:pt x="105761" y="96050"/>
                </a:lnTo>
                <a:lnTo>
                  <a:pt x="101940" y="98312"/>
                </a:lnTo>
                <a:lnTo>
                  <a:pt x="95155" y="100825"/>
                </a:lnTo>
                <a:lnTo>
                  <a:pt x="87588" y="102439"/>
                </a:lnTo>
                <a:lnTo>
                  <a:pt x="86967" y="103524"/>
                </a:lnTo>
                <a:lnTo>
                  <a:pt x="85798" y="110864"/>
                </a:lnTo>
                <a:lnTo>
                  <a:pt x="85729" y="111377"/>
                </a:lnTo>
                <a:lnTo>
                  <a:pt x="90277" y="111399"/>
                </a:lnTo>
                <a:lnTo>
                  <a:pt x="92570" y="110450"/>
                </a:lnTo>
                <a:lnTo>
                  <a:pt x="97658" y="106855"/>
                </a:lnTo>
                <a:lnTo>
                  <a:pt x="100347" y="105515"/>
                </a:lnTo>
                <a:lnTo>
                  <a:pt x="105877" y="104027"/>
                </a:lnTo>
                <a:lnTo>
                  <a:pt x="110590" y="103630"/>
                </a:lnTo>
                <a:lnTo>
                  <a:pt x="116589" y="103365"/>
                </a:lnTo>
                <a:lnTo>
                  <a:pt x="136145" y="102993"/>
                </a:lnTo>
                <a:lnTo>
                  <a:pt x="142199" y="102940"/>
                </a:lnTo>
                <a:lnTo>
                  <a:pt x="147187" y="103858"/>
                </a:lnTo>
                <a:lnTo>
                  <a:pt x="151465" y="105423"/>
                </a:lnTo>
                <a:lnTo>
                  <a:pt x="155269" y="107418"/>
                </a:lnTo>
                <a:lnTo>
                  <a:pt x="159710" y="108748"/>
                </a:lnTo>
                <a:lnTo>
                  <a:pt x="164576" y="109635"/>
                </a:lnTo>
                <a:lnTo>
                  <a:pt x="169725" y="110226"/>
                </a:lnTo>
                <a:lnTo>
                  <a:pt x="175062" y="111573"/>
                </a:lnTo>
                <a:lnTo>
                  <a:pt x="180526" y="113423"/>
                </a:lnTo>
                <a:lnTo>
                  <a:pt x="186073" y="115609"/>
                </a:lnTo>
                <a:lnTo>
                  <a:pt x="190724" y="117066"/>
                </a:lnTo>
                <a:lnTo>
                  <a:pt x="194777" y="118038"/>
                </a:lnTo>
                <a:lnTo>
                  <a:pt x="198432" y="118686"/>
                </a:lnTo>
                <a:lnTo>
                  <a:pt x="202772" y="120070"/>
                </a:lnTo>
                <a:lnTo>
                  <a:pt x="207572" y="121945"/>
                </a:lnTo>
                <a:lnTo>
                  <a:pt x="212676" y="124148"/>
                </a:lnTo>
                <a:lnTo>
                  <a:pt x="217031" y="126569"/>
                </a:lnTo>
                <a:lnTo>
                  <a:pt x="220888" y="129136"/>
                </a:lnTo>
                <a:lnTo>
                  <a:pt x="224411" y="131799"/>
                </a:lnTo>
                <a:lnTo>
                  <a:pt x="226760" y="135480"/>
                </a:lnTo>
                <a:lnTo>
                  <a:pt x="228326" y="139838"/>
                </a:lnTo>
                <a:lnTo>
                  <a:pt x="229370" y="144649"/>
                </a:lnTo>
                <a:lnTo>
                  <a:pt x="230066" y="148809"/>
                </a:lnTo>
                <a:lnTo>
                  <a:pt x="230839" y="155971"/>
                </a:lnTo>
                <a:lnTo>
                  <a:pt x="230093" y="159214"/>
                </a:lnTo>
                <a:lnTo>
                  <a:pt x="226724" y="165358"/>
                </a:lnTo>
                <a:lnTo>
                  <a:pt x="219511" y="171264"/>
                </a:lnTo>
                <a:lnTo>
                  <a:pt x="214921" y="174172"/>
                </a:lnTo>
                <a:lnTo>
                  <a:pt x="210908" y="178016"/>
                </a:lnTo>
                <a:lnTo>
                  <a:pt x="207281" y="182484"/>
                </a:lnTo>
                <a:lnTo>
                  <a:pt x="203910" y="187367"/>
                </a:lnTo>
                <a:lnTo>
                  <a:pt x="199758" y="191575"/>
                </a:lnTo>
                <a:lnTo>
                  <a:pt x="195084" y="195333"/>
                </a:lnTo>
                <a:lnTo>
                  <a:pt x="190063" y="198791"/>
                </a:lnTo>
                <a:lnTo>
                  <a:pt x="184811" y="202048"/>
                </a:lnTo>
                <a:lnTo>
                  <a:pt x="179405" y="205173"/>
                </a:lnTo>
                <a:lnTo>
                  <a:pt x="168318" y="211184"/>
                </a:lnTo>
                <a:lnTo>
                  <a:pt x="157040" y="217031"/>
                </a:lnTo>
                <a:lnTo>
                  <a:pt x="150414" y="219923"/>
                </a:lnTo>
                <a:lnTo>
                  <a:pt x="143138" y="222804"/>
                </a:lnTo>
                <a:lnTo>
                  <a:pt x="135430" y="225677"/>
                </a:lnTo>
                <a:lnTo>
                  <a:pt x="128386" y="228545"/>
                </a:lnTo>
                <a:lnTo>
                  <a:pt x="121787" y="231410"/>
                </a:lnTo>
                <a:lnTo>
                  <a:pt x="115481" y="234272"/>
                </a:lnTo>
                <a:lnTo>
                  <a:pt x="109373" y="236180"/>
                </a:lnTo>
                <a:lnTo>
                  <a:pt x="103396" y="237452"/>
                </a:lnTo>
                <a:lnTo>
                  <a:pt x="97505" y="238300"/>
                </a:lnTo>
                <a:lnTo>
                  <a:pt x="91673" y="238865"/>
                </a:lnTo>
                <a:lnTo>
                  <a:pt x="85881" y="239242"/>
                </a:lnTo>
                <a:lnTo>
                  <a:pt x="80114" y="239494"/>
                </a:lnTo>
                <a:lnTo>
                  <a:pt x="68626" y="239773"/>
                </a:lnTo>
                <a:lnTo>
                  <a:pt x="62896" y="239847"/>
                </a:lnTo>
                <a:lnTo>
                  <a:pt x="58123" y="238945"/>
                </a:lnTo>
                <a:lnTo>
                  <a:pt x="53989" y="237390"/>
                </a:lnTo>
                <a:lnTo>
                  <a:pt x="50281" y="235401"/>
                </a:lnTo>
                <a:lnTo>
                  <a:pt x="45902" y="234075"/>
                </a:lnTo>
                <a:lnTo>
                  <a:pt x="41079" y="233191"/>
                </a:lnTo>
                <a:lnTo>
                  <a:pt x="35959" y="232602"/>
                </a:lnTo>
                <a:lnTo>
                  <a:pt x="31592" y="231257"/>
                </a:lnTo>
                <a:lnTo>
                  <a:pt x="27730" y="229407"/>
                </a:lnTo>
                <a:lnTo>
                  <a:pt x="20897" y="224812"/>
                </a:lnTo>
                <a:lnTo>
                  <a:pt x="14685" y="219595"/>
                </a:lnTo>
                <a:lnTo>
                  <a:pt x="10384" y="215854"/>
                </a:lnTo>
                <a:lnTo>
                  <a:pt x="8828" y="215329"/>
                </a:lnTo>
                <a:lnTo>
                  <a:pt x="4558" y="214745"/>
                </a:lnTo>
                <a:lnTo>
                  <a:pt x="3039" y="213638"/>
                </a:lnTo>
                <a:lnTo>
                  <a:pt x="2026" y="211946"/>
                </a:lnTo>
                <a:lnTo>
                  <a:pt x="400" y="206939"/>
                </a:lnTo>
                <a:lnTo>
                  <a:pt x="1219" y="206528"/>
                </a:lnTo>
                <a:lnTo>
                  <a:pt x="6838" y="205869"/>
                </a:lnTo>
                <a:lnTo>
                  <a:pt x="8573" y="2057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7" name="SMARTPenAnnotation107"/>
          <p:cNvSpPr/>
          <p:nvPr/>
        </p:nvSpPr>
        <p:spPr>
          <a:xfrm>
            <a:off x="4383404" y="2571870"/>
            <a:ext cx="81992" cy="77022"/>
          </a:xfrm>
          <a:custGeom>
            <a:avLst/>
            <a:gdLst/>
            <a:ahLst/>
            <a:cxnLst/>
            <a:rect l="0" t="0" r="0" b="0"/>
            <a:pathLst>
              <a:path w="81992" h="77022">
                <a:moveTo>
                  <a:pt x="0" y="25597"/>
                </a:moveTo>
                <a:lnTo>
                  <a:pt x="32632" y="25597"/>
                </a:lnTo>
                <a:lnTo>
                  <a:pt x="34137" y="26550"/>
                </a:lnTo>
                <a:lnTo>
                  <a:pt x="36094" y="28137"/>
                </a:lnTo>
                <a:lnTo>
                  <a:pt x="38350" y="30148"/>
                </a:lnTo>
                <a:lnTo>
                  <a:pt x="40807" y="31489"/>
                </a:lnTo>
                <a:lnTo>
                  <a:pt x="43397" y="32382"/>
                </a:lnTo>
                <a:lnTo>
                  <a:pt x="46077" y="32978"/>
                </a:lnTo>
                <a:lnTo>
                  <a:pt x="47863" y="34328"/>
                </a:lnTo>
                <a:lnTo>
                  <a:pt x="49054" y="36180"/>
                </a:lnTo>
                <a:lnTo>
                  <a:pt x="49847" y="38367"/>
                </a:lnTo>
                <a:lnTo>
                  <a:pt x="50377" y="40778"/>
                </a:lnTo>
                <a:lnTo>
                  <a:pt x="50729" y="43338"/>
                </a:lnTo>
                <a:lnTo>
                  <a:pt x="50965" y="45997"/>
                </a:lnTo>
                <a:lnTo>
                  <a:pt x="51122" y="48722"/>
                </a:lnTo>
                <a:lnTo>
                  <a:pt x="51423" y="59396"/>
                </a:lnTo>
                <a:lnTo>
                  <a:pt x="50475" y="60512"/>
                </a:lnTo>
                <a:lnTo>
                  <a:pt x="48890" y="62209"/>
                </a:lnTo>
                <a:lnTo>
                  <a:pt x="46881" y="64292"/>
                </a:lnTo>
                <a:lnTo>
                  <a:pt x="44589" y="65681"/>
                </a:lnTo>
                <a:lnTo>
                  <a:pt x="42109" y="66607"/>
                </a:lnTo>
                <a:lnTo>
                  <a:pt x="39503" y="67225"/>
                </a:lnTo>
                <a:lnTo>
                  <a:pt x="36813" y="67636"/>
                </a:lnTo>
                <a:lnTo>
                  <a:pt x="34067" y="67911"/>
                </a:lnTo>
                <a:lnTo>
                  <a:pt x="31284" y="68094"/>
                </a:lnTo>
                <a:lnTo>
                  <a:pt x="28476" y="68216"/>
                </a:lnTo>
                <a:lnTo>
                  <a:pt x="18826" y="68427"/>
                </a:lnTo>
                <a:lnTo>
                  <a:pt x="13093" y="68450"/>
                </a:lnTo>
                <a:lnTo>
                  <a:pt x="11586" y="67501"/>
                </a:lnTo>
                <a:lnTo>
                  <a:pt x="10582" y="65915"/>
                </a:lnTo>
                <a:lnTo>
                  <a:pt x="9912" y="63906"/>
                </a:lnTo>
                <a:lnTo>
                  <a:pt x="8513" y="62566"/>
                </a:lnTo>
                <a:lnTo>
                  <a:pt x="6628" y="61673"/>
                </a:lnTo>
                <a:lnTo>
                  <a:pt x="4419" y="61078"/>
                </a:lnTo>
                <a:lnTo>
                  <a:pt x="2946" y="59729"/>
                </a:lnTo>
                <a:lnTo>
                  <a:pt x="1964" y="57876"/>
                </a:lnTo>
                <a:lnTo>
                  <a:pt x="1310" y="55689"/>
                </a:lnTo>
                <a:lnTo>
                  <a:pt x="873" y="53278"/>
                </a:lnTo>
                <a:lnTo>
                  <a:pt x="582" y="50719"/>
                </a:lnTo>
                <a:lnTo>
                  <a:pt x="388" y="48060"/>
                </a:lnTo>
                <a:lnTo>
                  <a:pt x="1212" y="45335"/>
                </a:lnTo>
                <a:lnTo>
                  <a:pt x="2713" y="42565"/>
                </a:lnTo>
                <a:lnTo>
                  <a:pt x="4666" y="39767"/>
                </a:lnTo>
                <a:lnTo>
                  <a:pt x="5968" y="36949"/>
                </a:lnTo>
                <a:lnTo>
                  <a:pt x="6837" y="34117"/>
                </a:lnTo>
                <a:lnTo>
                  <a:pt x="7415" y="31277"/>
                </a:lnTo>
                <a:lnTo>
                  <a:pt x="7801" y="28431"/>
                </a:lnTo>
                <a:lnTo>
                  <a:pt x="8058" y="25582"/>
                </a:lnTo>
                <a:lnTo>
                  <a:pt x="8230" y="22729"/>
                </a:lnTo>
                <a:lnTo>
                  <a:pt x="9297" y="19875"/>
                </a:lnTo>
                <a:lnTo>
                  <a:pt x="10961" y="17020"/>
                </a:lnTo>
                <a:lnTo>
                  <a:pt x="13022" y="14164"/>
                </a:lnTo>
                <a:lnTo>
                  <a:pt x="15349" y="12260"/>
                </a:lnTo>
                <a:lnTo>
                  <a:pt x="17853" y="10991"/>
                </a:lnTo>
                <a:lnTo>
                  <a:pt x="20475" y="10144"/>
                </a:lnTo>
                <a:lnTo>
                  <a:pt x="23175" y="8628"/>
                </a:lnTo>
                <a:lnTo>
                  <a:pt x="25928" y="6664"/>
                </a:lnTo>
                <a:lnTo>
                  <a:pt x="28715" y="4403"/>
                </a:lnTo>
                <a:lnTo>
                  <a:pt x="32479" y="2895"/>
                </a:lnTo>
                <a:lnTo>
                  <a:pt x="36892" y="1890"/>
                </a:lnTo>
                <a:lnTo>
                  <a:pt x="41740" y="1220"/>
                </a:lnTo>
                <a:lnTo>
                  <a:pt x="45924" y="773"/>
                </a:lnTo>
                <a:lnTo>
                  <a:pt x="49666" y="475"/>
                </a:lnTo>
                <a:lnTo>
                  <a:pt x="53114" y="277"/>
                </a:lnTo>
                <a:lnTo>
                  <a:pt x="56364" y="1097"/>
                </a:lnTo>
                <a:lnTo>
                  <a:pt x="59484" y="2596"/>
                </a:lnTo>
                <a:lnTo>
                  <a:pt x="62516" y="4548"/>
                </a:lnTo>
                <a:lnTo>
                  <a:pt x="65490" y="6802"/>
                </a:lnTo>
                <a:lnTo>
                  <a:pt x="68425" y="9257"/>
                </a:lnTo>
                <a:lnTo>
                  <a:pt x="71334" y="11846"/>
                </a:lnTo>
                <a:lnTo>
                  <a:pt x="73274" y="14525"/>
                </a:lnTo>
                <a:lnTo>
                  <a:pt x="74567" y="17263"/>
                </a:lnTo>
                <a:lnTo>
                  <a:pt x="76642" y="23951"/>
                </a:lnTo>
                <a:lnTo>
                  <a:pt x="77765" y="26405"/>
                </a:lnTo>
                <a:lnTo>
                  <a:pt x="81552" y="34211"/>
                </a:lnTo>
                <a:lnTo>
                  <a:pt x="81991" y="38007"/>
                </a:lnTo>
                <a:lnTo>
                  <a:pt x="81331" y="41491"/>
                </a:lnTo>
                <a:lnTo>
                  <a:pt x="79938" y="44765"/>
                </a:lnTo>
                <a:lnTo>
                  <a:pt x="78057" y="47901"/>
                </a:lnTo>
                <a:lnTo>
                  <a:pt x="75851" y="50944"/>
                </a:lnTo>
                <a:lnTo>
                  <a:pt x="73427" y="53925"/>
                </a:lnTo>
                <a:lnTo>
                  <a:pt x="70859" y="56865"/>
                </a:lnTo>
                <a:lnTo>
                  <a:pt x="68195" y="59777"/>
                </a:lnTo>
                <a:lnTo>
                  <a:pt x="61625" y="66744"/>
                </a:lnTo>
                <a:lnTo>
                  <a:pt x="55936" y="72502"/>
                </a:lnTo>
                <a:lnTo>
                  <a:pt x="52531" y="74012"/>
                </a:lnTo>
                <a:lnTo>
                  <a:pt x="48356" y="75019"/>
                </a:lnTo>
                <a:lnTo>
                  <a:pt x="43667" y="75690"/>
                </a:lnTo>
                <a:lnTo>
                  <a:pt x="39589" y="76137"/>
                </a:lnTo>
                <a:lnTo>
                  <a:pt x="35918" y="76435"/>
                </a:lnTo>
                <a:lnTo>
                  <a:pt x="32518" y="76634"/>
                </a:lnTo>
                <a:lnTo>
                  <a:pt x="26200" y="76855"/>
                </a:lnTo>
                <a:lnTo>
                  <a:pt x="17386" y="77009"/>
                </a:lnTo>
                <a:lnTo>
                  <a:pt x="13124" y="77021"/>
                </a:lnTo>
                <a:lnTo>
                  <a:pt x="10655" y="76073"/>
                </a:lnTo>
                <a:lnTo>
                  <a:pt x="8056" y="74487"/>
                </a:lnTo>
                <a:lnTo>
                  <a:pt x="1591" y="69650"/>
                </a:lnTo>
                <a:lnTo>
                  <a:pt x="1062" y="67348"/>
                </a:lnTo>
                <a:lnTo>
                  <a:pt x="708" y="63909"/>
                </a:lnTo>
                <a:lnTo>
                  <a:pt x="472" y="59711"/>
                </a:lnTo>
                <a:lnTo>
                  <a:pt x="210" y="52506"/>
                </a:lnTo>
                <a:lnTo>
                  <a:pt x="63" y="43095"/>
                </a:lnTo>
                <a:lnTo>
                  <a:pt x="42" y="40120"/>
                </a:lnTo>
                <a:lnTo>
                  <a:pt x="981" y="36232"/>
                </a:lnTo>
                <a:lnTo>
                  <a:pt x="2559" y="31734"/>
                </a:lnTo>
                <a:lnTo>
                  <a:pt x="4563" y="26831"/>
                </a:lnTo>
                <a:lnTo>
                  <a:pt x="6853" y="22610"/>
                </a:lnTo>
                <a:lnTo>
                  <a:pt x="9331" y="18843"/>
                </a:lnTo>
                <a:lnTo>
                  <a:pt x="11936" y="15379"/>
                </a:lnTo>
                <a:lnTo>
                  <a:pt x="14625" y="13070"/>
                </a:lnTo>
                <a:lnTo>
                  <a:pt x="17370" y="11531"/>
                </a:lnTo>
                <a:lnTo>
                  <a:pt x="20153" y="10505"/>
                </a:lnTo>
                <a:lnTo>
                  <a:pt x="22961" y="8868"/>
                </a:lnTo>
                <a:lnTo>
                  <a:pt x="25785" y="6824"/>
                </a:lnTo>
                <a:lnTo>
                  <a:pt x="28620" y="4509"/>
                </a:lnTo>
                <a:lnTo>
                  <a:pt x="31462" y="2966"/>
                </a:lnTo>
                <a:lnTo>
                  <a:pt x="34310" y="1937"/>
                </a:lnTo>
                <a:lnTo>
                  <a:pt x="37161" y="1252"/>
                </a:lnTo>
                <a:lnTo>
                  <a:pt x="40014" y="794"/>
                </a:lnTo>
                <a:lnTo>
                  <a:pt x="42869" y="489"/>
                </a:lnTo>
                <a:lnTo>
                  <a:pt x="49744" y="0"/>
                </a:lnTo>
                <a:lnTo>
                  <a:pt x="50307" y="912"/>
                </a:lnTo>
                <a:lnTo>
                  <a:pt x="50684" y="2473"/>
                </a:lnTo>
                <a:lnTo>
                  <a:pt x="51391" y="8102"/>
                </a:lnTo>
                <a:lnTo>
                  <a:pt x="50454" y="9171"/>
                </a:lnTo>
                <a:lnTo>
                  <a:pt x="44051" y="15802"/>
                </a:lnTo>
                <a:lnTo>
                  <a:pt x="42702" y="16210"/>
                </a:lnTo>
                <a:lnTo>
                  <a:pt x="40851" y="16481"/>
                </a:lnTo>
                <a:lnTo>
                  <a:pt x="35587" y="16917"/>
                </a:lnTo>
                <a:lnTo>
                  <a:pt x="32327" y="16977"/>
                </a:lnTo>
                <a:lnTo>
                  <a:pt x="25718" y="17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8" name="SMARTPenAnnotation108"/>
          <p:cNvSpPr/>
          <p:nvPr/>
        </p:nvSpPr>
        <p:spPr>
          <a:xfrm>
            <a:off x="3981805" y="4603436"/>
            <a:ext cx="75707" cy="68567"/>
          </a:xfrm>
          <a:custGeom>
            <a:avLst/>
            <a:gdLst/>
            <a:ahLst/>
            <a:cxnLst/>
            <a:rect l="0" t="0" r="0" b="0"/>
            <a:pathLst>
              <a:path w="75707" h="68567">
                <a:moveTo>
                  <a:pt x="32982" y="34286"/>
                </a:moveTo>
                <a:lnTo>
                  <a:pt x="37533" y="34286"/>
                </a:lnTo>
                <a:lnTo>
                  <a:pt x="38874" y="35239"/>
                </a:lnTo>
                <a:lnTo>
                  <a:pt x="39767" y="36826"/>
                </a:lnTo>
                <a:lnTo>
                  <a:pt x="41201" y="41667"/>
                </a:lnTo>
                <a:lnTo>
                  <a:pt x="41319" y="43017"/>
                </a:lnTo>
                <a:lnTo>
                  <a:pt x="41397" y="44869"/>
                </a:lnTo>
                <a:lnTo>
                  <a:pt x="41485" y="49467"/>
                </a:lnTo>
                <a:lnTo>
                  <a:pt x="41545" y="58428"/>
                </a:lnTo>
                <a:lnTo>
                  <a:pt x="40596" y="59906"/>
                </a:lnTo>
                <a:lnTo>
                  <a:pt x="39011" y="61843"/>
                </a:lnTo>
                <a:lnTo>
                  <a:pt x="33335" y="68182"/>
                </a:lnTo>
                <a:lnTo>
                  <a:pt x="32265" y="68314"/>
                </a:lnTo>
                <a:lnTo>
                  <a:pt x="30599" y="68401"/>
                </a:lnTo>
                <a:lnTo>
                  <a:pt x="26208" y="68498"/>
                </a:lnTo>
                <a:lnTo>
                  <a:pt x="17391" y="68566"/>
                </a:lnTo>
                <a:lnTo>
                  <a:pt x="15921" y="67617"/>
                </a:lnTo>
                <a:lnTo>
                  <a:pt x="13988" y="66032"/>
                </a:lnTo>
                <a:lnTo>
                  <a:pt x="11747" y="64022"/>
                </a:lnTo>
                <a:lnTo>
                  <a:pt x="10253" y="61730"/>
                </a:lnTo>
                <a:lnTo>
                  <a:pt x="9256" y="59249"/>
                </a:lnTo>
                <a:lnTo>
                  <a:pt x="8592" y="56643"/>
                </a:lnTo>
                <a:lnTo>
                  <a:pt x="7198" y="53954"/>
                </a:lnTo>
                <a:lnTo>
                  <a:pt x="5315" y="51208"/>
                </a:lnTo>
                <a:lnTo>
                  <a:pt x="0" y="44508"/>
                </a:lnTo>
                <a:lnTo>
                  <a:pt x="517" y="43005"/>
                </a:lnTo>
                <a:lnTo>
                  <a:pt x="1813" y="41052"/>
                </a:lnTo>
                <a:lnTo>
                  <a:pt x="3630" y="38797"/>
                </a:lnTo>
                <a:lnTo>
                  <a:pt x="4842" y="36341"/>
                </a:lnTo>
                <a:lnTo>
                  <a:pt x="5649" y="33751"/>
                </a:lnTo>
                <a:lnTo>
                  <a:pt x="6188" y="31072"/>
                </a:lnTo>
                <a:lnTo>
                  <a:pt x="7499" y="29286"/>
                </a:lnTo>
                <a:lnTo>
                  <a:pt x="9326" y="28095"/>
                </a:lnTo>
                <a:lnTo>
                  <a:pt x="11496" y="27301"/>
                </a:lnTo>
                <a:lnTo>
                  <a:pt x="12943" y="25819"/>
                </a:lnTo>
                <a:lnTo>
                  <a:pt x="13908" y="23879"/>
                </a:lnTo>
                <a:lnTo>
                  <a:pt x="14551" y="21634"/>
                </a:lnTo>
                <a:lnTo>
                  <a:pt x="15932" y="20136"/>
                </a:lnTo>
                <a:lnTo>
                  <a:pt x="17805" y="19138"/>
                </a:lnTo>
                <a:lnTo>
                  <a:pt x="20006" y="18472"/>
                </a:lnTo>
                <a:lnTo>
                  <a:pt x="22427" y="18028"/>
                </a:lnTo>
                <a:lnTo>
                  <a:pt x="24993" y="17733"/>
                </a:lnTo>
                <a:lnTo>
                  <a:pt x="31404" y="17258"/>
                </a:lnTo>
                <a:lnTo>
                  <a:pt x="34821" y="17193"/>
                </a:lnTo>
                <a:lnTo>
                  <a:pt x="37065" y="17176"/>
                </a:lnTo>
                <a:lnTo>
                  <a:pt x="38562" y="18117"/>
                </a:lnTo>
                <a:lnTo>
                  <a:pt x="39560" y="19696"/>
                </a:lnTo>
                <a:lnTo>
                  <a:pt x="40225" y="21703"/>
                </a:lnTo>
                <a:lnTo>
                  <a:pt x="41620" y="23039"/>
                </a:lnTo>
                <a:lnTo>
                  <a:pt x="43503" y="23931"/>
                </a:lnTo>
                <a:lnTo>
                  <a:pt x="45711" y="24525"/>
                </a:lnTo>
                <a:lnTo>
                  <a:pt x="47183" y="25874"/>
                </a:lnTo>
                <a:lnTo>
                  <a:pt x="48164" y="27725"/>
                </a:lnTo>
                <a:lnTo>
                  <a:pt x="49739" y="32991"/>
                </a:lnTo>
                <a:lnTo>
                  <a:pt x="49869" y="34375"/>
                </a:lnTo>
                <a:lnTo>
                  <a:pt x="49955" y="36250"/>
                </a:lnTo>
                <a:lnTo>
                  <a:pt x="50012" y="38453"/>
                </a:lnTo>
                <a:lnTo>
                  <a:pt x="49098" y="39922"/>
                </a:lnTo>
                <a:lnTo>
                  <a:pt x="47536" y="40901"/>
                </a:lnTo>
                <a:lnTo>
                  <a:pt x="45542" y="41553"/>
                </a:lnTo>
                <a:lnTo>
                  <a:pt x="44213" y="42941"/>
                </a:lnTo>
                <a:lnTo>
                  <a:pt x="43327" y="44819"/>
                </a:lnTo>
                <a:lnTo>
                  <a:pt x="42736" y="47023"/>
                </a:lnTo>
                <a:lnTo>
                  <a:pt x="41390" y="48492"/>
                </a:lnTo>
                <a:lnTo>
                  <a:pt x="39539" y="49472"/>
                </a:lnTo>
                <a:lnTo>
                  <a:pt x="37354" y="50124"/>
                </a:lnTo>
                <a:lnTo>
                  <a:pt x="35896" y="51513"/>
                </a:lnTo>
                <a:lnTo>
                  <a:pt x="34925" y="53390"/>
                </a:lnTo>
                <a:lnTo>
                  <a:pt x="34278" y="55595"/>
                </a:lnTo>
                <a:lnTo>
                  <a:pt x="32893" y="57065"/>
                </a:lnTo>
                <a:lnTo>
                  <a:pt x="31018" y="58044"/>
                </a:lnTo>
                <a:lnTo>
                  <a:pt x="28815" y="58697"/>
                </a:lnTo>
                <a:lnTo>
                  <a:pt x="26394" y="58180"/>
                </a:lnTo>
                <a:lnTo>
                  <a:pt x="23828" y="56883"/>
                </a:lnTo>
                <a:lnTo>
                  <a:pt x="17416" y="52508"/>
                </a:lnTo>
                <a:lnTo>
                  <a:pt x="16889" y="51197"/>
                </a:lnTo>
                <a:lnTo>
                  <a:pt x="16538" y="49369"/>
                </a:lnTo>
                <a:lnTo>
                  <a:pt x="16305" y="47199"/>
                </a:lnTo>
                <a:lnTo>
                  <a:pt x="15197" y="45753"/>
                </a:lnTo>
                <a:lnTo>
                  <a:pt x="13505" y="44788"/>
                </a:lnTo>
                <a:lnTo>
                  <a:pt x="11425" y="44145"/>
                </a:lnTo>
                <a:lnTo>
                  <a:pt x="10038" y="42763"/>
                </a:lnTo>
                <a:lnTo>
                  <a:pt x="9114" y="40890"/>
                </a:lnTo>
                <a:lnTo>
                  <a:pt x="7630" y="35590"/>
                </a:lnTo>
                <a:lnTo>
                  <a:pt x="7508" y="34203"/>
                </a:lnTo>
                <a:lnTo>
                  <a:pt x="7427" y="32326"/>
                </a:lnTo>
                <a:lnTo>
                  <a:pt x="7337" y="27700"/>
                </a:lnTo>
                <a:lnTo>
                  <a:pt x="7296" y="22469"/>
                </a:lnTo>
                <a:lnTo>
                  <a:pt x="8238" y="19741"/>
                </a:lnTo>
                <a:lnTo>
                  <a:pt x="9819" y="16969"/>
                </a:lnTo>
                <a:lnTo>
                  <a:pt x="11825" y="14168"/>
                </a:lnTo>
                <a:lnTo>
                  <a:pt x="14115" y="12302"/>
                </a:lnTo>
                <a:lnTo>
                  <a:pt x="16594" y="11057"/>
                </a:lnTo>
                <a:lnTo>
                  <a:pt x="22866" y="9060"/>
                </a:lnTo>
                <a:lnTo>
                  <a:pt x="24333" y="8897"/>
                </a:lnTo>
                <a:lnTo>
                  <a:pt x="26263" y="8787"/>
                </a:lnTo>
                <a:lnTo>
                  <a:pt x="30948" y="8666"/>
                </a:lnTo>
                <a:lnTo>
                  <a:pt x="36205" y="8611"/>
                </a:lnTo>
                <a:lnTo>
                  <a:pt x="37989" y="9550"/>
                </a:lnTo>
                <a:lnTo>
                  <a:pt x="39177" y="11128"/>
                </a:lnTo>
                <a:lnTo>
                  <a:pt x="39970" y="13132"/>
                </a:lnTo>
                <a:lnTo>
                  <a:pt x="41450" y="15421"/>
                </a:lnTo>
                <a:lnTo>
                  <a:pt x="43390" y="17899"/>
                </a:lnTo>
                <a:lnTo>
                  <a:pt x="45635" y="20505"/>
                </a:lnTo>
                <a:lnTo>
                  <a:pt x="48085" y="23193"/>
                </a:lnTo>
                <a:lnTo>
                  <a:pt x="53347" y="28721"/>
                </a:lnTo>
                <a:lnTo>
                  <a:pt x="55131" y="31529"/>
                </a:lnTo>
                <a:lnTo>
                  <a:pt x="56321" y="34353"/>
                </a:lnTo>
                <a:lnTo>
                  <a:pt x="58230" y="41178"/>
                </a:lnTo>
                <a:lnTo>
                  <a:pt x="58387" y="42691"/>
                </a:lnTo>
                <a:lnTo>
                  <a:pt x="58491" y="44651"/>
                </a:lnTo>
                <a:lnTo>
                  <a:pt x="58607" y="49371"/>
                </a:lnTo>
                <a:lnTo>
                  <a:pt x="58658" y="54643"/>
                </a:lnTo>
                <a:lnTo>
                  <a:pt x="57720" y="56430"/>
                </a:lnTo>
                <a:lnTo>
                  <a:pt x="56141" y="57621"/>
                </a:lnTo>
                <a:lnTo>
                  <a:pt x="51315" y="59533"/>
                </a:lnTo>
                <a:lnTo>
                  <a:pt x="49966" y="59690"/>
                </a:lnTo>
                <a:lnTo>
                  <a:pt x="48115" y="59794"/>
                </a:lnTo>
                <a:lnTo>
                  <a:pt x="42850" y="59962"/>
                </a:lnTo>
                <a:lnTo>
                  <a:pt x="37388" y="59992"/>
                </a:lnTo>
                <a:lnTo>
                  <a:pt x="35919" y="59043"/>
                </a:lnTo>
                <a:lnTo>
                  <a:pt x="34940" y="57458"/>
                </a:lnTo>
                <a:lnTo>
                  <a:pt x="34287" y="55449"/>
                </a:lnTo>
                <a:lnTo>
                  <a:pt x="33852" y="53157"/>
                </a:lnTo>
                <a:lnTo>
                  <a:pt x="33562" y="50677"/>
                </a:lnTo>
                <a:lnTo>
                  <a:pt x="33369" y="48071"/>
                </a:lnTo>
                <a:lnTo>
                  <a:pt x="33240" y="45381"/>
                </a:lnTo>
                <a:lnTo>
                  <a:pt x="33097" y="39852"/>
                </a:lnTo>
                <a:lnTo>
                  <a:pt x="32983" y="5710"/>
                </a:lnTo>
                <a:lnTo>
                  <a:pt x="33935" y="3806"/>
                </a:lnTo>
                <a:lnTo>
                  <a:pt x="35522" y="2536"/>
                </a:lnTo>
                <a:lnTo>
                  <a:pt x="40363" y="498"/>
                </a:lnTo>
                <a:lnTo>
                  <a:pt x="41712" y="331"/>
                </a:lnTo>
                <a:lnTo>
                  <a:pt x="43565" y="219"/>
                </a:lnTo>
                <a:lnTo>
                  <a:pt x="48831" y="40"/>
                </a:lnTo>
                <a:lnTo>
                  <a:pt x="57394" y="0"/>
                </a:lnTo>
                <a:lnTo>
                  <a:pt x="58782" y="951"/>
                </a:lnTo>
                <a:lnTo>
                  <a:pt x="60659" y="2538"/>
                </a:lnTo>
                <a:lnTo>
                  <a:pt x="62864" y="4548"/>
                </a:lnTo>
                <a:lnTo>
                  <a:pt x="65286" y="5888"/>
                </a:lnTo>
                <a:lnTo>
                  <a:pt x="67853" y="6782"/>
                </a:lnTo>
                <a:lnTo>
                  <a:pt x="70517" y="7377"/>
                </a:lnTo>
                <a:lnTo>
                  <a:pt x="72293" y="8727"/>
                </a:lnTo>
                <a:lnTo>
                  <a:pt x="73477" y="10579"/>
                </a:lnTo>
                <a:lnTo>
                  <a:pt x="75377" y="15845"/>
                </a:lnTo>
                <a:lnTo>
                  <a:pt x="75533" y="17230"/>
                </a:lnTo>
                <a:lnTo>
                  <a:pt x="75637" y="19105"/>
                </a:lnTo>
                <a:lnTo>
                  <a:pt x="75706" y="21308"/>
                </a:lnTo>
                <a:lnTo>
                  <a:pt x="74800" y="23729"/>
                </a:lnTo>
                <a:lnTo>
                  <a:pt x="73243" y="26295"/>
                </a:lnTo>
                <a:lnTo>
                  <a:pt x="71253" y="28959"/>
                </a:lnTo>
                <a:lnTo>
                  <a:pt x="68973" y="30735"/>
                </a:lnTo>
                <a:lnTo>
                  <a:pt x="66501" y="31919"/>
                </a:lnTo>
                <a:lnTo>
                  <a:pt x="63901" y="32708"/>
                </a:lnTo>
                <a:lnTo>
                  <a:pt x="62167" y="34186"/>
                </a:lnTo>
                <a:lnTo>
                  <a:pt x="61011" y="36125"/>
                </a:lnTo>
                <a:lnTo>
                  <a:pt x="60240" y="38369"/>
                </a:lnTo>
                <a:lnTo>
                  <a:pt x="58774" y="39866"/>
                </a:lnTo>
                <a:lnTo>
                  <a:pt x="56844" y="40863"/>
                </a:lnTo>
                <a:lnTo>
                  <a:pt x="54605" y="41528"/>
                </a:lnTo>
                <a:lnTo>
                  <a:pt x="52160" y="41972"/>
                </a:lnTo>
                <a:lnTo>
                  <a:pt x="49577" y="42268"/>
                </a:lnTo>
                <a:lnTo>
                  <a:pt x="43139" y="42742"/>
                </a:lnTo>
                <a:lnTo>
                  <a:pt x="41659" y="41828"/>
                </a:lnTo>
                <a:lnTo>
                  <a:pt x="39719" y="40266"/>
                </a:lnTo>
                <a:lnTo>
                  <a:pt x="34313" y="35468"/>
                </a:lnTo>
                <a:lnTo>
                  <a:pt x="32917" y="35073"/>
                </a:lnTo>
                <a:lnTo>
                  <a:pt x="31034" y="34811"/>
                </a:lnTo>
                <a:lnTo>
                  <a:pt x="24797" y="34317"/>
                </a:lnTo>
                <a:lnTo>
                  <a:pt x="15837" y="342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9" name="SMARTPenAnnotation109"/>
          <p:cNvSpPr/>
          <p:nvPr/>
        </p:nvSpPr>
        <p:spPr>
          <a:xfrm>
            <a:off x="3701238" y="5657850"/>
            <a:ext cx="39230" cy="240030"/>
          </a:xfrm>
          <a:custGeom>
            <a:avLst/>
            <a:gdLst/>
            <a:ahLst/>
            <a:cxnLst/>
            <a:rect l="0" t="0" r="0" b="0"/>
            <a:pathLst>
              <a:path w="39230" h="240030">
                <a:moveTo>
                  <a:pt x="4939" y="240029"/>
                </a:moveTo>
                <a:lnTo>
                  <a:pt x="0" y="240029"/>
                </a:lnTo>
                <a:lnTo>
                  <a:pt x="4866" y="240029"/>
                </a:lnTo>
                <a:lnTo>
                  <a:pt x="4933" y="232648"/>
                </a:lnTo>
                <a:lnTo>
                  <a:pt x="4938" y="224108"/>
                </a:lnTo>
                <a:lnTo>
                  <a:pt x="5891" y="222747"/>
                </a:lnTo>
                <a:lnTo>
                  <a:pt x="7479" y="220888"/>
                </a:lnTo>
                <a:lnTo>
                  <a:pt x="9490" y="218696"/>
                </a:lnTo>
                <a:lnTo>
                  <a:pt x="9878" y="216282"/>
                </a:lnTo>
                <a:lnTo>
                  <a:pt x="9184" y="213721"/>
                </a:lnTo>
                <a:lnTo>
                  <a:pt x="7769" y="211060"/>
                </a:lnTo>
                <a:lnTo>
                  <a:pt x="7778" y="209287"/>
                </a:lnTo>
                <a:lnTo>
                  <a:pt x="8737" y="208105"/>
                </a:lnTo>
                <a:lnTo>
                  <a:pt x="10329" y="207316"/>
                </a:lnTo>
                <a:lnTo>
                  <a:pt x="11389" y="205838"/>
                </a:lnTo>
                <a:lnTo>
                  <a:pt x="12568" y="201656"/>
                </a:lnTo>
                <a:lnTo>
                  <a:pt x="12882" y="198255"/>
                </a:lnTo>
                <a:lnTo>
                  <a:pt x="13093" y="194082"/>
                </a:lnTo>
                <a:lnTo>
                  <a:pt x="13232" y="189396"/>
                </a:lnTo>
                <a:lnTo>
                  <a:pt x="14278" y="185319"/>
                </a:lnTo>
                <a:lnTo>
                  <a:pt x="15927" y="181648"/>
                </a:lnTo>
                <a:lnTo>
                  <a:pt x="17979" y="178248"/>
                </a:lnTo>
                <a:lnTo>
                  <a:pt x="19348" y="175030"/>
                </a:lnTo>
                <a:lnTo>
                  <a:pt x="20260" y="171932"/>
                </a:lnTo>
                <a:lnTo>
                  <a:pt x="21273" y="165949"/>
                </a:lnTo>
                <a:lnTo>
                  <a:pt x="21723" y="160115"/>
                </a:lnTo>
                <a:lnTo>
                  <a:pt x="21924" y="154347"/>
                </a:lnTo>
                <a:lnTo>
                  <a:pt x="22037" y="143205"/>
                </a:lnTo>
                <a:lnTo>
                  <a:pt x="22083" y="108689"/>
                </a:lnTo>
                <a:lnTo>
                  <a:pt x="23036" y="105797"/>
                </a:lnTo>
                <a:lnTo>
                  <a:pt x="24624" y="102916"/>
                </a:lnTo>
                <a:lnTo>
                  <a:pt x="26635" y="100043"/>
                </a:lnTo>
                <a:lnTo>
                  <a:pt x="27975" y="97175"/>
                </a:lnTo>
                <a:lnTo>
                  <a:pt x="28869" y="94311"/>
                </a:lnTo>
                <a:lnTo>
                  <a:pt x="29862" y="88588"/>
                </a:lnTo>
                <a:lnTo>
                  <a:pt x="30303" y="82870"/>
                </a:lnTo>
                <a:lnTo>
                  <a:pt x="30587" y="77329"/>
                </a:lnTo>
                <a:lnTo>
                  <a:pt x="30657" y="385"/>
                </a:lnTo>
                <a:lnTo>
                  <a:pt x="31609" y="256"/>
                </a:lnTo>
                <a:lnTo>
                  <a:pt x="33197" y="171"/>
                </a:lnTo>
                <a:lnTo>
                  <a:pt x="39198" y="1"/>
                </a:lnTo>
                <a:lnTo>
                  <a:pt x="3922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0" name="SMARTPenAnnotation110"/>
          <p:cNvSpPr/>
          <p:nvPr/>
        </p:nvSpPr>
        <p:spPr>
          <a:xfrm>
            <a:off x="3706177" y="1594602"/>
            <a:ext cx="1114426" cy="4346141"/>
          </a:xfrm>
          <a:custGeom>
            <a:avLst/>
            <a:gdLst/>
            <a:ahLst/>
            <a:cxnLst/>
            <a:rect l="0" t="0" r="0" b="0"/>
            <a:pathLst>
              <a:path w="1114426" h="4346141">
                <a:moveTo>
                  <a:pt x="0" y="4346140"/>
                </a:moveTo>
                <a:lnTo>
                  <a:pt x="0" y="4321728"/>
                </a:lnTo>
                <a:lnTo>
                  <a:pt x="5891" y="4313837"/>
                </a:lnTo>
                <a:lnTo>
                  <a:pt x="8219" y="4304857"/>
                </a:lnTo>
                <a:lnTo>
                  <a:pt x="8563" y="4287719"/>
                </a:lnTo>
                <a:lnTo>
                  <a:pt x="11108" y="4284298"/>
                </a:lnTo>
                <a:lnTo>
                  <a:pt x="13121" y="4282052"/>
                </a:lnTo>
                <a:lnTo>
                  <a:pt x="14462" y="4279602"/>
                </a:lnTo>
                <a:lnTo>
                  <a:pt x="16792" y="4270574"/>
                </a:lnTo>
                <a:lnTo>
                  <a:pt x="17136" y="4248878"/>
                </a:lnTo>
                <a:lnTo>
                  <a:pt x="18091" y="4247008"/>
                </a:lnTo>
                <a:lnTo>
                  <a:pt x="19681" y="4245763"/>
                </a:lnTo>
                <a:lnTo>
                  <a:pt x="21693" y="4244932"/>
                </a:lnTo>
                <a:lnTo>
                  <a:pt x="23035" y="4243426"/>
                </a:lnTo>
                <a:lnTo>
                  <a:pt x="23929" y="4241469"/>
                </a:lnTo>
                <a:lnTo>
                  <a:pt x="24923" y="4236754"/>
                </a:lnTo>
                <a:lnTo>
                  <a:pt x="26649" y="4210864"/>
                </a:lnTo>
                <a:lnTo>
                  <a:pt x="32499" y="4193618"/>
                </a:lnTo>
                <a:lnTo>
                  <a:pt x="33936" y="4180757"/>
                </a:lnTo>
                <a:lnTo>
                  <a:pt x="35007" y="4177782"/>
                </a:lnTo>
                <a:lnTo>
                  <a:pt x="40111" y="4169045"/>
                </a:lnTo>
                <a:lnTo>
                  <a:pt x="41640" y="4163291"/>
                </a:lnTo>
                <a:lnTo>
                  <a:pt x="43744" y="4134529"/>
                </a:lnTo>
                <a:lnTo>
                  <a:pt x="49634" y="4116628"/>
                </a:lnTo>
                <a:lnTo>
                  <a:pt x="51198" y="4099698"/>
                </a:lnTo>
                <a:lnTo>
                  <a:pt x="51404" y="4078761"/>
                </a:lnTo>
                <a:lnTo>
                  <a:pt x="53961" y="4069825"/>
                </a:lnTo>
                <a:lnTo>
                  <a:pt x="57320" y="4060456"/>
                </a:lnTo>
                <a:lnTo>
                  <a:pt x="59211" y="4048874"/>
                </a:lnTo>
                <a:lnTo>
                  <a:pt x="59903" y="4027406"/>
                </a:lnTo>
                <a:lnTo>
                  <a:pt x="62501" y="4018426"/>
                </a:lnTo>
                <a:lnTo>
                  <a:pt x="65878" y="4008084"/>
                </a:lnTo>
                <a:lnTo>
                  <a:pt x="69295" y="3980480"/>
                </a:lnTo>
                <a:lnTo>
                  <a:pt x="74401" y="3965276"/>
                </a:lnTo>
                <a:lnTo>
                  <a:pt x="77864" y="3932683"/>
                </a:lnTo>
                <a:lnTo>
                  <a:pt x="82972" y="3920528"/>
                </a:lnTo>
                <a:lnTo>
                  <a:pt x="85181" y="3899837"/>
                </a:lnTo>
                <a:lnTo>
                  <a:pt x="85618" y="3877405"/>
                </a:lnTo>
                <a:lnTo>
                  <a:pt x="86606" y="3872677"/>
                </a:lnTo>
                <a:lnTo>
                  <a:pt x="91595" y="3860521"/>
                </a:lnTo>
                <a:lnTo>
                  <a:pt x="93764" y="3839829"/>
                </a:lnTo>
                <a:lnTo>
                  <a:pt x="94192" y="3821948"/>
                </a:lnTo>
                <a:lnTo>
                  <a:pt x="96791" y="3812811"/>
                </a:lnTo>
                <a:lnTo>
                  <a:pt x="100168" y="3802400"/>
                </a:lnTo>
                <a:lnTo>
                  <a:pt x="105252" y="3763162"/>
                </a:lnTo>
                <a:lnTo>
                  <a:pt x="109643" y="3752711"/>
                </a:lnTo>
                <a:lnTo>
                  <a:pt x="114771" y="3744891"/>
                </a:lnTo>
                <a:lnTo>
                  <a:pt x="117684" y="3735701"/>
                </a:lnTo>
                <a:lnTo>
                  <a:pt x="120877" y="3700433"/>
                </a:lnTo>
                <a:lnTo>
                  <a:pt x="125879" y="3688835"/>
                </a:lnTo>
                <a:lnTo>
                  <a:pt x="130593" y="3668332"/>
                </a:lnTo>
                <a:lnTo>
                  <a:pt x="135214" y="3654136"/>
                </a:lnTo>
                <a:lnTo>
                  <a:pt x="137856" y="3631901"/>
                </a:lnTo>
                <a:lnTo>
                  <a:pt x="143894" y="3618069"/>
                </a:lnTo>
                <a:lnTo>
                  <a:pt x="146443" y="3602316"/>
                </a:lnTo>
                <a:lnTo>
                  <a:pt x="152470" y="3584991"/>
                </a:lnTo>
                <a:lnTo>
                  <a:pt x="153942" y="3572114"/>
                </a:lnTo>
                <a:lnTo>
                  <a:pt x="155016" y="3569137"/>
                </a:lnTo>
                <a:lnTo>
                  <a:pt x="160125" y="3560398"/>
                </a:lnTo>
                <a:lnTo>
                  <a:pt x="161654" y="3554644"/>
                </a:lnTo>
                <a:lnTo>
                  <a:pt x="163589" y="3542236"/>
                </a:lnTo>
                <a:lnTo>
                  <a:pt x="169615" y="3524969"/>
                </a:lnTo>
                <a:lnTo>
                  <a:pt x="170227" y="3521515"/>
                </a:lnTo>
                <a:lnTo>
                  <a:pt x="173446" y="3515138"/>
                </a:lnTo>
                <a:lnTo>
                  <a:pt x="175638" y="3512104"/>
                </a:lnTo>
                <a:lnTo>
                  <a:pt x="178074" y="3506192"/>
                </a:lnTo>
                <a:lnTo>
                  <a:pt x="179157" y="3499437"/>
                </a:lnTo>
                <a:lnTo>
                  <a:pt x="179988" y="3469243"/>
                </a:lnTo>
                <a:lnTo>
                  <a:pt x="180952" y="3466267"/>
                </a:lnTo>
                <a:lnTo>
                  <a:pt x="184564" y="3460420"/>
                </a:lnTo>
                <a:lnTo>
                  <a:pt x="186803" y="3452107"/>
                </a:lnTo>
                <a:lnTo>
                  <a:pt x="187400" y="3447223"/>
                </a:lnTo>
                <a:lnTo>
                  <a:pt x="188751" y="3443014"/>
                </a:lnTo>
                <a:lnTo>
                  <a:pt x="194250" y="3432540"/>
                </a:lnTo>
                <a:lnTo>
                  <a:pt x="195871" y="3426381"/>
                </a:lnTo>
                <a:lnTo>
                  <a:pt x="197864" y="3413713"/>
                </a:lnTo>
                <a:lnTo>
                  <a:pt x="203902" y="3396394"/>
                </a:lnTo>
                <a:lnTo>
                  <a:pt x="205377" y="3383518"/>
                </a:lnTo>
                <a:lnTo>
                  <a:pt x="206450" y="3380542"/>
                </a:lnTo>
                <a:lnTo>
                  <a:pt x="211560" y="3371803"/>
                </a:lnTo>
                <a:lnTo>
                  <a:pt x="221586" y="3341494"/>
                </a:lnTo>
                <a:lnTo>
                  <a:pt x="222771" y="3323260"/>
                </a:lnTo>
                <a:lnTo>
                  <a:pt x="223761" y="3320368"/>
                </a:lnTo>
                <a:lnTo>
                  <a:pt x="228754" y="3311746"/>
                </a:lnTo>
                <a:lnTo>
                  <a:pt x="230256" y="3306020"/>
                </a:lnTo>
                <a:lnTo>
                  <a:pt x="231426" y="3279454"/>
                </a:lnTo>
                <a:lnTo>
                  <a:pt x="232389" y="3276876"/>
                </a:lnTo>
                <a:lnTo>
                  <a:pt x="235999" y="3271472"/>
                </a:lnTo>
                <a:lnTo>
                  <a:pt x="245125" y="3260241"/>
                </a:lnTo>
                <a:lnTo>
                  <a:pt x="247057" y="3254553"/>
                </a:lnTo>
                <a:lnTo>
                  <a:pt x="248399" y="3240285"/>
                </a:lnTo>
                <a:lnTo>
                  <a:pt x="248562" y="3228857"/>
                </a:lnTo>
                <a:lnTo>
                  <a:pt x="249528" y="3226000"/>
                </a:lnTo>
                <a:lnTo>
                  <a:pt x="254486" y="3217427"/>
                </a:lnTo>
                <a:lnTo>
                  <a:pt x="257331" y="3208855"/>
                </a:lnTo>
                <a:lnTo>
                  <a:pt x="262831" y="3200282"/>
                </a:lnTo>
                <a:lnTo>
                  <a:pt x="264451" y="3194568"/>
                </a:lnTo>
                <a:lnTo>
                  <a:pt x="266677" y="3158215"/>
                </a:lnTo>
                <a:lnTo>
                  <a:pt x="271632" y="3149083"/>
                </a:lnTo>
                <a:lnTo>
                  <a:pt x="273125" y="3143237"/>
                </a:lnTo>
                <a:lnTo>
                  <a:pt x="273966" y="3134591"/>
                </a:lnTo>
                <a:lnTo>
                  <a:pt x="275036" y="3131723"/>
                </a:lnTo>
                <a:lnTo>
                  <a:pt x="280141" y="3123136"/>
                </a:lnTo>
                <a:lnTo>
                  <a:pt x="281670" y="3117418"/>
                </a:lnTo>
                <a:lnTo>
                  <a:pt x="283603" y="3105033"/>
                </a:lnTo>
                <a:lnTo>
                  <a:pt x="289630" y="3087771"/>
                </a:lnTo>
                <a:lnTo>
                  <a:pt x="291103" y="3074906"/>
                </a:lnTo>
                <a:lnTo>
                  <a:pt x="292176" y="3071930"/>
                </a:lnTo>
                <a:lnTo>
                  <a:pt x="297285" y="3063193"/>
                </a:lnTo>
                <a:lnTo>
                  <a:pt x="300174" y="3054571"/>
                </a:lnTo>
                <a:lnTo>
                  <a:pt x="304226" y="3048845"/>
                </a:lnTo>
                <a:lnTo>
                  <a:pt x="305687" y="3045031"/>
                </a:lnTo>
                <a:lnTo>
                  <a:pt x="308033" y="3027764"/>
                </a:lnTo>
                <a:lnTo>
                  <a:pt x="308576" y="3006078"/>
                </a:lnTo>
                <a:lnTo>
                  <a:pt x="309540" y="3003185"/>
                </a:lnTo>
                <a:lnTo>
                  <a:pt x="313151" y="2997431"/>
                </a:lnTo>
                <a:lnTo>
                  <a:pt x="315391" y="2989159"/>
                </a:lnTo>
                <a:lnTo>
                  <a:pt x="316828" y="2972877"/>
                </a:lnTo>
                <a:lnTo>
                  <a:pt x="317899" y="2969621"/>
                </a:lnTo>
                <a:lnTo>
                  <a:pt x="323004" y="2960488"/>
                </a:lnTo>
                <a:lnTo>
                  <a:pt x="325893" y="2951750"/>
                </a:lnTo>
                <a:lnTo>
                  <a:pt x="329943" y="2945996"/>
                </a:lnTo>
                <a:lnTo>
                  <a:pt x="331405" y="2942176"/>
                </a:lnTo>
                <a:lnTo>
                  <a:pt x="333750" y="2924896"/>
                </a:lnTo>
                <a:lnTo>
                  <a:pt x="334213" y="2912029"/>
                </a:lnTo>
                <a:lnTo>
                  <a:pt x="343052" y="2883915"/>
                </a:lnTo>
                <a:lnTo>
                  <a:pt x="347094" y="2877747"/>
                </a:lnTo>
                <a:lnTo>
                  <a:pt x="349527" y="2869291"/>
                </a:lnTo>
                <a:lnTo>
                  <a:pt x="352419" y="2808885"/>
                </a:lnTo>
                <a:lnTo>
                  <a:pt x="358257" y="2795098"/>
                </a:lnTo>
                <a:lnTo>
                  <a:pt x="359515" y="2783577"/>
                </a:lnTo>
                <a:lnTo>
                  <a:pt x="359940" y="2762618"/>
                </a:lnTo>
                <a:lnTo>
                  <a:pt x="360928" y="2758011"/>
                </a:lnTo>
                <a:lnTo>
                  <a:pt x="365916" y="2746024"/>
                </a:lnTo>
                <a:lnTo>
                  <a:pt x="370624" y="2725390"/>
                </a:lnTo>
                <a:lnTo>
                  <a:pt x="375245" y="2711170"/>
                </a:lnTo>
                <a:lnTo>
                  <a:pt x="376934" y="2688927"/>
                </a:lnTo>
                <a:lnTo>
                  <a:pt x="377156" y="2667489"/>
                </a:lnTo>
                <a:lnTo>
                  <a:pt x="378120" y="2663159"/>
                </a:lnTo>
                <a:lnTo>
                  <a:pt x="383075" y="2651562"/>
                </a:lnTo>
                <a:lnTo>
                  <a:pt x="385231" y="2631060"/>
                </a:lnTo>
                <a:lnTo>
                  <a:pt x="385658" y="2608665"/>
                </a:lnTo>
                <a:lnTo>
                  <a:pt x="386645" y="2603941"/>
                </a:lnTo>
                <a:lnTo>
                  <a:pt x="391633" y="2591789"/>
                </a:lnTo>
                <a:lnTo>
                  <a:pt x="393979" y="2570112"/>
                </a:lnTo>
                <a:lnTo>
                  <a:pt x="394304" y="2544367"/>
                </a:lnTo>
                <a:lnTo>
                  <a:pt x="396861" y="2535385"/>
                </a:lnTo>
                <a:lnTo>
                  <a:pt x="400220" y="2525043"/>
                </a:lnTo>
                <a:lnTo>
                  <a:pt x="402750" y="2492642"/>
                </a:lnTo>
                <a:lnTo>
                  <a:pt x="402803" y="2487539"/>
                </a:lnTo>
                <a:lnTo>
                  <a:pt x="403790" y="2483185"/>
                </a:lnTo>
                <a:lnTo>
                  <a:pt x="408778" y="2471554"/>
                </a:lnTo>
                <a:lnTo>
                  <a:pt x="413487" y="2451040"/>
                </a:lnTo>
                <a:lnTo>
                  <a:pt x="417134" y="2439931"/>
                </a:lnTo>
                <a:lnTo>
                  <a:pt x="420749" y="2411767"/>
                </a:lnTo>
                <a:lnTo>
                  <a:pt x="425868" y="2396524"/>
                </a:lnTo>
                <a:lnTo>
                  <a:pt x="428760" y="2379943"/>
                </a:lnTo>
                <a:lnTo>
                  <a:pt x="434274" y="2362965"/>
                </a:lnTo>
                <a:lnTo>
                  <a:pt x="437893" y="2334630"/>
                </a:lnTo>
                <a:lnTo>
                  <a:pt x="443013" y="2319376"/>
                </a:lnTo>
                <a:lnTo>
                  <a:pt x="446481" y="2286765"/>
                </a:lnTo>
                <a:lnTo>
                  <a:pt x="459418" y="2259365"/>
                </a:lnTo>
                <a:lnTo>
                  <a:pt x="464764" y="2237147"/>
                </a:lnTo>
                <a:lnTo>
                  <a:pt x="468499" y="2225805"/>
                </a:lnTo>
                <a:lnTo>
                  <a:pt x="472178" y="2192531"/>
                </a:lnTo>
                <a:lnTo>
                  <a:pt x="477301" y="2180329"/>
                </a:lnTo>
                <a:lnTo>
                  <a:pt x="482055" y="2159623"/>
                </a:lnTo>
                <a:lnTo>
                  <a:pt x="485709" y="2148487"/>
                </a:lnTo>
                <a:lnTo>
                  <a:pt x="491002" y="2108704"/>
                </a:lnTo>
                <a:lnTo>
                  <a:pt x="494448" y="2097281"/>
                </a:lnTo>
                <a:lnTo>
                  <a:pt x="497340" y="2080141"/>
                </a:lnTo>
                <a:lnTo>
                  <a:pt x="503829" y="2057282"/>
                </a:lnTo>
                <a:lnTo>
                  <a:pt x="506474" y="2028707"/>
                </a:lnTo>
                <a:lnTo>
                  <a:pt x="512512" y="2005848"/>
                </a:lnTo>
                <a:lnTo>
                  <a:pt x="514485" y="1994418"/>
                </a:lnTo>
                <a:lnTo>
                  <a:pt x="519999" y="1976320"/>
                </a:lnTo>
                <a:lnTo>
                  <a:pt x="524885" y="1947627"/>
                </a:lnTo>
                <a:lnTo>
                  <a:pt x="528557" y="1935205"/>
                </a:lnTo>
                <a:lnTo>
                  <a:pt x="533863" y="1894452"/>
                </a:lnTo>
                <a:lnTo>
                  <a:pt x="560111" y="1829875"/>
                </a:lnTo>
                <a:lnTo>
                  <a:pt x="568655" y="1816442"/>
                </a:lnTo>
                <a:lnTo>
                  <a:pt x="571823" y="1804510"/>
                </a:lnTo>
                <a:lnTo>
                  <a:pt x="574183" y="1790634"/>
                </a:lnTo>
                <a:lnTo>
                  <a:pt x="589539" y="1732820"/>
                </a:lnTo>
                <a:lnTo>
                  <a:pt x="590193" y="1726674"/>
                </a:lnTo>
                <a:lnTo>
                  <a:pt x="593461" y="1717305"/>
                </a:lnTo>
                <a:lnTo>
                  <a:pt x="603319" y="1698979"/>
                </a:lnTo>
                <a:lnTo>
                  <a:pt x="606279" y="1688169"/>
                </a:lnTo>
                <a:lnTo>
                  <a:pt x="609288" y="1660025"/>
                </a:lnTo>
                <a:lnTo>
                  <a:pt x="615371" y="1637217"/>
                </a:lnTo>
                <a:lnTo>
                  <a:pt x="615987" y="1631507"/>
                </a:lnTo>
                <a:lnTo>
                  <a:pt x="619212" y="1622621"/>
                </a:lnTo>
                <a:lnTo>
                  <a:pt x="621405" y="1618918"/>
                </a:lnTo>
                <a:lnTo>
                  <a:pt x="623843" y="1609724"/>
                </a:lnTo>
                <a:lnTo>
                  <a:pt x="626488" y="1582702"/>
                </a:lnTo>
                <a:lnTo>
                  <a:pt x="633139" y="1558883"/>
                </a:lnTo>
                <a:lnTo>
                  <a:pt x="635075" y="1539275"/>
                </a:lnTo>
                <a:lnTo>
                  <a:pt x="641714" y="1515945"/>
                </a:lnTo>
                <a:lnTo>
                  <a:pt x="643819" y="1480779"/>
                </a:lnTo>
                <a:lnTo>
                  <a:pt x="648807" y="1468742"/>
                </a:lnTo>
                <a:lnTo>
                  <a:pt x="650976" y="1448091"/>
                </a:lnTo>
                <a:lnTo>
                  <a:pt x="651405" y="1425668"/>
                </a:lnTo>
                <a:lnTo>
                  <a:pt x="652392" y="1420941"/>
                </a:lnTo>
                <a:lnTo>
                  <a:pt x="657381" y="1408785"/>
                </a:lnTo>
                <a:lnTo>
                  <a:pt x="662089" y="1388094"/>
                </a:lnTo>
                <a:lnTo>
                  <a:pt x="665737" y="1376960"/>
                </a:lnTo>
                <a:lnTo>
                  <a:pt x="668743" y="1360935"/>
                </a:lnTo>
                <a:lnTo>
                  <a:pt x="682249" y="1333534"/>
                </a:lnTo>
                <a:lnTo>
                  <a:pt x="685098" y="1313857"/>
                </a:lnTo>
                <a:lnTo>
                  <a:pt x="685332" y="1310205"/>
                </a:lnTo>
                <a:lnTo>
                  <a:pt x="693140" y="1284231"/>
                </a:lnTo>
                <a:lnTo>
                  <a:pt x="695253" y="1254245"/>
                </a:lnTo>
                <a:lnTo>
                  <a:pt x="701143" y="1236282"/>
                </a:lnTo>
                <a:lnTo>
                  <a:pt x="703097" y="1228526"/>
                </a:lnTo>
                <a:lnTo>
                  <a:pt x="709572" y="1210564"/>
                </a:lnTo>
                <a:lnTo>
                  <a:pt x="710220" y="1207054"/>
                </a:lnTo>
                <a:lnTo>
                  <a:pt x="713481" y="1200613"/>
                </a:lnTo>
                <a:lnTo>
                  <a:pt x="715684" y="1197562"/>
                </a:lnTo>
                <a:lnTo>
                  <a:pt x="718132" y="1191632"/>
                </a:lnTo>
                <a:lnTo>
                  <a:pt x="719220" y="1184869"/>
                </a:lnTo>
                <a:lnTo>
                  <a:pt x="719703" y="1175513"/>
                </a:lnTo>
                <a:lnTo>
                  <a:pt x="720785" y="1171304"/>
                </a:lnTo>
                <a:lnTo>
                  <a:pt x="726824" y="1157704"/>
                </a:lnTo>
                <a:lnTo>
                  <a:pt x="728299" y="1145846"/>
                </a:lnTo>
                <a:lnTo>
                  <a:pt x="728653" y="1112644"/>
                </a:lnTo>
                <a:lnTo>
                  <a:pt x="729609" y="1109389"/>
                </a:lnTo>
                <a:lnTo>
                  <a:pt x="734552" y="1100256"/>
                </a:lnTo>
                <a:lnTo>
                  <a:pt x="736042" y="1094410"/>
                </a:lnTo>
                <a:lnTo>
                  <a:pt x="737234" y="1042870"/>
                </a:lnTo>
                <a:lnTo>
                  <a:pt x="738187" y="1040013"/>
                </a:lnTo>
                <a:lnTo>
                  <a:pt x="743127" y="1031440"/>
                </a:lnTo>
                <a:lnTo>
                  <a:pt x="744616" y="1025725"/>
                </a:lnTo>
                <a:lnTo>
                  <a:pt x="745454" y="1017152"/>
                </a:lnTo>
                <a:lnTo>
                  <a:pt x="746525" y="1014295"/>
                </a:lnTo>
                <a:lnTo>
                  <a:pt x="751629" y="1005723"/>
                </a:lnTo>
                <a:lnTo>
                  <a:pt x="753157" y="1000008"/>
                </a:lnTo>
                <a:lnTo>
                  <a:pt x="754349" y="974290"/>
                </a:lnTo>
                <a:lnTo>
                  <a:pt x="755311" y="971433"/>
                </a:lnTo>
                <a:lnTo>
                  <a:pt x="760265" y="962860"/>
                </a:lnTo>
                <a:lnTo>
                  <a:pt x="761758" y="957145"/>
                </a:lnTo>
                <a:lnTo>
                  <a:pt x="762848" y="932619"/>
                </a:lnTo>
                <a:lnTo>
                  <a:pt x="763835" y="929364"/>
                </a:lnTo>
                <a:lnTo>
                  <a:pt x="776616" y="905603"/>
                </a:lnTo>
                <a:lnTo>
                  <a:pt x="779066" y="895095"/>
                </a:lnTo>
                <a:lnTo>
                  <a:pt x="780959" y="876254"/>
                </a:lnTo>
                <a:lnTo>
                  <a:pt x="786865" y="858934"/>
                </a:lnTo>
                <a:lnTo>
                  <a:pt x="787466" y="855476"/>
                </a:lnTo>
                <a:lnTo>
                  <a:pt x="790676" y="849094"/>
                </a:lnTo>
                <a:lnTo>
                  <a:pt x="800496" y="837235"/>
                </a:lnTo>
                <a:lnTo>
                  <a:pt x="802269" y="833390"/>
                </a:lnTo>
                <a:lnTo>
                  <a:pt x="805716" y="819830"/>
                </a:lnTo>
                <a:lnTo>
                  <a:pt x="811395" y="808403"/>
                </a:lnTo>
                <a:lnTo>
                  <a:pt x="814454" y="794328"/>
                </a:lnTo>
                <a:lnTo>
                  <a:pt x="820016" y="782750"/>
                </a:lnTo>
                <a:lnTo>
                  <a:pt x="823041" y="768630"/>
                </a:lnTo>
                <a:lnTo>
                  <a:pt x="828593" y="757038"/>
                </a:lnTo>
                <a:lnTo>
                  <a:pt x="833492" y="736537"/>
                </a:lnTo>
                <a:lnTo>
                  <a:pt x="838118" y="726382"/>
                </a:lnTo>
                <a:lnTo>
                  <a:pt x="843349" y="718694"/>
                </a:lnTo>
                <a:lnTo>
                  <a:pt x="846309" y="709562"/>
                </a:lnTo>
                <a:lnTo>
                  <a:pt x="847099" y="704459"/>
                </a:lnTo>
                <a:lnTo>
                  <a:pt x="850516" y="696250"/>
                </a:lnTo>
                <a:lnTo>
                  <a:pt x="852761" y="692728"/>
                </a:lnTo>
                <a:lnTo>
                  <a:pt x="855255" y="683734"/>
                </a:lnTo>
                <a:lnTo>
                  <a:pt x="859199" y="665420"/>
                </a:lnTo>
                <a:lnTo>
                  <a:pt x="863860" y="644436"/>
                </a:lnTo>
                <a:lnTo>
                  <a:pt x="865902" y="632108"/>
                </a:lnTo>
                <a:lnTo>
                  <a:pt x="869986" y="620279"/>
                </a:lnTo>
                <a:lnTo>
                  <a:pt x="874975" y="611212"/>
                </a:lnTo>
                <a:lnTo>
                  <a:pt x="877640" y="607461"/>
                </a:lnTo>
                <a:lnTo>
                  <a:pt x="880600" y="598212"/>
                </a:lnTo>
                <a:lnTo>
                  <a:pt x="882868" y="587752"/>
                </a:lnTo>
                <a:lnTo>
                  <a:pt x="888547" y="571153"/>
                </a:lnTo>
                <a:lnTo>
                  <a:pt x="893489" y="548477"/>
                </a:lnTo>
                <a:lnTo>
                  <a:pt x="905132" y="519941"/>
                </a:lnTo>
                <a:lnTo>
                  <a:pt x="910523" y="497086"/>
                </a:lnTo>
                <a:lnTo>
                  <a:pt x="922262" y="468512"/>
                </a:lnTo>
                <a:lnTo>
                  <a:pt x="927666" y="445653"/>
                </a:lnTo>
                <a:lnTo>
                  <a:pt x="947809" y="394041"/>
                </a:lnTo>
                <a:lnTo>
                  <a:pt x="953349" y="369030"/>
                </a:lnTo>
                <a:lnTo>
                  <a:pt x="985852" y="293139"/>
                </a:lnTo>
                <a:lnTo>
                  <a:pt x="990606" y="280714"/>
                </a:lnTo>
                <a:lnTo>
                  <a:pt x="996199" y="257215"/>
                </a:lnTo>
                <a:lnTo>
                  <a:pt x="999968" y="245697"/>
                </a:lnTo>
                <a:lnTo>
                  <a:pt x="1001643" y="234229"/>
                </a:lnTo>
                <a:lnTo>
                  <a:pt x="1003994" y="228503"/>
                </a:lnTo>
                <a:lnTo>
                  <a:pt x="1014501" y="211344"/>
                </a:lnTo>
                <a:lnTo>
                  <a:pt x="1019413" y="195147"/>
                </a:lnTo>
                <a:lnTo>
                  <a:pt x="1040213" y="156692"/>
                </a:lnTo>
                <a:lnTo>
                  <a:pt x="1043342" y="145458"/>
                </a:lnTo>
                <a:lnTo>
                  <a:pt x="1044176" y="139796"/>
                </a:lnTo>
                <a:lnTo>
                  <a:pt x="1046638" y="134115"/>
                </a:lnTo>
                <a:lnTo>
                  <a:pt x="1059196" y="113851"/>
                </a:lnTo>
                <a:lnTo>
                  <a:pt x="1080014" y="63807"/>
                </a:lnTo>
                <a:lnTo>
                  <a:pt x="1093710" y="39804"/>
                </a:lnTo>
                <a:lnTo>
                  <a:pt x="1097175" y="29279"/>
                </a:lnTo>
                <a:lnTo>
                  <a:pt x="1102858" y="20129"/>
                </a:lnTo>
                <a:lnTo>
                  <a:pt x="1104522" y="14278"/>
                </a:lnTo>
                <a:lnTo>
                  <a:pt x="1105918" y="12337"/>
                </a:lnTo>
                <a:lnTo>
                  <a:pt x="1107801" y="11043"/>
                </a:lnTo>
                <a:lnTo>
                  <a:pt x="1110009" y="10180"/>
                </a:lnTo>
                <a:lnTo>
                  <a:pt x="1111481" y="8653"/>
                </a:lnTo>
                <a:lnTo>
                  <a:pt x="1112462" y="6682"/>
                </a:lnTo>
                <a:lnTo>
                  <a:pt x="1114391" y="0"/>
                </a:lnTo>
                <a:lnTo>
                  <a:pt x="1114425" y="170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1" name="SMARTPenAnnotation111"/>
          <p:cNvSpPr/>
          <p:nvPr/>
        </p:nvSpPr>
        <p:spPr>
          <a:xfrm>
            <a:off x="4374832" y="2580334"/>
            <a:ext cx="124876" cy="111314"/>
          </a:xfrm>
          <a:custGeom>
            <a:avLst/>
            <a:gdLst/>
            <a:ahLst/>
            <a:cxnLst/>
            <a:rect l="0" t="0" r="0" b="0"/>
            <a:pathLst>
              <a:path w="124876" h="111314">
                <a:moveTo>
                  <a:pt x="17145" y="59996"/>
                </a:moveTo>
                <a:lnTo>
                  <a:pt x="362" y="59996"/>
                </a:lnTo>
                <a:lnTo>
                  <a:pt x="161" y="62536"/>
                </a:lnTo>
                <a:lnTo>
                  <a:pt x="32" y="67376"/>
                </a:lnTo>
                <a:lnTo>
                  <a:pt x="2" y="75844"/>
                </a:lnTo>
                <a:lnTo>
                  <a:pt x="2541" y="79105"/>
                </a:lnTo>
                <a:lnTo>
                  <a:pt x="4551" y="81307"/>
                </a:lnTo>
                <a:lnTo>
                  <a:pt x="9325" y="86295"/>
                </a:lnTo>
                <a:lnTo>
                  <a:pt x="24068" y="101199"/>
                </a:lnTo>
                <a:lnTo>
                  <a:pt x="25571" y="101752"/>
                </a:lnTo>
                <a:lnTo>
                  <a:pt x="27525" y="102121"/>
                </a:lnTo>
                <a:lnTo>
                  <a:pt x="29780" y="102366"/>
                </a:lnTo>
                <a:lnTo>
                  <a:pt x="32236" y="102530"/>
                </a:lnTo>
                <a:lnTo>
                  <a:pt x="34825" y="102640"/>
                </a:lnTo>
                <a:lnTo>
                  <a:pt x="41196" y="102761"/>
                </a:lnTo>
                <a:lnTo>
                  <a:pt x="77078" y="102857"/>
                </a:lnTo>
                <a:lnTo>
                  <a:pt x="79961" y="101905"/>
                </a:lnTo>
                <a:lnTo>
                  <a:pt x="81882" y="100318"/>
                </a:lnTo>
                <a:lnTo>
                  <a:pt x="83163" y="98307"/>
                </a:lnTo>
                <a:lnTo>
                  <a:pt x="84969" y="96967"/>
                </a:lnTo>
                <a:lnTo>
                  <a:pt x="87126" y="96073"/>
                </a:lnTo>
                <a:lnTo>
                  <a:pt x="89517" y="95477"/>
                </a:lnTo>
                <a:lnTo>
                  <a:pt x="92063" y="94127"/>
                </a:lnTo>
                <a:lnTo>
                  <a:pt x="94713" y="92275"/>
                </a:lnTo>
                <a:lnTo>
                  <a:pt x="97432" y="90088"/>
                </a:lnTo>
                <a:lnTo>
                  <a:pt x="99244" y="87677"/>
                </a:lnTo>
                <a:lnTo>
                  <a:pt x="100453" y="85117"/>
                </a:lnTo>
                <a:lnTo>
                  <a:pt x="101259" y="82459"/>
                </a:lnTo>
                <a:lnTo>
                  <a:pt x="102748" y="79733"/>
                </a:lnTo>
                <a:lnTo>
                  <a:pt x="104694" y="76964"/>
                </a:lnTo>
                <a:lnTo>
                  <a:pt x="106944" y="74165"/>
                </a:lnTo>
                <a:lnTo>
                  <a:pt x="108443" y="71347"/>
                </a:lnTo>
                <a:lnTo>
                  <a:pt x="109443" y="68516"/>
                </a:lnTo>
                <a:lnTo>
                  <a:pt x="110110" y="65676"/>
                </a:lnTo>
                <a:lnTo>
                  <a:pt x="110554" y="62830"/>
                </a:lnTo>
                <a:lnTo>
                  <a:pt x="110850" y="59980"/>
                </a:lnTo>
                <a:lnTo>
                  <a:pt x="111048" y="57128"/>
                </a:lnTo>
                <a:lnTo>
                  <a:pt x="110227" y="54273"/>
                </a:lnTo>
                <a:lnTo>
                  <a:pt x="108727" y="51419"/>
                </a:lnTo>
                <a:lnTo>
                  <a:pt x="106775" y="48563"/>
                </a:lnTo>
                <a:lnTo>
                  <a:pt x="104521" y="44754"/>
                </a:lnTo>
                <a:lnTo>
                  <a:pt x="102065" y="40309"/>
                </a:lnTo>
                <a:lnTo>
                  <a:pt x="99476" y="35441"/>
                </a:lnTo>
                <a:lnTo>
                  <a:pt x="97750" y="31244"/>
                </a:lnTo>
                <a:lnTo>
                  <a:pt x="96599" y="27493"/>
                </a:lnTo>
                <a:lnTo>
                  <a:pt x="95832" y="24039"/>
                </a:lnTo>
                <a:lnTo>
                  <a:pt x="94368" y="21737"/>
                </a:lnTo>
                <a:lnTo>
                  <a:pt x="92439" y="20203"/>
                </a:lnTo>
                <a:lnTo>
                  <a:pt x="90201" y="19179"/>
                </a:lnTo>
                <a:lnTo>
                  <a:pt x="88709" y="17545"/>
                </a:lnTo>
                <a:lnTo>
                  <a:pt x="87714" y="15503"/>
                </a:lnTo>
                <a:lnTo>
                  <a:pt x="87051" y="13189"/>
                </a:lnTo>
                <a:lnTo>
                  <a:pt x="85657" y="10693"/>
                </a:lnTo>
                <a:lnTo>
                  <a:pt x="83774" y="8078"/>
                </a:lnTo>
                <a:lnTo>
                  <a:pt x="81567" y="5381"/>
                </a:lnTo>
                <a:lnTo>
                  <a:pt x="79143" y="3583"/>
                </a:lnTo>
                <a:lnTo>
                  <a:pt x="76575" y="2385"/>
                </a:lnTo>
                <a:lnTo>
                  <a:pt x="73910" y="1586"/>
                </a:lnTo>
                <a:lnTo>
                  <a:pt x="71180" y="1053"/>
                </a:lnTo>
                <a:lnTo>
                  <a:pt x="68409" y="698"/>
                </a:lnTo>
                <a:lnTo>
                  <a:pt x="65608" y="462"/>
                </a:lnTo>
                <a:lnTo>
                  <a:pt x="62789" y="304"/>
                </a:lnTo>
                <a:lnTo>
                  <a:pt x="57116" y="128"/>
                </a:lnTo>
                <a:lnTo>
                  <a:pt x="42858" y="7"/>
                </a:lnTo>
                <a:lnTo>
                  <a:pt x="40002" y="0"/>
                </a:lnTo>
                <a:lnTo>
                  <a:pt x="38098" y="949"/>
                </a:lnTo>
                <a:lnTo>
                  <a:pt x="36829" y="2534"/>
                </a:lnTo>
                <a:lnTo>
                  <a:pt x="35983" y="4542"/>
                </a:lnTo>
                <a:lnTo>
                  <a:pt x="34466" y="5882"/>
                </a:lnTo>
                <a:lnTo>
                  <a:pt x="32502" y="6775"/>
                </a:lnTo>
                <a:lnTo>
                  <a:pt x="30241" y="7370"/>
                </a:lnTo>
                <a:lnTo>
                  <a:pt x="28733" y="8719"/>
                </a:lnTo>
                <a:lnTo>
                  <a:pt x="27728" y="10572"/>
                </a:lnTo>
                <a:lnTo>
                  <a:pt x="27057" y="12759"/>
                </a:lnTo>
                <a:lnTo>
                  <a:pt x="26611" y="15169"/>
                </a:lnTo>
                <a:lnTo>
                  <a:pt x="26313" y="17729"/>
                </a:lnTo>
                <a:lnTo>
                  <a:pt x="26115" y="20388"/>
                </a:lnTo>
                <a:lnTo>
                  <a:pt x="25982" y="23113"/>
                </a:lnTo>
                <a:lnTo>
                  <a:pt x="25835" y="28681"/>
                </a:lnTo>
                <a:lnTo>
                  <a:pt x="25752" y="41721"/>
                </a:lnTo>
                <a:lnTo>
                  <a:pt x="26693" y="45908"/>
                </a:lnTo>
                <a:lnTo>
                  <a:pt x="28273" y="49651"/>
                </a:lnTo>
                <a:lnTo>
                  <a:pt x="30279" y="53100"/>
                </a:lnTo>
                <a:lnTo>
                  <a:pt x="31616" y="56350"/>
                </a:lnTo>
                <a:lnTo>
                  <a:pt x="32507" y="59471"/>
                </a:lnTo>
                <a:lnTo>
                  <a:pt x="33102" y="62503"/>
                </a:lnTo>
                <a:lnTo>
                  <a:pt x="34450" y="65477"/>
                </a:lnTo>
                <a:lnTo>
                  <a:pt x="36302" y="68413"/>
                </a:lnTo>
                <a:lnTo>
                  <a:pt x="38489" y="71322"/>
                </a:lnTo>
                <a:lnTo>
                  <a:pt x="40900" y="74214"/>
                </a:lnTo>
                <a:lnTo>
                  <a:pt x="43459" y="77095"/>
                </a:lnTo>
                <a:lnTo>
                  <a:pt x="48842" y="82835"/>
                </a:lnTo>
                <a:lnTo>
                  <a:pt x="66897" y="101164"/>
                </a:lnTo>
                <a:lnTo>
                  <a:pt x="69363" y="102681"/>
                </a:lnTo>
                <a:lnTo>
                  <a:pt x="72912" y="104645"/>
                </a:lnTo>
                <a:lnTo>
                  <a:pt x="77183" y="106907"/>
                </a:lnTo>
                <a:lnTo>
                  <a:pt x="80983" y="108415"/>
                </a:lnTo>
                <a:lnTo>
                  <a:pt x="84469" y="109420"/>
                </a:lnTo>
                <a:lnTo>
                  <a:pt x="87745" y="110090"/>
                </a:lnTo>
                <a:lnTo>
                  <a:pt x="90881" y="110537"/>
                </a:lnTo>
                <a:lnTo>
                  <a:pt x="93925" y="110835"/>
                </a:lnTo>
                <a:lnTo>
                  <a:pt x="96907" y="111033"/>
                </a:lnTo>
                <a:lnTo>
                  <a:pt x="99847" y="111166"/>
                </a:lnTo>
                <a:lnTo>
                  <a:pt x="105654" y="111313"/>
                </a:lnTo>
                <a:lnTo>
                  <a:pt x="107584" y="110400"/>
                </a:lnTo>
                <a:lnTo>
                  <a:pt x="108870" y="108838"/>
                </a:lnTo>
                <a:lnTo>
                  <a:pt x="109727" y="106845"/>
                </a:lnTo>
                <a:lnTo>
                  <a:pt x="111251" y="105516"/>
                </a:lnTo>
                <a:lnTo>
                  <a:pt x="113220" y="104630"/>
                </a:lnTo>
                <a:lnTo>
                  <a:pt x="115485" y="104039"/>
                </a:lnTo>
                <a:lnTo>
                  <a:pt x="116995" y="102693"/>
                </a:lnTo>
                <a:lnTo>
                  <a:pt x="118002" y="100843"/>
                </a:lnTo>
                <a:lnTo>
                  <a:pt x="118673" y="98657"/>
                </a:lnTo>
                <a:lnTo>
                  <a:pt x="119120" y="96248"/>
                </a:lnTo>
                <a:lnTo>
                  <a:pt x="119418" y="93689"/>
                </a:lnTo>
                <a:lnTo>
                  <a:pt x="119617" y="91030"/>
                </a:lnTo>
                <a:lnTo>
                  <a:pt x="120702" y="88305"/>
                </a:lnTo>
                <a:lnTo>
                  <a:pt x="122378" y="85536"/>
                </a:lnTo>
                <a:lnTo>
                  <a:pt x="124448" y="82737"/>
                </a:lnTo>
                <a:lnTo>
                  <a:pt x="124875" y="79919"/>
                </a:lnTo>
                <a:lnTo>
                  <a:pt x="124208" y="77088"/>
                </a:lnTo>
                <a:lnTo>
                  <a:pt x="122810" y="74248"/>
                </a:lnTo>
                <a:lnTo>
                  <a:pt x="121879" y="71402"/>
                </a:lnTo>
                <a:lnTo>
                  <a:pt x="121257" y="68553"/>
                </a:lnTo>
                <a:lnTo>
                  <a:pt x="120843" y="65700"/>
                </a:lnTo>
                <a:lnTo>
                  <a:pt x="119615" y="62846"/>
                </a:lnTo>
                <a:lnTo>
                  <a:pt x="117843" y="59991"/>
                </a:lnTo>
                <a:lnTo>
                  <a:pt x="115709" y="57135"/>
                </a:lnTo>
                <a:lnTo>
                  <a:pt x="114287" y="54279"/>
                </a:lnTo>
                <a:lnTo>
                  <a:pt x="113339" y="51422"/>
                </a:lnTo>
                <a:lnTo>
                  <a:pt x="112707" y="48565"/>
                </a:lnTo>
                <a:lnTo>
                  <a:pt x="110380" y="45707"/>
                </a:lnTo>
                <a:lnTo>
                  <a:pt x="106925" y="42850"/>
                </a:lnTo>
                <a:lnTo>
                  <a:pt x="102716" y="39993"/>
                </a:lnTo>
                <a:lnTo>
                  <a:pt x="98957" y="37135"/>
                </a:lnTo>
                <a:lnTo>
                  <a:pt x="95499" y="34278"/>
                </a:lnTo>
                <a:lnTo>
                  <a:pt x="92241" y="31420"/>
                </a:lnTo>
                <a:lnTo>
                  <a:pt x="88164" y="28563"/>
                </a:lnTo>
                <a:lnTo>
                  <a:pt x="83541" y="25705"/>
                </a:lnTo>
                <a:lnTo>
                  <a:pt x="78554" y="22848"/>
                </a:lnTo>
                <a:lnTo>
                  <a:pt x="74277" y="20943"/>
                </a:lnTo>
                <a:lnTo>
                  <a:pt x="70473" y="19673"/>
                </a:lnTo>
                <a:lnTo>
                  <a:pt x="66985" y="18826"/>
                </a:lnTo>
                <a:lnTo>
                  <a:pt x="62754" y="18262"/>
                </a:lnTo>
                <a:lnTo>
                  <a:pt x="58029" y="17886"/>
                </a:lnTo>
                <a:lnTo>
                  <a:pt x="48650" y="17468"/>
                </a:lnTo>
                <a:lnTo>
                  <a:pt x="41308" y="17282"/>
                </a:lnTo>
                <a:lnTo>
                  <a:pt x="15594" y="17146"/>
                </a:lnTo>
                <a:lnTo>
                  <a:pt x="13253" y="18094"/>
                </a:lnTo>
                <a:lnTo>
                  <a:pt x="11693" y="19679"/>
                </a:lnTo>
                <a:lnTo>
                  <a:pt x="10653" y="21688"/>
                </a:lnTo>
                <a:lnTo>
                  <a:pt x="9007" y="23027"/>
                </a:lnTo>
                <a:lnTo>
                  <a:pt x="6957" y="23920"/>
                </a:lnTo>
                <a:lnTo>
                  <a:pt x="0" y="257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2" name="SMARTPenAnnotation112"/>
          <p:cNvSpPr/>
          <p:nvPr/>
        </p:nvSpPr>
        <p:spPr>
          <a:xfrm>
            <a:off x="3569777" y="2991951"/>
            <a:ext cx="108874" cy="76608"/>
          </a:xfrm>
          <a:custGeom>
            <a:avLst/>
            <a:gdLst/>
            <a:ahLst/>
            <a:cxnLst/>
            <a:rect l="0" t="0" r="0" b="0"/>
            <a:pathLst>
              <a:path w="108874" h="76608">
                <a:moveTo>
                  <a:pt x="67820" y="16996"/>
                </a:moveTo>
                <a:lnTo>
                  <a:pt x="97600" y="16996"/>
                </a:lnTo>
                <a:lnTo>
                  <a:pt x="99103" y="17949"/>
                </a:lnTo>
                <a:lnTo>
                  <a:pt x="100105" y="19536"/>
                </a:lnTo>
                <a:lnTo>
                  <a:pt x="101993" y="25216"/>
                </a:lnTo>
                <a:lnTo>
                  <a:pt x="101079" y="26286"/>
                </a:lnTo>
                <a:lnTo>
                  <a:pt x="99518" y="27952"/>
                </a:lnTo>
                <a:lnTo>
                  <a:pt x="94719" y="32919"/>
                </a:lnTo>
                <a:lnTo>
                  <a:pt x="94325" y="34279"/>
                </a:lnTo>
                <a:lnTo>
                  <a:pt x="94063" y="36138"/>
                </a:lnTo>
                <a:lnTo>
                  <a:pt x="93888" y="38330"/>
                </a:lnTo>
                <a:lnTo>
                  <a:pt x="92819" y="39791"/>
                </a:lnTo>
                <a:lnTo>
                  <a:pt x="91153" y="40765"/>
                </a:lnTo>
                <a:lnTo>
                  <a:pt x="89091" y="41415"/>
                </a:lnTo>
                <a:lnTo>
                  <a:pt x="86763" y="41848"/>
                </a:lnTo>
                <a:lnTo>
                  <a:pt x="84259" y="42136"/>
                </a:lnTo>
                <a:lnTo>
                  <a:pt x="81637" y="42329"/>
                </a:lnTo>
                <a:lnTo>
                  <a:pt x="78936" y="43409"/>
                </a:lnTo>
                <a:lnTo>
                  <a:pt x="76183" y="45083"/>
                </a:lnTo>
                <a:lnTo>
                  <a:pt x="73395" y="47150"/>
                </a:lnTo>
                <a:lnTo>
                  <a:pt x="70585" y="48529"/>
                </a:lnTo>
                <a:lnTo>
                  <a:pt x="67758" y="49448"/>
                </a:lnTo>
                <a:lnTo>
                  <a:pt x="64921" y="50061"/>
                </a:lnTo>
                <a:lnTo>
                  <a:pt x="62078" y="50469"/>
                </a:lnTo>
                <a:lnTo>
                  <a:pt x="59229" y="50741"/>
                </a:lnTo>
                <a:lnTo>
                  <a:pt x="56378" y="50923"/>
                </a:lnTo>
                <a:lnTo>
                  <a:pt x="53525" y="51044"/>
                </a:lnTo>
                <a:lnTo>
                  <a:pt x="43795" y="51254"/>
                </a:lnTo>
                <a:lnTo>
                  <a:pt x="42278" y="50312"/>
                </a:lnTo>
                <a:lnTo>
                  <a:pt x="40315" y="48732"/>
                </a:lnTo>
                <a:lnTo>
                  <a:pt x="38053" y="46726"/>
                </a:lnTo>
                <a:lnTo>
                  <a:pt x="35593" y="45388"/>
                </a:lnTo>
                <a:lnTo>
                  <a:pt x="33000" y="44497"/>
                </a:lnTo>
                <a:lnTo>
                  <a:pt x="30319" y="43902"/>
                </a:lnTo>
                <a:lnTo>
                  <a:pt x="28532" y="42554"/>
                </a:lnTo>
                <a:lnTo>
                  <a:pt x="27341" y="40702"/>
                </a:lnTo>
                <a:lnTo>
                  <a:pt x="25428" y="35437"/>
                </a:lnTo>
                <a:lnTo>
                  <a:pt x="24319" y="34053"/>
                </a:lnTo>
                <a:lnTo>
                  <a:pt x="22626" y="32177"/>
                </a:lnTo>
                <a:lnTo>
                  <a:pt x="20546" y="29974"/>
                </a:lnTo>
                <a:lnTo>
                  <a:pt x="20112" y="28506"/>
                </a:lnTo>
                <a:lnTo>
                  <a:pt x="20774" y="27527"/>
                </a:lnTo>
                <a:lnTo>
                  <a:pt x="22169" y="26874"/>
                </a:lnTo>
                <a:lnTo>
                  <a:pt x="23099" y="25486"/>
                </a:lnTo>
                <a:lnTo>
                  <a:pt x="23718" y="23609"/>
                </a:lnTo>
                <a:lnTo>
                  <a:pt x="24131" y="21404"/>
                </a:lnTo>
                <a:lnTo>
                  <a:pt x="24407" y="18983"/>
                </a:lnTo>
                <a:lnTo>
                  <a:pt x="24590" y="16415"/>
                </a:lnTo>
                <a:lnTo>
                  <a:pt x="24712" y="13751"/>
                </a:lnTo>
                <a:lnTo>
                  <a:pt x="25746" y="11975"/>
                </a:lnTo>
                <a:lnTo>
                  <a:pt x="27389" y="10792"/>
                </a:lnTo>
                <a:lnTo>
                  <a:pt x="29436" y="10002"/>
                </a:lnTo>
                <a:lnTo>
                  <a:pt x="31753" y="9476"/>
                </a:lnTo>
                <a:lnTo>
                  <a:pt x="34251" y="9125"/>
                </a:lnTo>
                <a:lnTo>
                  <a:pt x="36867" y="8891"/>
                </a:lnTo>
                <a:lnTo>
                  <a:pt x="39565" y="8735"/>
                </a:lnTo>
                <a:lnTo>
                  <a:pt x="45102" y="8562"/>
                </a:lnTo>
                <a:lnTo>
                  <a:pt x="59266" y="8442"/>
                </a:lnTo>
                <a:lnTo>
                  <a:pt x="62117" y="8436"/>
                </a:lnTo>
                <a:lnTo>
                  <a:pt x="64971" y="9384"/>
                </a:lnTo>
                <a:lnTo>
                  <a:pt x="67826" y="10969"/>
                </a:lnTo>
                <a:lnTo>
                  <a:pt x="70681" y="12978"/>
                </a:lnTo>
                <a:lnTo>
                  <a:pt x="73537" y="14317"/>
                </a:lnTo>
                <a:lnTo>
                  <a:pt x="76394" y="15210"/>
                </a:lnTo>
                <a:lnTo>
                  <a:pt x="79251" y="15806"/>
                </a:lnTo>
                <a:lnTo>
                  <a:pt x="82108" y="17155"/>
                </a:lnTo>
                <a:lnTo>
                  <a:pt x="84965" y="19007"/>
                </a:lnTo>
                <a:lnTo>
                  <a:pt x="87823" y="21194"/>
                </a:lnTo>
                <a:lnTo>
                  <a:pt x="89728" y="23605"/>
                </a:lnTo>
                <a:lnTo>
                  <a:pt x="90998" y="26164"/>
                </a:lnTo>
                <a:lnTo>
                  <a:pt x="93036" y="32566"/>
                </a:lnTo>
                <a:lnTo>
                  <a:pt x="93203" y="34043"/>
                </a:lnTo>
                <a:lnTo>
                  <a:pt x="93314" y="35981"/>
                </a:lnTo>
                <a:lnTo>
                  <a:pt x="93389" y="38225"/>
                </a:lnTo>
                <a:lnTo>
                  <a:pt x="92486" y="40674"/>
                </a:lnTo>
                <a:lnTo>
                  <a:pt x="90931" y="43259"/>
                </a:lnTo>
                <a:lnTo>
                  <a:pt x="88943" y="45935"/>
                </a:lnTo>
                <a:lnTo>
                  <a:pt x="86664" y="47718"/>
                </a:lnTo>
                <a:lnTo>
                  <a:pt x="84192" y="48907"/>
                </a:lnTo>
                <a:lnTo>
                  <a:pt x="77933" y="50816"/>
                </a:lnTo>
                <a:lnTo>
                  <a:pt x="76467" y="51925"/>
                </a:lnTo>
                <a:lnTo>
                  <a:pt x="74538" y="53617"/>
                </a:lnTo>
                <a:lnTo>
                  <a:pt x="72298" y="55698"/>
                </a:lnTo>
                <a:lnTo>
                  <a:pt x="69853" y="57085"/>
                </a:lnTo>
                <a:lnTo>
                  <a:pt x="67271" y="58009"/>
                </a:lnTo>
                <a:lnTo>
                  <a:pt x="64596" y="58626"/>
                </a:lnTo>
                <a:lnTo>
                  <a:pt x="61861" y="59037"/>
                </a:lnTo>
                <a:lnTo>
                  <a:pt x="59085" y="59311"/>
                </a:lnTo>
                <a:lnTo>
                  <a:pt x="56281" y="59493"/>
                </a:lnTo>
                <a:lnTo>
                  <a:pt x="53460" y="59615"/>
                </a:lnTo>
                <a:lnTo>
                  <a:pt x="47785" y="59750"/>
                </a:lnTo>
                <a:lnTo>
                  <a:pt x="39235" y="59826"/>
                </a:lnTo>
                <a:lnTo>
                  <a:pt x="36381" y="58885"/>
                </a:lnTo>
                <a:lnTo>
                  <a:pt x="33526" y="57304"/>
                </a:lnTo>
                <a:lnTo>
                  <a:pt x="30669" y="55298"/>
                </a:lnTo>
                <a:lnTo>
                  <a:pt x="27813" y="53961"/>
                </a:lnTo>
                <a:lnTo>
                  <a:pt x="24957" y="53069"/>
                </a:lnTo>
                <a:lnTo>
                  <a:pt x="22099" y="52475"/>
                </a:lnTo>
                <a:lnTo>
                  <a:pt x="20194" y="51126"/>
                </a:lnTo>
                <a:lnTo>
                  <a:pt x="18925" y="49274"/>
                </a:lnTo>
                <a:lnTo>
                  <a:pt x="18078" y="47087"/>
                </a:lnTo>
                <a:lnTo>
                  <a:pt x="16561" y="45630"/>
                </a:lnTo>
                <a:lnTo>
                  <a:pt x="14598" y="44658"/>
                </a:lnTo>
                <a:lnTo>
                  <a:pt x="12336" y="44010"/>
                </a:lnTo>
                <a:lnTo>
                  <a:pt x="10828" y="42625"/>
                </a:lnTo>
                <a:lnTo>
                  <a:pt x="9823" y="40750"/>
                </a:lnTo>
                <a:lnTo>
                  <a:pt x="9153" y="38547"/>
                </a:lnTo>
                <a:lnTo>
                  <a:pt x="8706" y="36126"/>
                </a:lnTo>
                <a:lnTo>
                  <a:pt x="8408" y="33559"/>
                </a:lnTo>
                <a:lnTo>
                  <a:pt x="8210" y="30896"/>
                </a:lnTo>
                <a:lnTo>
                  <a:pt x="9030" y="29120"/>
                </a:lnTo>
                <a:lnTo>
                  <a:pt x="10529" y="27936"/>
                </a:lnTo>
                <a:lnTo>
                  <a:pt x="12481" y="27147"/>
                </a:lnTo>
                <a:lnTo>
                  <a:pt x="13782" y="25668"/>
                </a:lnTo>
                <a:lnTo>
                  <a:pt x="14650" y="23730"/>
                </a:lnTo>
                <a:lnTo>
                  <a:pt x="15228" y="21485"/>
                </a:lnTo>
                <a:lnTo>
                  <a:pt x="16566" y="19036"/>
                </a:lnTo>
                <a:lnTo>
                  <a:pt x="18411" y="16451"/>
                </a:lnTo>
                <a:lnTo>
                  <a:pt x="20593" y="13776"/>
                </a:lnTo>
                <a:lnTo>
                  <a:pt x="23953" y="11991"/>
                </a:lnTo>
                <a:lnTo>
                  <a:pt x="28098" y="10802"/>
                </a:lnTo>
                <a:lnTo>
                  <a:pt x="32766" y="10009"/>
                </a:lnTo>
                <a:lnTo>
                  <a:pt x="36830" y="9481"/>
                </a:lnTo>
                <a:lnTo>
                  <a:pt x="40493" y="9128"/>
                </a:lnTo>
                <a:lnTo>
                  <a:pt x="43887" y="8893"/>
                </a:lnTo>
                <a:lnTo>
                  <a:pt x="47102" y="8737"/>
                </a:lnTo>
                <a:lnTo>
                  <a:pt x="53215" y="8563"/>
                </a:lnTo>
                <a:lnTo>
                  <a:pt x="66562" y="8465"/>
                </a:lnTo>
                <a:lnTo>
                  <a:pt x="70791" y="9403"/>
                </a:lnTo>
                <a:lnTo>
                  <a:pt x="74563" y="10982"/>
                </a:lnTo>
                <a:lnTo>
                  <a:pt x="78031" y="12987"/>
                </a:lnTo>
                <a:lnTo>
                  <a:pt x="81295" y="15276"/>
                </a:lnTo>
                <a:lnTo>
                  <a:pt x="84423" y="17754"/>
                </a:lnTo>
                <a:lnTo>
                  <a:pt x="87461" y="20359"/>
                </a:lnTo>
                <a:lnTo>
                  <a:pt x="90439" y="23048"/>
                </a:lnTo>
                <a:lnTo>
                  <a:pt x="100385" y="32492"/>
                </a:lnTo>
                <a:lnTo>
                  <a:pt x="100960" y="33994"/>
                </a:lnTo>
                <a:lnTo>
                  <a:pt x="101343" y="35948"/>
                </a:lnTo>
                <a:lnTo>
                  <a:pt x="101599" y="38203"/>
                </a:lnTo>
                <a:lnTo>
                  <a:pt x="101769" y="40659"/>
                </a:lnTo>
                <a:lnTo>
                  <a:pt x="101883" y="43249"/>
                </a:lnTo>
                <a:lnTo>
                  <a:pt x="101959" y="45928"/>
                </a:lnTo>
                <a:lnTo>
                  <a:pt x="101057" y="48667"/>
                </a:lnTo>
                <a:lnTo>
                  <a:pt x="99503" y="51445"/>
                </a:lnTo>
                <a:lnTo>
                  <a:pt x="97515" y="54249"/>
                </a:lnTo>
                <a:lnTo>
                  <a:pt x="95236" y="57072"/>
                </a:lnTo>
                <a:lnTo>
                  <a:pt x="92765" y="59906"/>
                </a:lnTo>
                <a:lnTo>
                  <a:pt x="90165" y="62747"/>
                </a:lnTo>
                <a:lnTo>
                  <a:pt x="87479" y="64642"/>
                </a:lnTo>
                <a:lnTo>
                  <a:pt x="84736" y="65905"/>
                </a:lnTo>
                <a:lnTo>
                  <a:pt x="81955" y="66747"/>
                </a:lnTo>
                <a:lnTo>
                  <a:pt x="78196" y="68261"/>
                </a:lnTo>
                <a:lnTo>
                  <a:pt x="73785" y="70223"/>
                </a:lnTo>
                <a:lnTo>
                  <a:pt x="68939" y="72483"/>
                </a:lnTo>
                <a:lnTo>
                  <a:pt x="64756" y="73990"/>
                </a:lnTo>
                <a:lnTo>
                  <a:pt x="61015" y="74994"/>
                </a:lnTo>
                <a:lnTo>
                  <a:pt x="57569" y="75664"/>
                </a:lnTo>
                <a:lnTo>
                  <a:pt x="54318" y="76111"/>
                </a:lnTo>
                <a:lnTo>
                  <a:pt x="51199" y="76408"/>
                </a:lnTo>
                <a:lnTo>
                  <a:pt x="48167" y="76607"/>
                </a:lnTo>
                <a:lnTo>
                  <a:pt x="44240" y="75786"/>
                </a:lnTo>
                <a:lnTo>
                  <a:pt x="39718" y="74287"/>
                </a:lnTo>
                <a:lnTo>
                  <a:pt x="34798" y="72335"/>
                </a:lnTo>
                <a:lnTo>
                  <a:pt x="30565" y="71034"/>
                </a:lnTo>
                <a:lnTo>
                  <a:pt x="26791" y="70166"/>
                </a:lnTo>
                <a:lnTo>
                  <a:pt x="18440" y="68774"/>
                </a:lnTo>
                <a:lnTo>
                  <a:pt x="15850" y="67707"/>
                </a:lnTo>
                <a:lnTo>
                  <a:pt x="12219" y="66043"/>
                </a:lnTo>
                <a:lnTo>
                  <a:pt x="7892" y="63982"/>
                </a:lnTo>
                <a:lnTo>
                  <a:pt x="5009" y="61655"/>
                </a:lnTo>
                <a:lnTo>
                  <a:pt x="3086" y="59151"/>
                </a:lnTo>
                <a:lnTo>
                  <a:pt x="1804" y="56529"/>
                </a:lnTo>
                <a:lnTo>
                  <a:pt x="950" y="53829"/>
                </a:lnTo>
                <a:lnTo>
                  <a:pt x="379" y="51077"/>
                </a:lnTo>
                <a:lnTo>
                  <a:pt x="0" y="48289"/>
                </a:lnTo>
                <a:lnTo>
                  <a:pt x="699" y="45478"/>
                </a:lnTo>
                <a:lnTo>
                  <a:pt x="2118" y="42652"/>
                </a:lnTo>
                <a:lnTo>
                  <a:pt x="4016" y="39815"/>
                </a:lnTo>
                <a:lnTo>
                  <a:pt x="6234" y="36971"/>
                </a:lnTo>
                <a:lnTo>
                  <a:pt x="8665" y="34123"/>
                </a:lnTo>
                <a:lnTo>
                  <a:pt x="11238" y="31272"/>
                </a:lnTo>
                <a:lnTo>
                  <a:pt x="16638" y="25563"/>
                </a:lnTo>
                <a:lnTo>
                  <a:pt x="27865" y="14137"/>
                </a:lnTo>
                <a:lnTo>
                  <a:pt x="31658" y="11280"/>
                </a:lnTo>
                <a:lnTo>
                  <a:pt x="36092" y="8423"/>
                </a:lnTo>
                <a:lnTo>
                  <a:pt x="40953" y="5566"/>
                </a:lnTo>
                <a:lnTo>
                  <a:pt x="46099" y="3661"/>
                </a:lnTo>
                <a:lnTo>
                  <a:pt x="51434" y="2391"/>
                </a:lnTo>
                <a:lnTo>
                  <a:pt x="56896" y="1544"/>
                </a:lnTo>
                <a:lnTo>
                  <a:pt x="61490" y="980"/>
                </a:lnTo>
                <a:lnTo>
                  <a:pt x="65505" y="604"/>
                </a:lnTo>
                <a:lnTo>
                  <a:pt x="69134" y="353"/>
                </a:lnTo>
                <a:lnTo>
                  <a:pt x="73459" y="186"/>
                </a:lnTo>
                <a:lnTo>
                  <a:pt x="83343" y="0"/>
                </a:lnTo>
                <a:lnTo>
                  <a:pt x="87694" y="903"/>
                </a:lnTo>
                <a:lnTo>
                  <a:pt x="91547" y="2457"/>
                </a:lnTo>
                <a:lnTo>
                  <a:pt x="95068" y="4446"/>
                </a:lnTo>
                <a:lnTo>
                  <a:pt x="98368" y="5772"/>
                </a:lnTo>
                <a:lnTo>
                  <a:pt x="101520" y="6656"/>
                </a:lnTo>
                <a:lnTo>
                  <a:pt x="104574" y="7245"/>
                </a:lnTo>
                <a:lnTo>
                  <a:pt x="106610" y="8591"/>
                </a:lnTo>
                <a:lnTo>
                  <a:pt x="107968" y="10440"/>
                </a:lnTo>
                <a:lnTo>
                  <a:pt x="108873" y="12625"/>
                </a:lnTo>
                <a:lnTo>
                  <a:pt x="108524" y="15035"/>
                </a:lnTo>
                <a:lnTo>
                  <a:pt x="107338" y="17593"/>
                </a:lnTo>
                <a:lnTo>
                  <a:pt x="105595" y="20252"/>
                </a:lnTo>
                <a:lnTo>
                  <a:pt x="104434" y="22976"/>
                </a:lnTo>
                <a:lnTo>
                  <a:pt x="103659" y="25746"/>
                </a:lnTo>
                <a:lnTo>
                  <a:pt x="103143" y="28544"/>
                </a:lnTo>
                <a:lnTo>
                  <a:pt x="101846" y="31362"/>
                </a:lnTo>
                <a:lnTo>
                  <a:pt x="100029" y="34194"/>
                </a:lnTo>
                <a:lnTo>
                  <a:pt x="97865" y="37034"/>
                </a:lnTo>
                <a:lnTo>
                  <a:pt x="94517" y="39880"/>
                </a:lnTo>
                <a:lnTo>
                  <a:pt x="90381" y="42729"/>
                </a:lnTo>
                <a:lnTo>
                  <a:pt x="79156" y="49596"/>
                </a:lnTo>
                <a:lnTo>
                  <a:pt x="77282" y="51112"/>
                </a:lnTo>
                <a:lnTo>
                  <a:pt x="75081" y="53075"/>
                </a:lnTo>
                <a:lnTo>
                  <a:pt x="67820" y="598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3" name="SMARTPenAnnotation113"/>
          <p:cNvSpPr/>
          <p:nvPr/>
        </p:nvSpPr>
        <p:spPr>
          <a:xfrm>
            <a:off x="6577965" y="4123477"/>
            <a:ext cx="240030" cy="8469"/>
          </a:xfrm>
          <a:custGeom>
            <a:avLst/>
            <a:gdLst/>
            <a:ahLst/>
            <a:cxnLst/>
            <a:rect l="0" t="0" r="0" b="0"/>
            <a:pathLst>
              <a:path w="240030" h="8469">
                <a:moveTo>
                  <a:pt x="0" y="8468"/>
                </a:moveTo>
                <a:lnTo>
                  <a:pt x="126925" y="8468"/>
                </a:lnTo>
                <a:lnTo>
                  <a:pt x="133194" y="7515"/>
                </a:lnTo>
                <a:lnTo>
                  <a:pt x="140231" y="5927"/>
                </a:lnTo>
                <a:lnTo>
                  <a:pt x="147780" y="3917"/>
                </a:lnTo>
                <a:lnTo>
                  <a:pt x="153765" y="2576"/>
                </a:lnTo>
                <a:lnTo>
                  <a:pt x="158708" y="1683"/>
                </a:lnTo>
                <a:lnTo>
                  <a:pt x="162955" y="1087"/>
                </a:lnTo>
                <a:lnTo>
                  <a:pt x="167691" y="690"/>
                </a:lnTo>
                <a:lnTo>
                  <a:pt x="172754" y="425"/>
                </a:lnTo>
                <a:lnTo>
                  <a:pt x="186441" y="52"/>
                </a:lnTo>
                <a:lnTo>
                  <a:pt x="190017" y="0"/>
                </a:lnTo>
                <a:lnTo>
                  <a:pt x="194305" y="917"/>
                </a:lnTo>
                <a:lnTo>
                  <a:pt x="199069" y="2482"/>
                </a:lnTo>
                <a:lnTo>
                  <a:pt x="204150" y="4477"/>
                </a:lnTo>
                <a:lnTo>
                  <a:pt x="208490" y="5807"/>
                </a:lnTo>
                <a:lnTo>
                  <a:pt x="212336" y="6694"/>
                </a:lnTo>
                <a:lnTo>
                  <a:pt x="220801" y="8117"/>
                </a:lnTo>
                <a:lnTo>
                  <a:pt x="226818" y="8364"/>
                </a:lnTo>
                <a:lnTo>
                  <a:pt x="240029" y="84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4" name="SMARTPenAnnotation114"/>
          <p:cNvSpPr/>
          <p:nvPr/>
        </p:nvSpPr>
        <p:spPr>
          <a:xfrm>
            <a:off x="6552247" y="4114803"/>
            <a:ext cx="291466" cy="334325"/>
          </a:xfrm>
          <a:custGeom>
            <a:avLst/>
            <a:gdLst/>
            <a:ahLst/>
            <a:cxnLst/>
            <a:rect l="0" t="0" r="0" b="0"/>
            <a:pathLst>
              <a:path w="291466" h="334325">
                <a:moveTo>
                  <a:pt x="0" y="111439"/>
                </a:moveTo>
                <a:lnTo>
                  <a:pt x="0" y="89849"/>
                </a:lnTo>
                <a:lnTo>
                  <a:pt x="953" y="88473"/>
                </a:lnTo>
                <a:lnTo>
                  <a:pt x="2540" y="87556"/>
                </a:lnTo>
                <a:lnTo>
                  <a:pt x="4551" y="86944"/>
                </a:lnTo>
                <a:lnTo>
                  <a:pt x="5892" y="85584"/>
                </a:lnTo>
                <a:lnTo>
                  <a:pt x="6785" y="83725"/>
                </a:lnTo>
                <a:lnTo>
                  <a:pt x="7381" y="81533"/>
                </a:lnTo>
                <a:lnTo>
                  <a:pt x="8730" y="80072"/>
                </a:lnTo>
                <a:lnTo>
                  <a:pt x="10583" y="79097"/>
                </a:lnTo>
                <a:lnTo>
                  <a:pt x="12770" y="78448"/>
                </a:lnTo>
                <a:lnTo>
                  <a:pt x="17741" y="75186"/>
                </a:lnTo>
                <a:lnTo>
                  <a:pt x="25894" y="67995"/>
                </a:lnTo>
                <a:lnTo>
                  <a:pt x="28693" y="65332"/>
                </a:lnTo>
                <a:lnTo>
                  <a:pt x="31511" y="63556"/>
                </a:lnTo>
                <a:lnTo>
                  <a:pt x="40028" y="60104"/>
                </a:lnTo>
                <a:lnTo>
                  <a:pt x="48584" y="53472"/>
                </a:lnTo>
                <a:lnTo>
                  <a:pt x="57152" y="45475"/>
                </a:lnTo>
                <a:lnTo>
                  <a:pt x="62866" y="39894"/>
                </a:lnTo>
                <a:lnTo>
                  <a:pt x="65723" y="38025"/>
                </a:lnTo>
                <a:lnTo>
                  <a:pt x="71438" y="35948"/>
                </a:lnTo>
                <a:lnTo>
                  <a:pt x="79693" y="32485"/>
                </a:lnTo>
                <a:lnTo>
                  <a:pt x="88760" y="27771"/>
                </a:lnTo>
                <a:lnTo>
                  <a:pt x="95964" y="22501"/>
                </a:lnTo>
                <a:lnTo>
                  <a:pt x="100170" y="20714"/>
                </a:lnTo>
                <a:lnTo>
                  <a:pt x="104881" y="19524"/>
                </a:lnTo>
                <a:lnTo>
                  <a:pt x="109926" y="18730"/>
                </a:lnTo>
                <a:lnTo>
                  <a:pt x="118071" y="17847"/>
                </a:lnTo>
                <a:lnTo>
                  <a:pt x="121576" y="17612"/>
                </a:lnTo>
                <a:lnTo>
                  <a:pt x="130552" y="14811"/>
                </a:lnTo>
                <a:lnTo>
                  <a:pt x="135612" y="12730"/>
                </a:lnTo>
                <a:lnTo>
                  <a:pt x="143775" y="10419"/>
                </a:lnTo>
                <a:lnTo>
                  <a:pt x="147285" y="9802"/>
                </a:lnTo>
                <a:lnTo>
                  <a:pt x="153725" y="6577"/>
                </a:lnTo>
                <a:lnTo>
                  <a:pt x="156776" y="4383"/>
                </a:lnTo>
                <a:lnTo>
                  <a:pt x="165246" y="1946"/>
                </a:lnTo>
                <a:lnTo>
                  <a:pt x="170172" y="1296"/>
                </a:lnTo>
                <a:lnTo>
                  <a:pt x="178184" y="574"/>
                </a:lnTo>
                <a:lnTo>
                  <a:pt x="185873" y="253"/>
                </a:lnTo>
                <a:lnTo>
                  <a:pt x="207298" y="30"/>
                </a:lnTo>
                <a:lnTo>
                  <a:pt x="225628" y="0"/>
                </a:lnTo>
                <a:lnTo>
                  <a:pt x="228524" y="951"/>
                </a:lnTo>
                <a:lnTo>
                  <a:pt x="237150" y="5889"/>
                </a:lnTo>
                <a:lnTo>
                  <a:pt x="242877" y="7378"/>
                </a:lnTo>
                <a:lnTo>
                  <a:pt x="244786" y="8727"/>
                </a:lnTo>
                <a:lnTo>
                  <a:pt x="246058" y="10580"/>
                </a:lnTo>
                <a:lnTo>
                  <a:pt x="248100" y="15846"/>
                </a:lnTo>
                <a:lnTo>
                  <a:pt x="253005" y="21308"/>
                </a:lnTo>
                <a:lnTo>
                  <a:pt x="254394" y="23730"/>
                </a:lnTo>
                <a:lnTo>
                  <a:pt x="256809" y="32708"/>
                </a:lnTo>
                <a:lnTo>
                  <a:pt x="257103" y="40819"/>
                </a:lnTo>
                <a:lnTo>
                  <a:pt x="257166" y="54397"/>
                </a:lnTo>
                <a:lnTo>
                  <a:pt x="254631" y="62592"/>
                </a:lnTo>
                <a:lnTo>
                  <a:pt x="251282" y="71632"/>
                </a:lnTo>
                <a:lnTo>
                  <a:pt x="249793" y="78824"/>
                </a:lnTo>
                <a:lnTo>
                  <a:pt x="246592" y="85196"/>
                </a:lnTo>
                <a:lnTo>
                  <a:pt x="244404" y="88229"/>
                </a:lnTo>
                <a:lnTo>
                  <a:pt x="241974" y="94138"/>
                </a:lnTo>
                <a:lnTo>
                  <a:pt x="239942" y="100892"/>
                </a:lnTo>
                <a:lnTo>
                  <a:pt x="235864" y="110244"/>
                </a:lnTo>
                <a:lnTo>
                  <a:pt x="230876" y="118211"/>
                </a:lnTo>
                <a:lnTo>
                  <a:pt x="222713" y="128050"/>
                </a:lnTo>
                <a:lnTo>
                  <a:pt x="219913" y="131086"/>
                </a:lnTo>
                <a:lnTo>
                  <a:pt x="218045" y="135015"/>
                </a:lnTo>
                <a:lnTo>
                  <a:pt x="215972" y="144460"/>
                </a:lnTo>
                <a:lnTo>
                  <a:pt x="212510" y="152467"/>
                </a:lnTo>
                <a:lnTo>
                  <a:pt x="208749" y="159201"/>
                </a:lnTo>
                <a:lnTo>
                  <a:pt x="205680" y="168347"/>
                </a:lnTo>
                <a:lnTo>
                  <a:pt x="199161" y="177090"/>
                </a:lnTo>
                <a:lnTo>
                  <a:pt x="191197" y="186666"/>
                </a:lnTo>
                <a:lnTo>
                  <a:pt x="185623" y="195990"/>
                </a:lnTo>
                <a:lnTo>
                  <a:pt x="179973" y="203945"/>
                </a:lnTo>
                <a:lnTo>
                  <a:pt x="171435" y="213778"/>
                </a:lnTo>
                <a:lnTo>
                  <a:pt x="162874" y="222724"/>
                </a:lnTo>
                <a:lnTo>
                  <a:pt x="108585" y="277174"/>
                </a:lnTo>
                <a:lnTo>
                  <a:pt x="105728" y="279079"/>
                </a:lnTo>
                <a:lnTo>
                  <a:pt x="97155" y="282713"/>
                </a:lnTo>
                <a:lnTo>
                  <a:pt x="88582" y="288446"/>
                </a:lnTo>
                <a:lnTo>
                  <a:pt x="79693" y="290866"/>
                </a:lnTo>
                <a:lnTo>
                  <a:pt x="78845" y="291064"/>
                </a:lnTo>
                <a:lnTo>
                  <a:pt x="70643" y="297274"/>
                </a:lnTo>
                <a:lnTo>
                  <a:pt x="65369" y="298808"/>
                </a:lnTo>
                <a:lnTo>
                  <a:pt x="57045" y="299671"/>
                </a:lnTo>
                <a:lnTo>
                  <a:pt x="48546" y="299926"/>
                </a:lnTo>
                <a:lnTo>
                  <a:pt x="41071" y="300020"/>
                </a:lnTo>
                <a:lnTo>
                  <a:pt x="31079" y="300031"/>
                </a:lnTo>
                <a:lnTo>
                  <a:pt x="29292" y="299080"/>
                </a:lnTo>
                <a:lnTo>
                  <a:pt x="28100" y="297493"/>
                </a:lnTo>
                <a:lnTo>
                  <a:pt x="27306" y="295483"/>
                </a:lnTo>
                <a:lnTo>
                  <a:pt x="25825" y="294142"/>
                </a:lnTo>
                <a:lnTo>
                  <a:pt x="23884" y="293249"/>
                </a:lnTo>
                <a:lnTo>
                  <a:pt x="18476" y="291814"/>
                </a:lnTo>
                <a:lnTo>
                  <a:pt x="18032" y="290744"/>
                </a:lnTo>
                <a:lnTo>
                  <a:pt x="17540" y="287015"/>
                </a:lnTo>
                <a:lnTo>
                  <a:pt x="16455" y="285640"/>
                </a:lnTo>
                <a:lnTo>
                  <a:pt x="14780" y="284723"/>
                </a:lnTo>
                <a:lnTo>
                  <a:pt x="9799" y="283251"/>
                </a:lnTo>
                <a:lnTo>
                  <a:pt x="9390" y="282178"/>
                </a:lnTo>
                <a:lnTo>
                  <a:pt x="8644" y="274180"/>
                </a:lnTo>
                <a:lnTo>
                  <a:pt x="8605" y="270128"/>
                </a:lnTo>
                <a:lnTo>
                  <a:pt x="9547" y="268667"/>
                </a:lnTo>
                <a:lnTo>
                  <a:pt x="11127" y="267693"/>
                </a:lnTo>
                <a:lnTo>
                  <a:pt x="13133" y="267043"/>
                </a:lnTo>
                <a:lnTo>
                  <a:pt x="14470" y="265658"/>
                </a:lnTo>
                <a:lnTo>
                  <a:pt x="15362" y="263782"/>
                </a:lnTo>
                <a:lnTo>
                  <a:pt x="15956" y="261578"/>
                </a:lnTo>
                <a:lnTo>
                  <a:pt x="19157" y="256590"/>
                </a:lnTo>
                <a:lnTo>
                  <a:pt x="27682" y="246761"/>
                </a:lnTo>
                <a:lnTo>
                  <a:pt x="29885" y="244516"/>
                </a:lnTo>
                <a:lnTo>
                  <a:pt x="32306" y="243019"/>
                </a:lnTo>
                <a:lnTo>
                  <a:pt x="40263" y="239961"/>
                </a:lnTo>
                <a:lnTo>
                  <a:pt x="48654" y="234398"/>
                </a:lnTo>
                <a:lnTo>
                  <a:pt x="57172" y="231374"/>
                </a:lnTo>
                <a:lnTo>
                  <a:pt x="62875" y="227291"/>
                </a:lnTo>
                <a:lnTo>
                  <a:pt x="66682" y="225821"/>
                </a:lnTo>
                <a:lnTo>
                  <a:pt x="71124" y="224841"/>
                </a:lnTo>
                <a:lnTo>
                  <a:pt x="80188" y="223753"/>
                </a:lnTo>
                <a:lnTo>
                  <a:pt x="87392" y="223269"/>
                </a:lnTo>
                <a:lnTo>
                  <a:pt x="93769" y="223054"/>
                </a:lnTo>
                <a:lnTo>
                  <a:pt x="105253" y="222933"/>
                </a:lnTo>
                <a:lnTo>
                  <a:pt x="117099" y="222892"/>
                </a:lnTo>
                <a:lnTo>
                  <a:pt x="123799" y="225426"/>
                </a:lnTo>
                <a:lnTo>
                  <a:pt x="132174" y="228775"/>
                </a:lnTo>
                <a:lnTo>
                  <a:pt x="139071" y="230263"/>
                </a:lnTo>
                <a:lnTo>
                  <a:pt x="145313" y="230925"/>
                </a:lnTo>
                <a:lnTo>
                  <a:pt x="148310" y="231101"/>
                </a:lnTo>
                <a:lnTo>
                  <a:pt x="151261" y="232171"/>
                </a:lnTo>
                <a:lnTo>
                  <a:pt x="157079" y="235900"/>
                </a:lnTo>
                <a:lnTo>
                  <a:pt x="165380" y="240733"/>
                </a:lnTo>
                <a:lnTo>
                  <a:pt x="174467" y="246056"/>
                </a:lnTo>
                <a:lnTo>
                  <a:pt x="181681" y="251596"/>
                </a:lnTo>
                <a:lnTo>
                  <a:pt x="185891" y="253455"/>
                </a:lnTo>
                <a:lnTo>
                  <a:pt x="190602" y="254694"/>
                </a:lnTo>
                <a:lnTo>
                  <a:pt x="195648" y="255520"/>
                </a:lnTo>
                <a:lnTo>
                  <a:pt x="203794" y="258978"/>
                </a:lnTo>
                <a:lnTo>
                  <a:pt x="210591" y="263689"/>
                </a:lnTo>
                <a:lnTo>
                  <a:pt x="216786" y="268958"/>
                </a:lnTo>
                <a:lnTo>
                  <a:pt x="225629" y="277280"/>
                </a:lnTo>
                <a:lnTo>
                  <a:pt x="251457" y="302895"/>
                </a:lnTo>
                <a:lnTo>
                  <a:pt x="254315" y="304798"/>
                </a:lnTo>
                <a:lnTo>
                  <a:pt x="260032" y="306914"/>
                </a:lnTo>
                <a:lnTo>
                  <a:pt x="261937" y="308431"/>
                </a:lnTo>
                <a:lnTo>
                  <a:pt x="263207" y="310395"/>
                </a:lnTo>
                <a:lnTo>
                  <a:pt x="264053" y="312656"/>
                </a:lnTo>
                <a:lnTo>
                  <a:pt x="267535" y="317709"/>
                </a:lnTo>
                <a:lnTo>
                  <a:pt x="269797" y="320390"/>
                </a:lnTo>
                <a:lnTo>
                  <a:pt x="272257" y="322177"/>
                </a:lnTo>
                <a:lnTo>
                  <a:pt x="281304" y="325281"/>
                </a:lnTo>
                <a:lnTo>
                  <a:pt x="290134" y="333091"/>
                </a:lnTo>
                <a:lnTo>
                  <a:pt x="291461" y="334320"/>
                </a:lnTo>
                <a:lnTo>
                  <a:pt x="291462" y="334321"/>
                </a:lnTo>
                <a:lnTo>
                  <a:pt x="291463" y="334323"/>
                </a:lnTo>
                <a:lnTo>
                  <a:pt x="291465" y="3343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5" name="SMARTPenAnnotation115"/>
          <p:cNvSpPr/>
          <p:nvPr/>
        </p:nvSpPr>
        <p:spPr>
          <a:xfrm>
            <a:off x="6998017" y="4149090"/>
            <a:ext cx="221660" cy="171451"/>
          </a:xfrm>
          <a:custGeom>
            <a:avLst/>
            <a:gdLst/>
            <a:ahLst/>
            <a:cxnLst/>
            <a:rect l="0" t="0" r="0" b="0"/>
            <a:pathLst>
              <a:path w="221660" h="171451">
                <a:moveTo>
                  <a:pt x="0" y="0"/>
                </a:moveTo>
                <a:lnTo>
                  <a:pt x="7381" y="0"/>
                </a:lnTo>
                <a:lnTo>
                  <a:pt x="12771" y="4550"/>
                </a:lnTo>
                <a:lnTo>
                  <a:pt x="15849" y="7381"/>
                </a:lnTo>
                <a:lnTo>
                  <a:pt x="19109" y="8043"/>
                </a:lnTo>
                <a:lnTo>
                  <a:pt x="23733" y="8337"/>
                </a:lnTo>
                <a:lnTo>
                  <a:pt x="28963" y="8468"/>
                </a:lnTo>
                <a:lnTo>
                  <a:pt x="31691" y="9455"/>
                </a:lnTo>
                <a:lnTo>
                  <a:pt x="37263" y="13092"/>
                </a:lnTo>
                <a:lnTo>
                  <a:pt x="42914" y="15344"/>
                </a:lnTo>
                <a:lnTo>
                  <a:pt x="49553" y="16344"/>
                </a:lnTo>
                <a:lnTo>
                  <a:pt x="53991" y="16611"/>
                </a:lnTo>
                <a:lnTo>
                  <a:pt x="58853" y="16789"/>
                </a:lnTo>
                <a:lnTo>
                  <a:pt x="63048" y="17860"/>
                </a:lnTo>
                <a:lnTo>
                  <a:pt x="66797" y="19526"/>
                </a:lnTo>
                <a:lnTo>
                  <a:pt x="70249" y="21590"/>
                </a:lnTo>
                <a:lnTo>
                  <a:pt x="74455" y="22966"/>
                </a:lnTo>
                <a:lnTo>
                  <a:pt x="79164" y="23883"/>
                </a:lnTo>
                <a:lnTo>
                  <a:pt x="84208" y="24494"/>
                </a:lnTo>
                <a:lnTo>
                  <a:pt x="88524" y="24902"/>
                </a:lnTo>
                <a:lnTo>
                  <a:pt x="92354" y="25174"/>
                </a:lnTo>
                <a:lnTo>
                  <a:pt x="95859" y="25355"/>
                </a:lnTo>
                <a:lnTo>
                  <a:pt x="100101" y="26428"/>
                </a:lnTo>
                <a:lnTo>
                  <a:pt x="104834" y="28096"/>
                </a:lnTo>
                <a:lnTo>
                  <a:pt x="109894" y="30161"/>
                </a:lnTo>
                <a:lnTo>
                  <a:pt x="114220" y="31537"/>
                </a:lnTo>
                <a:lnTo>
                  <a:pt x="118057" y="32455"/>
                </a:lnTo>
                <a:lnTo>
                  <a:pt x="121567" y="33066"/>
                </a:lnTo>
                <a:lnTo>
                  <a:pt x="125812" y="33474"/>
                </a:lnTo>
                <a:lnTo>
                  <a:pt x="130547" y="33746"/>
                </a:lnTo>
                <a:lnTo>
                  <a:pt x="135609" y="33927"/>
                </a:lnTo>
                <a:lnTo>
                  <a:pt x="139936" y="35000"/>
                </a:lnTo>
                <a:lnTo>
                  <a:pt x="143774" y="36669"/>
                </a:lnTo>
                <a:lnTo>
                  <a:pt x="150577" y="40109"/>
                </a:lnTo>
                <a:lnTo>
                  <a:pt x="156776" y="41639"/>
                </a:lnTo>
                <a:lnTo>
                  <a:pt x="162706" y="44859"/>
                </a:lnTo>
                <a:lnTo>
                  <a:pt x="165620" y="47051"/>
                </a:lnTo>
                <a:lnTo>
                  <a:pt x="171399" y="49486"/>
                </a:lnTo>
                <a:lnTo>
                  <a:pt x="174273" y="50135"/>
                </a:lnTo>
                <a:lnTo>
                  <a:pt x="180007" y="53397"/>
                </a:lnTo>
                <a:lnTo>
                  <a:pt x="182870" y="55601"/>
                </a:lnTo>
                <a:lnTo>
                  <a:pt x="188591" y="58049"/>
                </a:lnTo>
                <a:lnTo>
                  <a:pt x="194308" y="59137"/>
                </a:lnTo>
                <a:lnTo>
                  <a:pt x="200025" y="59620"/>
                </a:lnTo>
                <a:lnTo>
                  <a:pt x="201930" y="60702"/>
                </a:lnTo>
                <a:lnTo>
                  <a:pt x="203200" y="62375"/>
                </a:lnTo>
                <a:lnTo>
                  <a:pt x="204046" y="64443"/>
                </a:lnTo>
                <a:lnTo>
                  <a:pt x="205564" y="65822"/>
                </a:lnTo>
                <a:lnTo>
                  <a:pt x="207527" y="66741"/>
                </a:lnTo>
                <a:lnTo>
                  <a:pt x="212973" y="68216"/>
                </a:lnTo>
                <a:lnTo>
                  <a:pt x="213419" y="69290"/>
                </a:lnTo>
                <a:lnTo>
                  <a:pt x="213916" y="73023"/>
                </a:lnTo>
                <a:lnTo>
                  <a:pt x="215000" y="73447"/>
                </a:lnTo>
                <a:lnTo>
                  <a:pt x="216676" y="72777"/>
                </a:lnTo>
                <a:lnTo>
                  <a:pt x="221659" y="69409"/>
                </a:lnTo>
                <a:lnTo>
                  <a:pt x="216751" y="74635"/>
                </a:lnTo>
                <a:lnTo>
                  <a:pt x="215396" y="76033"/>
                </a:lnTo>
                <a:lnTo>
                  <a:pt x="212254" y="76655"/>
                </a:lnTo>
                <a:lnTo>
                  <a:pt x="207026" y="77054"/>
                </a:lnTo>
                <a:lnTo>
                  <a:pt x="201570" y="81674"/>
                </a:lnTo>
                <a:lnTo>
                  <a:pt x="199150" y="83024"/>
                </a:lnTo>
                <a:lnTo>
                  <a:pt x="193922" y="84524"/>
                </a:lnTo>
                <a:lnTo>
                  <a:pt x="188422" y="87731"/>
                </a:lnTo>
                <a:lnTo>
                  <a:pt x="185622" y="89920"/>
                </a:lnTo>
                <a:lnTo>
                  <a:pt x="179971" y="92352"/>
                </a:lnTo>
                <a:lnTo>
                  <a:pt x="174285" y="93432"/>
                </a:lnTo>
                <a:lnTo>
                  <a:pt x="168583" y="93913"/>
                </a:lnTo>
                <a:lnTo>
                  <a:pt x="165728" y="94993"/>
                </a:lnTo>
                <a:lnTo>
                  <a:pt x="160017" y="98734"/>
                </a:lnTo>
                <a:lnTo>
                  <a:pt x="154304" y="103572"/>
                </a:lnTo>
                <a:lnTo>
                  <a:pt x="151447" y="106195"/>
                </a:lnTo>
                <a:lnTo>
                  <a:pt x="148590" y="107944"/>
                </a:lnTo>
                <a:lnTo>
                  <a:pt x="142875" y="109888"/>
                </a:lnTo>
                <a:lnTo>
                  <a:pt x="137160" y="110751"/>
                </a:lnTo>
                <a:lnTo>
                  <a:pt x="134303" y="110981"/>
                </a:lnTo>
                <a:lnTo>
                  <a:pt x="131445" y="112087"/>
                </a:lnTo>
                <a:lnTo>
                  <a:pt x="125730" y="115857"/>
                </a:lnTo>
                <a:lnTo>
                  <a:pt x="120015" y="118166"/>
                </a:lnTo>
                <a:lnTo>
                  <a:pt x="117158" y="118782"/>
                </a:lnTo>
                <a:lnTo>
                  <a:pt x="111442" y="122007"/>
                </a:lnTo>
                <a:lnTo>
                  <a:pt x="108585" y="124200"/>
                </a:lnTo>
                <a:lnTo>
                  <a:pt x="102870" y="126638"/>
                </a:lnTo>
                <a:lnTo>
                  <a:pt x="100013" y="127287"/>
                </a:lnTo>
                <a:lnTo>
                  <a:pt x="94298" y="130549"/>
                </a:lnTo>
                <a:lnTo>
                  <a:pt x="91440" y="132753"/>
                </a:lnTo>
                <a:lnTo>
                  <a:pt x="85725" y="135201"/>
                </a:lnTo>
                <a:lnTo>
                  <a:pt x="80010" y="136289"/>
                </a:lnTo>
                <a:lnTo>
                  <a:pt x="74295" y="136773"/>
                </a:lnTo>
                <a:lnTo>
                  <a:pt x="71437" y="137854"/>
                </a:lnTo>
                <a:lnTo>
                  <a:pt x="65723" y="141596"/>
                </a:lnTo>
                <a:lnTo>
                  <a:pt x="60183" y="145867"/>
                </a:lnTo>
                <a:lnTo>
                  <a:pt x="55959" y="149920"/>
                </a:lnTo>
                <a:lnTo>
                  <a:pt x="53499" y="151382"/>
                </a:lnTo>
                <a:lnTo>
                  <a:pt x="48224" y="153005"/>
                </a:lnTo>
                <a:lnTo>
                  <a:pt x="44452" y="153920"/>
                </a:lnTo>
                <a:lnTo>
                  <a:pt x="38783" y="158742"/>
                </a:lnTo>
                <a:lnTo>
                  <a:pt x="36333" y="160120"/>
                </a:lnTo>
                <a:lnTo>
                  <a:pt x="31071" y="161652"/>
                </a:lnTo>
                <a:lnTo>
                  <a:pt x="25823" y="162635"/>
                </a:lnTo>
                <a:lnTo>
                  <a:pt x="21636" y="162770"/>
                </a:lnTo>
                <a:lnTo>
                  <a:pt x="20139" y="163758"/>
                </a:lnTo>
                <a:lnTo>
                  <a:pt x="19141" y="165369"/>
                </a:lnTo>
                <a:lnTo>
                  <a:pt x="1714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6" name="SMARTPenAnnotation116"/>
          <p:cNvSpPr/>
          <p:nvPr/>
        </p:nvSpPr>
        <p:spPr>
          <a:xfrm>
            <a:off x="6938009" y="4406265"/>
            <a:ext cx="334329" cy="34290"/>
          </a:xfrm>
          <a:custGeom>
            <a:avLst/>
            <a:gdLst/>
            <a:ahLst/>
            <a:cxnLst/>
            <a:rect l="0" t="0" r="0" b="0"/>
            <a:pathLst>
              <a:path w="334329" h="34290">
                <a:moveTo>
                  <a:pt x="0" y="34289"/>
                </a:moveTo>
                <a:lnTo>
                  <a:pt x="8220" y="26070"/>
                </a:lnTo>
                <a:lnTo>
                  <a:pt x="17283" y="25738"/>
                </a:lnTo>
                <a:lnTo>
                  <a:pt x="46108" y="25717"/>
                </a:lnTo>
                <a:lnTo>
                  <a:pt x="48836" y="24765"/>
                </a:lnTo>
                <a:lnTo>
                  <a:pt x="51607" y="23177"/>
                </a:lnTo>
                <a:lnTo>
                  <a:pt x="58349" y="18336"/>
                </a:lnTo>
                <a:lnTo>
                  <a:pt x="68618" y="17498"/>
                </a:lnTo>
                <a:lnTo>
                  <a:pt x="77372" y="17215"/>
                </a:lnTo>
                <a:lnTo>
                  <a:pt x="85505" y="17175"/>
                </a:lnTo>
                <a:lnTo>
                  <a:pt x="90341" y="16213"/>
                </a:lnTo>
                <a:lnTo>
                  <a:pt x="95470" y="14619"/>
                </a:lnTo>
                <a:lnTo>
                  <a:pt x="100794" y="12603"/>
                </a:lnTo>
                <a:lnTo>
                  <a:pt x="105297" y="11259"/>
                </a:lnTo>
                <a:lnTo>
                  <a:pt x="109250" y="10364"/>
                </a:lnTo>
                <a:lnTo>
                  <a:pt x="117136" y="9368"/>
                </a:lnTo>
                <a:lnTo>
                  <a:pt x="126990" y="8926"/>
                </a:lnTo>
                <a:lnTo>
                  <a:pt x="143249" y="8677"/>
                </a:lnTo>
                <a:lnTo>
                  <a:pt x="148839" y="7689"/>
                </a:lnTo>
                <a:lnTo>
                  <a:pt x="154472" y="6079"/>
                </a:lnTo>
                <a:lnTo>
                  <a:pt x="160131" y="4053"/>
                </a:lnTo>
                <a:lnTo>
                  <a:pt x="165809" y="2701"/>
                </a:lnTo>
                <a:lnTo>
                  <a:pt x="171500" y="1801"/>
                </a:lnTo>
                <a:lnTo>
                  <a:pt x="177199" y="1200"/>
                </a:lnTo>
                <a:lnTo>
                  <a:pt x="182902" y="800"/>
                </a:lnTo>
                <a:lnTo>
                  <a:pt x="188611" y="533"/>
                </a:lnTo>
                <a:lnTo>
                  <a:pt x="200032" y="237"/>
                </a:lnTo>
                <a:lnTo>
                  <a:pt x="33432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7" name="SMARTPenAnnotation117"/>
          <p:cNvSpPr/>
          <p:nvPr/>
        </p:nvSpPr>
        <p:spPr>
          <a:xfrm>
            <a:off x="7409497" y="4217670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0"/>
                </a:moveTo>
                <a:lnTo>
                  <a:pt x="37264" y="0"/>
                </a:lnTo>
                <a:lnTo>
                  <a:pt x="40083" y="952"/>
                </a:lnTo>
                <a:lnTo>
                  <a:pt x="42915" y="2540"/>
                </a:lnTo>
                <a:lnTo>
                  <a:pt x="45755" y="4550"/>
                </a:lnTo>
                <a:lnTo>
                  <a:pt x="49553" y="5891"/>
                </a:lnTo>
                <a:lnTo>
                  <a:pt x="53990" y="6785"/>
                </a:lnTo>
                <a:lnTo>
                  <a:pt x="58854" y="7381"/>
                </a:lnTo>
                <a:lnTo>
                  <a:pt x="63048" y="7778"/>
                </a:lnTo>
                <a:lnTo>
                  <a:pt x="66797" y="8042"/>
                </a:lnTo>
                <a:lnTo>
                  <a:pt x="70248" y="8219"/>
                </a:lnTo>
                <a:lnTo>
                  <a:pt x="79164" y="8415"/>
                </a:lnTo>
                <a:lnTo>
                  <a:pt x="22288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8" name="SMARTPenAnnotation118"/>
          <p:cNvSpPr/>
          <p:nvPr/>
        </p:nvSpPr>
        <p:spPr>
          <a:xfrm>
            <a:off x="7692393" y="3977640"/>
            <a:ext cx="128585" cy="428626"/>
          </a:xfrm>
          <a:custGeom>
            <a:avLst/>
            <a:gdLst/>
            <a:ahLst/>
            <a:cxnLst/>
            <a:rect l="0" t="0" r="0" b="0"/>
            <a:pathLst>
              <a:path w="128585" h="428626">
                <a:moveTo>
                  <a:pt x="128584" y="0"/>
                </a:moveTo>
                <a:lnTo>
                  <a:pt x="121203" y="0"/>
                </a:lnTo>
                <a:lnTo>
                  <a:pt x="120806" y="952"/>
                </a:lnTo>
                <a:lnTo>
                  <a:pt x="120365" y="4550"/>
                </a:lnTo>
                <a:lnTo>
                  <a:pt x="119295" y="6843"/>
                </a:lnTo>
                <a:lnTo>
                  <a:pt x="115565" y="11931"/>
                </a:lnTo>
                <a:lnTo>
                  <a:pt x="112662" y="15600"/>
                </a:lnTo>
                <a:lnTo>
                  <a:pt x="110349" y="17067"/>
                </a:lnTo>
                <a:lnTo>
                  <a:pt x="106903" y="18998"/>
                </a:lnTo>
                <a:lnTo>
                  <a:pt x="102700" y="21238"/>
                </a:lnTo>
                <a:lnTo>
                  <a:pt x="99898" y="24636"/>
                </a:lnTo>
                <a:lnTo>
                  <a:pt x="98030" y="28806"/>
                </a:lnTo>
                <a:lnTo>
                  <a:pt x="96785" y="33491"/>
                </a:lnTo>
                <a:lnTo>
                  <a:pt x="92861" y="41237"/>
                </a:lnTo>
                <a:lnTo>
                  <a:pt x="90481" y="44636"/>
                </a:lnTo>
                <a:lnTo>
                  <a:pt x="87942" y="47855"/>
                </a:lnTo>
                <a:lnTo>
                  <a:pt x="85297" y="50953"/>
                </a:lnTo>
                <a:lnTo>
                  <a:pt x="82581" y="53971"/>
                </a:lnTo>
                <a:lnTo>
                  <a:pt x="79817" y="57888"/>
                </a:lnTo>
                <a:lnTo>
                  <a:pt x="77024" y="62404"/>
                </a:lnTo>
                <a:lnTo>
                  <a:pt x="74208" y="67320"/>
                </a:lnTo>
                <a:lnTo>
                  <a:pt x="71378" y="71550"/>
                </a:lnTo>
                <a:lnTo>
                  <a:pt x="68540" y="75323"/>
                </a:lnTo>
                <a:lnTo>
                  <a:pt x="65694" y="78790"/>
                </a:lnTo>
                <a:lnTo>
                  <a:pt x="62845" y="83007"/>
                </a:lnTo>
                <a:lnTo>
                  <a:pt x="59993" y="87723"/>
                </a:lnTo>
                <a:lnTo>
                  <a:pt x="57140" y="92772"/>
                </a:lnTo>
                <a:lnTo>
                  <a:pt x="54284" y="97090"/>
                </a:lnTo>
                <a:lnTo>
                  <a:pt x="51428" y="100922"/>
                </a:lnTo>
                <a:lnTo>
                  <a:pt x="48572" y="104429"/>
                </a:lnTo>
                <a:lnTo>
                  <a:pt x="45716" y="108671"/>
                </a:lnTo>
                <a:lnTo>
                  <a:pt x="42858" y="113405"/>
                </a:lnTo>
                <a:lnTo>
                  <a:pt x="40001" y="118466"/>
                </a:lnTo>
                <a:lnTo>
                  <a:pt x="36826" y="129169"/>
                </a:lnTo>
                <a:lnTo>
                  <a:pt x="34463" y="140276"/>
                </a:lnTo>
                <a:lnTo>
                  <a:pt x="32499" y="145904"/>
                </a:lnTo>
                <a:lnTo>
                  <a:pt x="30237" y="151562"/>
                </a:lnTo>
                <a:lnTo>
                  <a:pt x="27777" y="156286"/>
                </a:lnTo>
                <a:lnTo>
                  <a:pt x="25184" y="160388"/>
                </a:lnTo>
                <a:lnTo>
                  <a:pt x="22504" y="164076"/>
                </a:lnTo>
                <a:lnTo>
                  <a:pt x="19764" y="168439"/>
                </a:lnTo>
                <a:lnTo>
                  <a:pt x="16985" y="173252"/>
                </a:lnTo>
                <a:lnTo>
                  <a:pt x="14179" y="178366"/>
                </a:lnTo>
                <a:lnTo>
                  <a:pt x="11063" y="189129"/>
                </a:lnTo>
                <a:lnTo>
                  <a:pt x="8725" y="200262"/>
                </a:lnTo>
                <a:lnTo>
                  <a:pt x="6768" y="205898"/>
                </a:lnTo>
                <a:lnTo>
                  <a:pt x="3006" y="217240"/>
                </a:lnTo>
                <a:lnTo>
                  <a:pt x="1335" y="228631"/>
                </a:lnTo>
                <a:lnTo>
                  <a:pt x="591" y="240044"/>
                </a:lnTo>
                <a:lnTo>
                  <a:pt x="261" y="251466"/>
                </a:lnTo>
                <a:lnTo>
                  <a:pt x="12" y="291465"/>
                </a:lnTo>
                <a:lnTo>
                  <a:pt x="0" y="314325"/>
                </a:lnTo>
                <a:lnTo>
                  <a:pt x="2538" y="325755"/>
                </a:lnTo>
                <a:lnTo>
                  <a:pt x="5889" y="336232"/>
                </a:lnTo>
                <a:lnTo>
                  <a:pt x="7774" y="348438"/>
                </a:lnTo>
                <a:lnTo>
                  <a:pt x="8216" y="358379"/>
                </a:lnTo>
                <a:lnTo>
                  <a:pt x="9286" y="362744"/>
                </a:lnTo>
                <a:lnTo>
                  <a:pt x="13015" y="370134"/>
                </a:lnTo>
                <a:lnTo>
                  <a:pt x="15343" y="373438"/>
                </a:lnTo>
                <a:lnTo>
                  <a:pt x="17848" y="376594"/>
                </a:lnTo>
                <a:lnTo>
                  <a:pt x="20470" y="379650"/>
                </a:lnTo>
                <a:lnTo>
                  <a:pt x="23170" y="382640"/>
                </a:lnTo>
                <a:lnTo>
                  <a:pt x="28711" y="388502"/>
                </a:lnTo>
                <a:lnTo>
                  <a:pt x="45729" y="405754"/>
                </a:lnTo>
                <a:lnTo>
                  <a:pt x="48583" y="407663"/>
                </a:lnTo>
                <a:lnTo>
                  <a:pt x="51437" y="408935"/>
                </a:lnTo>
                <a:lnTo>
                  <a:pt x="54293" y="409783"/>
                </a:lnTo>
                <a:lnTo>
                  <a:pt x="57149" y="411301"/>
                </a:lnTo>
                <a:lnTo>
                  <a:pt x="60005" y="413266"/>
                </a:lnTo>
                <a:lnTo>
                  <a:pt x="62863" y="415528"/>
                </a:lnTo>
                <a:lnTo>
                  <a:pt x="64767" y="417988"/>
                </a:lnTo>
                <a:lnTo>
                  <a:pt x="66038" y="420581"/>
                </a:lnTo>
                <a:lnTo>
                  <a:pt x="66884" y="423263"/>
                </a:lnTo>
                <a:lnTo>
                  <a:pt x="69353" y="425050"/>
                </a:lnTo>
                <a:lnTo>
                  <a:pt x="72904" y="426241"/>
                </a:lnTo>
                <a:lnTo>
                  <a:pt x="77176" y="427036"/>
                </a:lnTo>
                <a:lnTo>
                  <a:pt x="80978" y="427565"/>
                </a:lnTo>
                <a:lnTo>
                  <a:pt x="84464" y="427919"/>
                </a:lnTo>
                <a:lnTo>
                  <a:pt x="92352" y="428485"/>
                </a:lnTo>
                <a:lnTo>
                  <a:pt x="95971" y="428563"/>
                </a:lnTo>
                <a:lnTo>
                  <a:pt x="102866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9" name="SMARTPenAnnotation119"/>
          <p:cNvSpPr/>
          <p:nvPr/>
        </p:nvSpPr>
        <p:spPr>
          <a:xfrm>
            <a:off x="7812405" y="4209097"/>
            <a:ext cx="145733" cy="25709"/>
          </a:xfrm>
          <a:custGeom>
            <a:avLst/>
            <a:gdLst/>
            <a:ahLst/>
            <a:cxnLst/>
            <a:rect l="0" t="0" r="0" b="0"/>
            <a:pathLst>
              <a:path w="145733" h="25709">
                <a:moveTo>
                  <a:pt x="0" y="17145"/>
                </a:moveTo>
                <a:lnTo>
                  <a:pt x="0" y="21696"/>
                </a:lnTo>
                <a:lnTo>
                  <a:pt x="952" y="23036"/>
                </a:lnTo>
                <a:lnTo>
                  <a:pt x="2540" y="23930"/>
                </a:lnTo>
                <a:lnTo>
                  <a:pt x="4551" y="24526"/>
                </a:lnTo>
                <a:lnTo>
                  <a:pt x="4939" y="24923"/>
                </a:lnTo>
                <a:lnTo>
                  <a:pt x="4245" y="25188"/>
                </a:lnTo>
                <a:lnTo>
                  <a:pt x="2830" y="25365"/>
                </a:lnTo>
                <a:lnTo>
                  <a:pt x="2839" y="25482"/>
                </a:lnTo>
                <a:lnTo>
                  <a:pt x="5389" y="25613"/>
                </a:lnTo>
                <a:lnTo>
                  <a:pt x="15674" y="25708"/>
                </a:lnTo>
                <a:lnTo>
                  <a:pt x="17117" y="24759"/>
                </a:lnTo>
                <a:lnTo>
                  <a:pt x="19030" y="23173"/>
                </a:lnTo>
                <a:lnTo>
                  <a:pt x="21260" y="21164"/>
                </a:lnTo>
                <a:lnTo>
                  <a:pt x="23698" y="19825"/>
                </a:lnTo>
                <a:lnTo>
                  <a:pt x="26276" y="18931"/>
                </a:lnTo>
                <a:lnTo>
                  <a:pt x="28948" y="18336"/>
                </a:lnTo>
                <a:lnTo>
                  <a:pt x="32633" y="17939"/>
                </a:lnTo>
                <a:lnTo>
                  <a:pt x="36995" y="17674"/>
                </a:lnTo>
                <a:lnTo>
                  <a:pt x="45969" y="17380"/>
                </a:lnTo>
                <a:lnTo>
                  <a:pt x="57329" y="17215"/>
                </a:lnTo>
                <a:lnTo>
                  <a:pt x="78717" y="17155"/>
                </a:lnTo>
                <a:lnTo>
                  <a:pt x="82958" y="16199"/>
                </a:lnTo>
                <a:lnTo>
                  <a:pt x="87690" y="14609"/>
                </a:lnTo>
                <a:lnTo>
                  <a:pt x="92751" y="12597"/>
                </a:lnTo>
                <a:lnTo>
                  <a:pt x="97075" y="11256"/>
                </a:lnTo>
                <a:lnTo>
                  <a:pt x="100911" y="10361"/>
                </a:lnTo>
                <a:lnTo>
                  <a:pt x="104421" y="9765"/>
                </a:lnTo>
                <a:lnTo>
                  <a:pt x="107715" y="9367"/>
                </a:lnTo>
                <a:lnTo>
                  <a:pt x="110862" y="9103"/>
                </a:lnTo>
                <a:lnTo>
                  <a:pt x="113913" y="8926"/>
                </a:lnTo>
                <a:lnTo>
                  <a:pt x="119843" y="8730"/>
                </a:lnTo>
                <a:lnTo>
                  <a:pt x="131410" y="8604"/>
                </a:lnTo>
                <a:lnTo>
                  <a:pt x="140007" y="8582"/>
                </a:lnTo>
                <a:lnTo>
                  <a:pt x="141916" y="7627"/>
                </a:lnTo>
                <a:lnTo>
                  <a:pt x="143188" y="6037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0" name="SMARTPenAnnotation120"/>
          <p:cNvSpPr/>
          <p:nvPr/>
        </p:nvSpPr>
        <p:spPr>
          <a:xfrm>
            <a:off x="7966709" y="4089085"/>
            <a:ext cx="231459" cy="214301"/>
          </a:xfrm>
          <a:custGeom>
            <a:avLst/>
            <a:gdLst/>
            <a:ahLst/>
            <a:cxnLst/>
            <a:rect l="0" t="0" r="0" b="0"/>
            <a:pathLst>
              <a:path w="231459" h="214301">
                <a:moveTo>
                  <a:pt x="0" y="34287"/>
                </a:moveTo>
                <a:lnTo>
                  <a:pt x="0" y="21517"/>
                </a:lnTo>
                <a:lnTo>
                  <a:pt x="953" y="20059"/>
                </a:lnTo>
                <a:lnTo>
                  <a:pt x="2541" y="19086"/>
                </a:lnTo>
                <a:lnTo>
                  <a:pt x="4551" y="18438"/>
                </a:lnTo>
                <a:lnTo>
                  <a:pt x="5892" y="17054"/>
                </a:lnTo>
                <a:lnTo>
                  <a:pt x="6786" y="15178"/>
                </a:lnTo>
                <a:lnTo>
                  <a:pt x="7382" y="12976"/>
                </a:lnTo>
                <a:lnTo>
                  <a:pt x="8731" y="11507"/>
                </a:lnTo>
                <a:lnTo>
                  <a:pt x="10583" y="10528"/>
                </a:lnTo>
                <a:lnTo>
                  <a:pt x="12772" y="9875"/>
                </a:lnTo>
                <a:lnTo>
                  <a:pt x="17742" y="6610"/>
                </a:lnTo>
                <a:lnTo>
                  <a:pt x="20401" y="4405"/>
                </a:lnTo>
                <a:lnTo>
                  <a:pt x="23126" y="2936"/>
                </a:lnTo>
                <a:lnTo>
                  <a:pt x="28693" y="1303"/>
                </a:lnTo>
                <a:lnTo>
                  <a:pt x="34343" y="578"/>
                </a:lnTo>
                <a:lnTo>
                  <a:pt x="40982" y="255"/>
                </a:lnTo>
                <a:lnTo>
                  <a:pt x="58225" y="48"/>
                </a:lnTo>
                <a:lnTo>
                  <a:pt x="87286" y="0"/>
                </a:lnTo>
                <a:lnTo>
                  <a:pt x="90577" y="952"/>
                </a:lnTo>
                <a:lnTo>
                  <a:pt x="96772" y="4549"/>
                </a:lnTo>
                <a:lnTo>
                  <a:pt x="102700" y="6782"/>
                </a:lnTo>
                <a:lnTo>
                  <a:pt x="105614" y="7378"/>
                </a:lnTo>
                <a:lnTo>
                  <a:pt x="111393" y="10580"/>
                </a:lnTo>
                <a:lnTo>
                  <a:pt x="118312" y="15846"/>
                </a:lnTo>
                <a:lnTo>
                  <a:pt x="124062" y="21309"/>
                </a:lnTo>
                <a:lnTo>
                  <a:pt x="125571" y="23730"/>
                </a:lnTo>
                <a:lnTo>
                  <a:pt x="127247" y="28960"/>
                </a:lnTo>
                <a:lnTo>
                  <a:pt x="127694" y="32641"/>
                </a:lnTo>
                <a:lnTo>
                  <a:pt x="127992" y="36999"/>
                </a:lnTo>
                <a:lnTo>
                  <a:pt x="128324" y="45970"/>
                </a:lnTo>
                <a:lnTo>
                  <a:pt x="128470" y="53132"/>
                </a:lnTo>
                <a:lnTo>
                  <a:pt x="127557" y="56375"/>
                </a:lnTo>
                <a:lnTo>
                  <a:pt x="124003" y="62519"/>
                </a:lnTo>
                <a:lnTo>
                  <a:pt x="122673" y="66443"/>
                </a:lnTo>
                <a:lnTo>
                  <a:pt x="121787" y="70965"/>
                </a:lnTo>
                <a:lnTo>
                  <a:pt x="121197" y="75884"/>
                </a:lnTo>
                <a:lnTo>
                  <a:pt x="119850" y="80116"/>
                </a:lnTo>
                <a:lnTo>
                  <a:pt x="118001" y="83890"/>
                </a:lnTo>
                <a:lnTo>
                  <a:pt x="115815" y="87358"/>
                </a:lnTo>
                <a:lnTo>
                  <a:pt x="113405" y="91575"/>
                </a:lnTo>
                <a:lnTo>
                  <a:pt x="108188" y="101341"/>
                </a:lnTo>
                <a:lnTo>
                  <a:pt x="105463" y="105660"/>
                </a:lnTo>
                <a:lnTo>
                  <a:pt x="102693" y="109491"/>
                </a:lnTo>
                <a:lnTo>
                  <a:pt x="99896" y="112998"/>
                </a:lnTo>
                <a:lnTo>
                  <a:pt x="97077" y="117241"/>
                </a:lnTo>
                <a:lnTo>
                  <a:pt x="94246" y="121975"/>
                </a:lnTo>
                <a:lnTo>
                  <a:pt x="91406" y="127035"/>
                </a:lnTo>
                <a:lnTo>
                  <a:pt x="88560" y="131362"/>
                </a:lnTo>
                <a:lnTo>
                  <a:pt x="85710" y="135199"/>
                </a:lnTo>
                <a:lnTo>
                  <a:pt x="82857" y="138709"/>
                </a:lnTo>
                <a:lnTo>
                  <a:pt x="77149" y="145149"/>
                </a:lnTo>
                <a:lnTo>
                  <a:pt x="71436" y="151187"/>
                </a:lnTo>
                <a:lnTo>
                  <a:pt x="51435" y="171432"/>
                </a:lnTo>
                <a:lnTo>
                  <a:pt x="48578" y="174295"/>
                </a:lnTo>
                <a:lnTo>
                  <a:pt x="45721" y="176203"/>
                </a:lnTo>
                <a:lnTo>
                  <a:pt x="40005" y="178323"/>
                </a:lnTo>
                <a:lnTo>
                  <a:pt x="38100" y="179841"/>
                </a:lnTo>
                <a:lnTo>
                  <a:pt x="36830" y="181806"/>
                </a:lnTo>
                <a:lnTo>
                  <a:pt x="35420" y="186528"/>
                </a:lnTo>
                <a:lnTo>
                  <a:pt x="34792" y="191802"/>
                </a:lnTo>
                <a:lnTo>
                  <a:pt x="34299" y="198024"/>
                </a:lnTo>
                <a:lnTo>
                  <a:pt x="34291" y="205381"/>
                </a:lnTo>
                <a:lnTo>
                  <a:pt x="40182" y="211558"/>
                </a:lnTo>
                <a:lnTo>
                  <a:pt x="41672" y="213087"/>
                </a:lnTo>
                <a:lnTo>
                  <a:pt x="43021" y="213495"/>
                </a:lnTo>
                <a:lnTo>
                  <a:pt x="49473" y="214068"/>
                </a:lnTo>
                <a:lnTo>
                  <a:pt x="54691" y="214202"/>
                </a:lnTo>
                <a:lnTo>
                  <a:pt x="66922" y="214300"/>
                </a:lnTo>
                <a:lnTo>
                  <a:pt x="72923" y="211766"/>
                </a:lnTo>
                <a:lnTo>
                  <a:pt x="77191" y="209756"/>
                </a:lnTo>
                <a:lnTo>
                  <a:pt x="80988" y="208417"/>
                </a:lnTo>
                <a:lnTo>
                  <a:pt x="87748" y="206928"/>
                </a:lnTo>
                <a:lnTo>
                  <a:pt x="93926" y="206266"/>
                </a:lnTo>
                <a:lnTo>
                  <a:pt x="99849" y="205972"/>
                </a:lnTo>
                <a:lnTo>
                  <a:pt x="105655" y="205842"/>
                </a:lnTo>
                <a:lnTo>
                  <a:pt x="108537" y="204854"/>
                </a:lnTo>
                <a:lnTo>
                  <a:pt x="114279" y="201217"/>
                </a:lnTo>
                <a:lnTo>
                  <a:pt x="118096" y="199867"/>
                </a:lnTo>
                <a:lnTo>
                  <a:pt x="122546" y="198966"/>
                </a:lnTo>
                <a:lnTo>
                  <a:pt x="127417" y="198365"/>
                </a:lnTo>
                <a:lnTo>
                  <a:pt x="131617" y="197965"/>
                </a:lnTo>
                <a:lnTo>
                  <a:pt x="138824" y="197521"/>
                </a:lnTo>
                <a:lnTo>
                  <a:pt x="147742" y="197323"/>
                </a:lnTo>
                <a:lnTo>
                  <a:pt x="217063" y="197165"/>
                </a:lnTo>
                <a:lnTo>
                  <a:pt x="219957" y="196212"/>
                </a:lnTo>
                <a:lnTo>
                  <a:pt x="225712" y="192614"/>
                </a:lnTo>
                <a:lnTo>
                  <a:pt x="231458" y="1885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1" name="SMARTPenAnnotation121"/>
          <p:cNvSpPr/>
          <p:nvPr/>
        </p:nvSpPr>
        <p:spPr>
          <a:xfrm>
            <a:off x="8155305" y="4037647"/>
            <a:ext cx="179874" cy="334329"/>
          </a:xfrm>
          <a:custGeom>
            <a:avLst/>
            <a:gdLst/>
            <a:ahLst/>
            <a:cxnLst/>
            <a:rect l="0" t="0" r="0" b="0"/>
            <a:pathLst>
              <a:path w="179874" h="334329">
                <a:moveTo>
                  <a:pt x="0" y="0"/>
                </a:moveTo>
                <a:lnTo>
                  <a:pt x="11931" y="0"/>
                </a:lnTo>
                <a:lnTo>
                  <a:pt x="13670" y="953"/>
                </a:lnTo>
                <a:lnTo>
                  <a:pt x="14828" y="2540"/>
                </a:lnTo>
                <a:lnTo>
                  <a:pt x="15600" y="4551"/>
                </a:lnTo>
                <a:lnTo>
                  <a:pt x="18998" y="9325"/>
                </a:lnTo>
                <a:lnTo>
                  <a:pt x="21238" y="11932"/>
                </a:lnTo>
                <a:lnTo>
                  <a:pt x="24636" y="14622"/>
                </a:lnTo>
                <a:lnTo>
                  <a:pt x="28806" y="17368"/>
                </a:lnTo>
                <a:lnTo>
                  <a:pt x="33491" y="20151"/>
                </a:lnTo>
                <a:lnTo>
                  <a:pt x="38520" y="22959"/>
                </a:lnTo>
                <a:lnTo>
                  <a:pt x="49188" y="28619"/>
                </a:lnTo>
                <a:lnTo>
                  <a:pt x="65903" y="37161"/>
                </a:lnTo>
                <a:lnTo>
                  <a:pt x="70606" y="40014"/>
                </a:lnTo>
                <a:lnTo>
                  <a:pt x="74693" y="42868"/>
                </a:lnTo>
                <a:lnTo>
                  <a:pt x="78370" y="45724"/>
                </a:lnTo>
                <a:lnTo>
                  <a:pt x="82727" y="48580"/>
                </a:lnTo>
                <a:lnTo>
                  <a:pt x="87536" y="51437"/>
                </a:lnTo>
                <a:lnTo>
                  <a:pt x="92647" y="54294"/>
                </a:lnTo>
                <a:lnTo>
                  <a:pt x="97960" y="58103"/>
                </a:lnTo>
                <a:lnTo>
                  <a:pt x="103407" y="62548"/>
                </a:lnTo>
                <a:lnTo>
                  <a:pt x="108942" y="67416"/>
                </a:lnTo>
                <a:lnTo>
                  <a:pt x="114539" y="72567"/>
                </a:lnTo>
                <a:lnTo>
                  <a:pt x="125836" y="83370"/>
                </a:lnTo>
                <a:lnTo>
                  <a:pt x="130562" y="88917"/>
                </a:lnTo>
                <a:lnTo>
                  <a:pt x="134667" y="94521"/>
                </a:lnTo>
                <a:lnTo>
                  <a:pt x="138356" y="100161"/>
                </a:lnTo>
                <a:lnTo>
                  <a:pt x="141767" y="105827"/>
                </a:lnTo>
                <a:lnTo>
                  <a:pt x="144993" y="111509"/>
                </a:lnTo>
                <a:lnTo>
                  <a:pt x="151119" y="122902"/>
                </a:lnTo>
                <a:lnTo>
                  <a:pt x="168563" y="157165"/>
                </a:lnTo>
                <a:lnTo>
                  <a:pt x="174294" y="168594"/>
                </a:lnTo>
                <a:lnTo>
                  <a:pt x="176204" y="174309"/>
                </a:lnTo>
                <a:lnTo>
                  <a:pt x="177476" y="180023"/>
                </a:lnTo>
                <a:lnTo>
                  <a:pt x="178325" y="185738"/>
                </a:lnTo>
                <a:lnTo>
                  <a:pt x="178890" y="191453"/>
                </a:lnTo>
                <a:lnTo>
                  <a:pt x="179267" y="197168"/>
                </a:lnTo>
                <a:lnTo>
                  <a:pt x="179518" y="202882"/>
                </a:lnTo>
                <a:lnTo>
                  <a:pt x="179799" y="216853"/>
                </a:lnTo>
                <a:lnTo>
                  <a:pt x="179873" y="224578"/>
                </a:lnTo>
                <a:lnTo>
                  <a:pt x="178970" y="230682"/>
                </a:lnTo>
                <a:lnTo>
                  <a:pt x="175427" y="240003"/>
                </a:lnTo>
                <a:lnTo>
                  <a:pt x="174102" y="245727"/>
                </a:lnTo>
                <a:lnTo>
                  <a:pt x="173217" y="252400"/>
                </a:lnTo>
                <a:lnTo>
                  <a:pt x="172629" y="259707"/>
                </a:lnTo>
                <a:lnTo>
                  <a:pt x="171283" y="265531"/>
                </a:lnTo>
                <a:lnTo>
                  <a:pt x="167248" y="274541"/>
                </a:lnTo>
                <a:lnTo>
                  <a:pt x="164820" y="284261"/>
                </a:lnTo>
                <a:lnTo>
                  <a:pt x="164173" y="289520"/>
                </a:lnTo>
                <a:lnTo>
                  <a:pt x="162788" y="294931"/>
                </a:lnTo>
                <a:lnTo>
                  <a:pt x="160912" y="300443"/>
                </a:lnTo>
                <a:lnTo>
                  <a:pt x="158710" y="306023"/>
                </a:lnTo>
                <a:lnTo>
                  <a:pt x="156289" y="309743"/>
                </a:lnTo>
                <a:lnTo>
                  <a:pt x="153723" y="312223"/>
                </a:lnTo>
                <a:lnTo>
                  <a:pt x="151059" y="313876"/>
                </a:lnTo>
                <a:lnTo>
                  <a:pt x="149284" y="315931"/>
                </a:lnTo>
                <a:lnTo>
                  <a:pt x="148100" y="318253"/>
                </a:lnTo>
                <a:lnTo>
                  <a:pt x="147310" y="320754"/>
                </a:lnTo>
                <a:lnTo>
                  <a:pt x="143893" y="326073"/>
                </a:lnTo>
                <a:lnTo>
                  <a:pt x="137554" y="333845"/>
                </a:lnTo>
                <a:lnTo>
                  <a:pt x="132726" y="334184"/>
                </a:lnTo>
                <a:lnTo>
                  <a:pt x="128587" y="334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2" name="SMARTPenAnnotation122"/>
          <p:cNvSpPr/>
          <p:nvPr/>
        </p:nvSpPr>
        <p:spPr>
          <a:xfrm>
            <a:off x="8446769" y="4166235"/>
            <a:ext cx="214314" cy="34291"/>
          </a:xfrm>
          <a:custGeom>
            <a:avLst/>
            <a:gdLst/>
            <a:ahLst/>
            <a:cxnLst/>
            <a:rect l="0" t="0" r="0" b="0"/>
            <a:pathLst>
              <a:path w="214314" h="34291">
                <a:moveTo>
                  <a:pt x="0" y="34290"/>
                </a:moveTo>
                <a:lnTo>
                  <a:pt x="11932" y="34290"/>
                </a:lnTo>
                <a:lnTo>
                  <a:pt x="14623" y="33337"/>
                </a:lnTo>
                <a:lnTo>
                  <a:pt x="17368" y="31750"/>
                </a:lnTo>
                <a:lnTo>
                  <a:pt x="24068" y="26909"/>
                </a:lnTo>
                <a:lnTo>
                  <a:pt x="27526" y="26247"/>
                </a:lnTo>
                <a:lnTo>
                  <a:pt x="29781" y="26070"/>
                </a:lnTo>
                <a:lnTo>
                  <a:pt x="33189" y="25000"/>
                </a:lnTo>
                <a:lnTo>
                  <a:pt x="37366" y="23334"/>
                </a:lnTo>
                <a:lnTo>
                  <a:pt x="42057" y="21271"/>
                </a:lnTo>
                <a:lnTo>
                  <a:pt x="47087" y="19895"/>
                </a:lnTo>
                <a:lnTo>
                  <a:pt x="52347" y="18978"/>
                </a:lnTo>
                <a:lnTo>
                  <a:pt x="57758" y="18367"/>
                </a:lnTo>
                <a:lnTo>
                  <a:pt x="63271" y="17007"/>
                </a:lnTo>
                <a:lnTo>
                  <a:pt x="68850" y="15148"/>
                </a:lnTo>
                <a:lnTo>
                  <a:pt x="74475" y="12956"/>
                </a:lnTo>
                <a:lnTo>
                  <a:pt x="80130" y="11495"/>
                </a:lnTo>
                <a:lnTo>
                  <a:pt x="85806" y="10520"/>
                </a:lnTo>
                <a:lnTo>
                  <a:pt x="91494" y="9871"/>
                </a:lnTo>
                <a:lnTo>
                  <a:pt x="97191" y="9438"/>
                </a:lnTo>
                <a:lnTo>
                  <a:pt x="102895" y="9150"/>
                </a:lnTo>
                <a:lnTo>
                  <a:pt x="114311" y="8829"/>
                </a:lnTo>
                <a:lnTo>
                  <a:pt x="138327" y="8606"/>
                </a:lnTo>
                <a:lnTo>
                  <a:pt x="141748" y="7642"/>
                </a:lnTo>
                <a:lnTo>
                  <a:pt x="144982" y="6047"/>
                </a:lnTo>
                <a:lnTo>
                  <a:pt x="148090" y="4031"/>
                </a:lnTo>
                <a:lnTo>
                  <a:pt x="152066" y="2688"/>
                </a:lnTo>
                <a:lnTo>
                  <a:pt x="156623" y="1791"/>
                </a:lnTo>
                <a:lnTo>
                  <a:pt x="161566" y="1194"/>
                </a:lnTo>
                <a:lnTo>
                  <a:pt x="165813" y="796"/>
                </a:lnTo>
                <a:lnTo>
                  <a:pt x="169598" y="531"/>
                </a:lnTo>
                <a:lnTo>
                  <a:pt x="173073" y="354"/>
                </a:lnTo>
                <a:lnTo>
                  <a:pt x="179474" y="157"/>
                </a:lnTo>
                <a:lnTo>
                  <a:pt x="194238" y="20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3" name="SMARTPenAnnotation123"/>
          <p:cNvSpPr/>
          <p:nvPr/>
        </p:nvSpPr>
        <p:spPr>
          <a:xfrm>
            <a:off x="8678227" y="4020505"/>
            <a:ext cx="210317" cy="291428"/>
          </a:xfrm>
          <a:custGeom>
            <a:avLst/>
            <a:gdLst/>
            <a:ahLst/>
            <a:cxnLst/>
            <a:rect l="0" t="0" r="0" b="0"/>
            <a:pathLst>
              <a:path w="210317" h="291428">
                <a:moveTo>
                  <a:pt x="0" y="25715"/>
                </a:moveTo>
                <a:lnTo>
                  <a:pt x="0" y="17495"/>
                </a:lnTo>
                <a:lnTo>
                  <a:pt x="4551" y="12696"/>
                </a:lnTo>
                <a:lnTo>
                  <a:pt x="6844" y="11320"/>
                </a:lnTo>
                <a:lnTo>
                  <a:pt x="15574" y="8432"/>
                </a:lnTo>
                <a:lnTo>
                  <a:pt x="19907" y="6573"/>
                </a:lnTo>
                <a:lnTo>
                  <a:pt x="24702" y="4381"/>
                </a:lnTo>
                <a:lnTo>
                  <a:pt x="29803" y="2920"/>
                </a:lnTo>
                <a:lnTo>
                  <a:pt x="35108" y="1945"/>
                </a:lnTo>
                <a:lnTo>
                  <a:pt x="40551" y="1296"/>
                </a:lnTo>
                <a:lnTo>
                  <a:pt x="45132" y="863"/>
                </a:lnTo>
                <a:lnTo>
                  <a:pt x="49138" y="575"/>
                </a:lnTo>
                <a:lnTo>
                  <a:pt x="52761" y="382"/>
                </a:lnTo>
                <a:lnTo>
                  <a:pt x="61867" y="168"/>
                </a:lnTo>
                <a:lnTo>
                  <a:pt x="117190" y="0"/>
                </a:lnTo>
                <a:lnTo>
                  <a:pt x="121942" y="952"/>
                </a:lnTo>
                <a:lnTo>
                  <a:pt x="126062" y="2538"/>
                </a:lnTo>
                <a:lnTo>
                  <a:pt x="129762" y="4549"/>
                </a:lnTo>
                <a:lnTo>
                  <a:pt x="134133" y="5889"/>
                </a:lnTo>
                <a:lnTo>
                  <a:pt x="138951" y="6782"/>
                </a:lnTo>
                <a:lnTo>
                  <a:pt x="144070" y="7378"/>
                </a:lnTo>
                <a:lnTo>
                  <a:pt x="147481" y="8728"/>
                </a:lnTo>
                <a:lnTo>
                  <a:pt x="149756" y="10580"/>
                </a:lnTo>
                <a:lnTo>
                  <a:pt x="151272" y="12767"/>
                </a:lnTo>
                <a:lnTo>
                  <a:pt x="152957" y="17738"/>
                </a:lnTo>
                <a:lnTo>
                  <a:pt x="153706" y="24074"/>
                </a:lnTo>
                <a:lnTo>
                  <a:pt x="153906" y="28431"/>
                </a:lnTo>
                <a:lnTo>
                  <a:pt x="154187" y="41124"/>
                </a:lnTo>
                <a:lnTo>
                  <a:pt x="154226" y="44560"/>
                </a:lnTo>
                <a:lnTo>
                  <a:pt x="152347" y="48756"/>
                </a:lnTo>
                <a:lnTo>
                  <a:pt x="149190" y="53458"/>
                </a:lnTo>
                <a:lnTo>
                  <a:pt x="145180" y="58498"/>
                </a:lnTo>
                <a:lnTo>
                  <a:pt x="141554" y="62810"/>
                </a:lnTo>
                <a:lnTo>
                  <a:pt x="134986" y="70141"/>
                </a:lnTo>
                <a:lnTo>
                  <a:pt x="126351" y="79115"/>
                </a:lnTo>
                <a:lnTo>
                  <a:pt x="121382" y="84175"/>
                </a:lnTo>
                <a:lnTo>
                  <a:pt x="117116" y="89453"/>
                </a:lnTo>
                <a:lnTo>
                  <a:pt x="113320" y="94877"/>
                </a:lnTo>
                <a:lnTo>
                  <a:pt x="109836" y="100398"/>
                </a:lnTo>
                <a:lnTo>
                  <a:pt x="103426" y="109072"/>
                </a:lnTo>
                <a:lnTo>
                  <a:pt x="100384" y="112719"/>
                </a:lnTo>
                <a:lnTo>
                  <a:pt x="96450" y="116102"/>
                </a:lnTo>
                <a:lnTo>
                  <a:pt x="91922" y="119311"/>
                </a:lnTo>
                <a:lnTo>
                  <a:pt x="86999" y="122402"/>
                </a:lnTo>
                <a:lnTo>
                  <a:pt x="82765" y="125415"/>
                </a:lnTo>
                <a:lnTo>
                  <a:pt x="78989" y="128377"/>
                </a:lnTo>
                <a:lnTo>
                  <a:pt x="68604" y="137137"/>
                </a:lnTo>
                <a:lnTo>
                  <a:pt x="68596" y="137144"/>
                </a:lnTo>
                <a:lnTo>
                  <a:pt x="68585" y="132602"/>
                </a:lnTo>
                <a:lnTo>
                  <a:pt x="69535" y="131263"/>
                </a:lnTo>
                <a:lnTo>
                  <a:pt x="71123" y="130370"/>
                </a:lnTo>
                <a:lnTo>
                  <a:pt x="75425" y="129378"/>
                </a:lnTo>
                <a:lnTo>
                  <a:pt x="80513" y="128937"/>
                </a:lnTo>
                <a:lnTo>
                  <a:pt x="85948" y="128742"/>
                </a:lnTo>
                <a:lnTo>
                  <a:pt x="88731" y="128689"/>
                </a:lnTo>
                <a:lnTo>
                  <a:pt x="92491" y="127702"/>
                </a:lnTo>
                <a:lnTo>
                  <a:pt x="96904" y="126091"/>
                </a:lnTo>
                <a:lnTo>
                  <a:pt x="101751" y="124065"/>
                </a:lnTo>
                <a:lnTo>
                  <a:pt x="106887" y="122714"/>
                </a:lnTo>
                <a:lnTo>
                  <a:pt x="112215" y="121813"/>
                </a:lnTo>
                <a:lnTo>
                  <a:pt x="117672" y="121213"/>
                </a:lnTo>
                <a:lnTo>
                  <a:pt x="122262" y="121765"/>
                </a:lnTo>
                <a:lnTo>
                  <a:pt x="126276" y="123086"/>
                </a:lnTo>
                <a:lnTo>
                  <a:pt x="129904" y="124919"/>
                </a:lnTo>
                <a:lnTo>
                  <a:pt x="134228" y="126141"/>
                </a:lnTo>
                <a:lnTo>
                  <a:pt x="139016" y="126955"/>
                </a:lnTo>
                <a:lnTo>
                  <a:pt x="144112" y="127498"/>
                </a:lnTo>
                <a:lnTo>
                  <a:pt x="149414" y="128813"/>
                </a:lnTo>
                <a:lnTo>
                  <a:pt x="154854" y="130642"/>
                </a:lnTo>
                <a:lnTo>
                  <a:pt x="160387" y="132813"/>
                </a:lnTo>
                <a:lnTo>
                  <a:pt x="165979" y="135214"/>
                </a:lnTo>
                <a:lnTo>
                  <a:pt x="177274" y="140421"/>
                </a:lnTo>
                <a:lnTo>
                  <a:pt x="182001" y="143143"/>
                </a:lnTo>
                <a:lnTo>
                  <a:pt x="186104" y="145910"/>
                </a:lnTo>
                <a:lnTo>
                  <a:pt x="189791" y="148708"/>
                </a:lnTo>
                <a:lnTo>
                  <a:pt x="193202" y="151525"/>
                </a:lnTo>
                <a:lnTo>
                  <a:pt x="199532" y="157195"/>
                </a:lnTo>
                <a:lnTo>
                  <a:pt x="201603" y="160993"/>
                </a:lnTo>
                <a:lnTo>
                  <a:pt x="202982" y="165430"/>
                </a:lnTo>
                <a:lnTo>
                  <a:pt x="203900" y="170293"/>
                </a:lnTo>
                <a:lnTo>
                  <a:pt x="207463" y="178237"/>
                </a:lnTo>
                <a:lnTo>
                  <a:pt x="209745" y="181689"/>
                </a:lnTo>
                <a:lnTo>
                  <a:pt x="210316" y="184942"/>
                </a:lnTo>
                <a:lnTo>
                  <a:pt x="209742" y="188064"/>
                </a:lnTo>
                <a:lnTo>
                  <a:pt x="206567" y="195025"/>
                </a:lnTo>
                <a:lnTo>
                  <a:pt x="201980" y="204469"/>
                </a:lnTo>
                <a:lnTo>
                  <a:pt x="196766" y="212476"/>
                </a:lnTo>
                <a:lnTo>
                  <a:pt x="191274" y="220162"/>
                </a:lnTo>
                <a:lnTo>
                  <a:pt x="188477" y="224879"/>
                </a:lnTo>
                <a:lnTo>
                  <a:pt x="185659" y="229928"/>
                </a:lnTo>
                <a:lnTo>
                  <a:pt x="181875" y="234247"/>
                </a:lnTo>
                <a:lnTo>
                  <a:pt x="177447" y="238079"/>
                </a:lnTo>
                <a:lnTo>
                  <a:pt x="172590" y="241586"/>
                </a:lnTo>
                <a:lnTo>
                  <a:pt x="168401" y="244876"/>
                </a:lnTo>
                <a:lnTo>
                  <a:pt x="164654" y="248022"/>
                </a:lnTo>
                <a:lnTo>
                  <a:pt x="161204" y="251072"/>
                </a:lnTo>
                <a:lnTo>
                  <a:pt x="157000" y="254058"/>
                </a:lnTo>
                <a:lnTo>
                  <a:pt x="152292" y="257001"/>
                </a:lnTo>
                <a:lnTo>
                  <a:pt x="147248" y="259916"/>
                </a:lnTo>
                <a:lnTo>
                  <a:pt x="136564" y="265694"/>
                </a:lnTo>
                <a:lnTo>
                  <a:pt x="114182" y="277165"/>
                </a:lnTo>
                <a:lnTo>
                  <a:pt x="109459" y="279073"/>
                </a:lnTo>
                <a:lnTo>
                  <a:pt x="105357" y="280345"/>
                </a:lnTo>
                <a:lnTo>
                  <a:pt x="101671" y="281193"/>
                </a:lnTo>
                <a:lnTo>
                  <a:pt x="97308" y="282711"/>
                </a:lnTo>
                <a:lnTo>
                  <a:pt x="92495" y="284676"/>
                </a:lnTo>
                <a:lnTo>
                  <a:pt x="87381" y="286938"/>
                </a:lnTo>
                <a:lnTo>
                  <a:pt x="82066" y="288446"/>
                </a:lnTo>
                <a:lnTo>
                  <a:pt x="76619" y="289451"/>
                </a:lnTo>
                <a:lnTo>
                  <a:pt x="71082" y="290122"/>
                </a:lnTo>
                <a:lnTo>
                  <a:pt x="66438" y="290569"/>
                </a:lnTo>
                <a:lnTo>
                  <a:pt x="62389" y="290866"/>
                </a:lnTo>
                <a:lnTo>
                  <a:pt x="58738" y="291065"/>
                </a:lnTo>
                <a:lnTo>
                  <a:pt x="49601" y="291286"/>
                </a:lnTo>
                <a:lnTo>
                  <a:pt x="32763" y="291427"/>
                </a:lnTo>
                <a:lnTo>
                  <a:pt x="29463" y="290486"/>
                </a:lnTo>
                <a:lnTo>
                  <a:pt x="23255" y="286901"/>
                </a:lnTo>
                <a:lnTo>
                  <a:pt x="18956" y="284078"/>
                </a:lnTo>
                <a:lnTo>
                  <a:pt x="15410" y="283418"/>
                </a:lnTo>
                <a:lnTo>
                  <a:pt x="8597" y="282892"/>
                </a:lnTo>
                <a:lnTo>
                  <a:pt x="8573" y="2828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4" name="SMARTPenAnnotation124"/>
          <p:cNvSpPr/>
          <p:nvPr/>
        </p:nvSpPr>
        <p:spPr>
          <a:xfrm>
            <a:off x="6595109" y="4629151"/>
            <a:ext cx="257176" cy="213905"/>
          </a:xfrm>
          <a:custGeom>
            <a:avLst/>
            <a:gdLst/>
            <a:ahLst/>
            <a:cxnLst/>
            <a:rect l="0" t="0" r="0" b="0"/>
            <a:pathLst>
              <a:path w="257176" h="213905">
                <a:moveTo>
                  <a:pt x="0" y="8571"/>
                </a:moveTo>
                <a:lnTo>
                  <a:pt x="4551" y="8571"/>
                </a:lnTo>
                <a:lnTo>
                  <a:pt x="6844" y="7619"/>
                </a:lnTo>
                <a:lnTo>
                  <a:pt x="14623" y="2680"/>
                </a:lnTo>
                <a:lnTo>
                  <a:pt x="20152" y="1190"/>
                </a:lnTo>
                <a:lnTo>
                  <a:pt x="23912" y="793"/>
                </a:lnTo>
                <a:lnTo>
                  <a:pt x="28324" y="528"/>
                </a:lnTo>
                <a:lnTo>
                  <a:pt x="38307" y="234"/>
                </a:lnTo>
                <a:lnTo>
                  <a:pt x="87661" y="5"/>
                </a:lnTo>
                <a:lnTo>
                  <a:pt x="109781" y="0"/>
                </a:lnTo>
                <a:lnTo>
                  <a:pt x="115098" y="952"/>
                </a:lnTo>
                <a:lnTo>
                  <a:pt x="120547" y="2539"/>
                </a:lnTo>
                <a:lnTo>
                  <a:pt x="126085" y="4550"/>
                </a:lnTo>
                <a:lnTo>
                  <a:pt x="130730" y="6843"/>
                </a:lnTo>
                <a:lnTo>
                  <a:pt x="142769" y="14620"/>
                </a:lnTo>
                <a:lnTo>
                  <a:pt x="147567" y="17366"/>
                </a:lnTo>
                <a:lnTo>
                  <a:pt x="152671" y="20150"/>
                </a:lnTo>
                <a:lnTo>
                  <a:pt x="157026" y="22958"/>
                </a:lnTo>
                <a:lnTo>
                  <a:pt x="164404" y="28618"/>
                </a:lnTo>
                <a:lnTo>
                  <a:pt x="170859" y="34308"/>
                </a:lnTo>
                <a:lnTo>
                  <a:pt x="176903" y="40012"/>
                </a:lnTo>
                <a:lnTo>
                  <a:pt x="182764" y="45722"/>
                </a:lnTo>
                <a:lnTo>
                  <a:pt x="184708" y="49531"/>
                </a:lnTo>
                <a:lnTo>
                  <a:pt x="186004" y="53975"/>
                </a:lnTo>
                <a:lnTo>
                  <a:pt x="186868" y="58843"/>
                </a:lnTo>
                <a:lnTo>
                  <a:pt x="187443" y="63041"/>
                </a:lnTo>
                <a:lnTo>
                  <a:pt x="187828" y="66792"/>
                </a:lnTo>
                <a:lnTo>
                  <a:pt x="188083" y="70245"/>
                </a:lnTo>
                <a:lnTo>
                  <a:pt x="188255" y="74452"/>
                </a:lnTo>
                <a:lnTo>
                  <a:pt x="188444" y="84207"/>
                </a:lnTo>
                <a:lnTo>
                  <a:pt x="187542" y="89474"/>
                </a:lnTo>
                <a:lnTo>
                  <a:pt x="185988" y="94892"/>
                </a:lnTo>
                <a:lnTo>
                  <a:pt x="184000" y="100408"/>
                </a:lnTo>
                <a:lnTo>
                  <a:pt x="181722" y="105038"/>
                </a:lnTo>
                <a:lnTo>
                  <a:pt x="179251" y="109078"/>
                </a:lnTo>
                <a:lnTo>
                  <a:pt x="176650" y="112723"/>
                </a:lnTo>
                <a:lnTo>
                  <a:pt x="173965" y="117058"/>
                </a:lnTo>
                <a:lnTo>
                  <a:pt x="171222" y="121853"/>
                </a:lnTo>
                <a:lnTo>
                  <a:pt x="165634" y="132261"/>
                </a:lnTo>
                <a:lnTo>
                  <a:pt x="159975" y="143237"/>
                </a:lnTo>
                <a:lnTo>
                  <a:pt x="156180" y="147878"/>
                </a:lnTo>
                <a:lnTo>
                  <a:pt x="151745" y="151925"/>
                </a:lnTo>
                <a:lnTo>
                  <a:pt x="146884" y="155575"/>
                </a:lnTo>
                <a:lnTo>
                  <a:pt x="141737" y="158961"/>
                </a:lnTo>
                <a:lnTo>
                  <a:pt x="136402" y="162171"/>
                </a:lnTo>
                <a:lnTo>
                  <a:pt x="130940" y="165264"/>
                </a:lnTo>
                <a:lnTo>
                  <a:pt x="119791" y="171240"/>
                </a:lnTo>
                <a:lnTo>
                  <a:pt x="114151" y="174167"/>
                </a:lnTo>
                <a:lnTo>
                  <a:pt x="109438" y="178023"/>
                </a:lnTo>
                <a:lnTo>
                  <a:pt x="105344" y="182499"/>
                </a:lnTo>
                <a:lnTo>
                  <a:pt x="101662" y="187388"/>
                </a:lnTo>
                <a:lnTo>
                  <a:pt x="97302" y="191600"/>
                </a:lnTo>
                <a:lnTo>
                  <a:pt x="92491" y="195361"/>
                </a:lnTo>
                <a:lnTo>
                  <a:pt x="87379" y="198819"/>
                </a:lnTo>
                <a:lnTo>
                  <a:pt x="82065" y="201126"/>
                </a:lnTo>
                <a:lnTo>
                  <a:pt x="76617" y="202664"/>
                </a:lnTo>
                <a:lnTo>
                  <a:pt x="71081" y="203689"/>
                </a:lnTo>
                <a:lnTo>
                  <a:pt x="66438" y="205324"/>
                </a:lnTo>
                <a:lnTo>
                  <a:pt x="58738" y="209682"/>
                </a:lnTo>
                <a:lnTo>
                  <a:pt x="54399" y="211225"/>
                </a:lnTo>
                <a:lnTo>
                  <a:pt x="49601" y="212254"/>
                </a:lnTo>
                <a:lnTo>
                  <a:pt x="44498" y="212939"/>
                </a:lnTo>
                <a:lnTo>
                  <a:pt x="40143" y="213396"/>
                </a:lnTo>
                <a:lnTo>
                  <a:pt x="32764" y="213904"/>
                </a:lnTo>
                <a:lnTo>
                  <a:pt x="29463" y="213088"/>
                </a:lnTo>
                <a:lnTo>
                  <a:pt x="23256" y="209640"/>
                </a:lnTo>
                <a:lnTo>
                  <a:pt x="17321" y="207473"/>
                </a:lnTo>
                <a:lnTo>
                  <a:pt x="14405" y="206894"/>
                </a:lnTo>
                <a:lnTo>
                  <a:pt x="8625" y="203712"/>
                </a:lnTo>
                <a:lnTo>
                  <a:pt x="1704" y="198459"/>
                </a:lnTo>
                <a:lnTo>
                  <a:pt x="1137" y="197076"/>
                </a:lnTo>
                <a:lnTo>
                  <a:pt x="337" y="190578"/>
                </a:lnTo>
                <a:lnTo>
                  <a:pt x="150" y="185348"/>
                </a:lnTo>
                <a:lnTo>
                  <a:pt x="31" y="180120"/>
                </a:lnTo>
                <a:lnTo>
                  <a:pt x="14" y="175938"/>
                </a:lnTo>
                <a:lnTo>
                  <a:pt x="962" y="173489"/>
                </a:lnTo>
                <a:lnTo>
                  <a:pt x="4555" y="168228"/>
                </a:lnTo>
                <a:lnTo>
                  <a:pt x="9328" y="162715"/>
                </a:lnTo>
                <a:lnTo>
                  <a:pt x="11934" y="159911"/>
                </a:lnTo>
                <a:lnTo>
                  <a:pt x="19909" y="154256"/>
                </a:lnTo>
                <a:lnTo>
                  <a:pt x="24703" y="151414"/>
                </a:lnTo>
                <a:lnTo>
                  <a:pt x="32570" y="148257"/>
                </a:lnTo>
                <a:lnTo>
                  <a:pt x="40193" y="145901"/>
                </a:lnTo>
                <a:lnTo>
                  <a:pt x="44893" y="143940"/>
                </a:lnTo>
                <a:lnTo>
                  <a:pt x="49931" y="141679"/>
                </a:lnTo>
                <a:lnTo>
                  <a:pt x="60610" y="136628"/>
                </a:lnTo>
                <a:lnTo>
                  <a:pt x="66124" y="133948"/>
                </a:lnTo>
                <a:lnTo>
                  <a:pt x="71705" y="132160"/>
                </a:lnTo>
                <a:lnTo>
                  <a:pt x="77331" y="130969"/>
                </a:lnTo>
                <a:lnTo>
                  <a:pt x="82987" y="130175"/>
                </a:lnTo>
                <a:lnTo>
                  <a:pt x="87710" y="129645"/>
                </a:lnTo>
                <a:lnTo>
                  <a:pt x="95498" y="129057"/>
                </a:lnTo>
                <a:lnTo>
                  <a:pt x="99860" y="129852"/>
                </a:lnTo>
                <a:lnTo>
                  <a:pt x="104674" y="131335"/>
                </a:lnTo>
                <a:lnTo>
                  <a:pt x="109787" y="133276"/>
                </a:lnTo>
                <a:lnTo>
                  <a:pt x="115102" y="134570"/>
                </a:lnTo>
                <a:lnTo>
                  <a:pt x="120550" y="135433"/>
                </a:lnTo>
                <a:lnTo>
                  <a:pt x="126087" y="136008"/>
                </a:lnTo>
                <a:lnTo>
                  <a:pt x="130730" y="137344"/>
                </a:lnTo>
                <a:lnTo>
                  <a:pt x="138431" y="141369"/>
                </a:lnTo>
                <a:lnTo>
                  <a:pt x="142769" y="142823"/>
                </a:lnTo>
                <a:lnTo>
                  <a:pt x="147567" y="143792"/>
                </a:lnTo>
                <a:lnTo>
                  <a:pt x="152671" y="144439"/>
                </a:lnTo>
                <a:lnTo>
                  <a:pt x="157026" y="145822"/>
                </a:lnTo>
                <a:lnTo>
                  <a:pt x="164404" y="149899"/>
                </a:lnTo>
                <a:lnTo>
                  <a:pt x="168658" y="151367"/>
                </a:lnTo>
                <a:lnTo>
                  <a:pt x="173399" y="152346"/>
                </a:lnTo>
                <a:lnTo>
                  <a:pt x="178465" y="152999"/>
                </a:lnTo>
                <a:lnTo>
                  <a:pt x="182794" y="154386"/>
                </a:lnTo>
                <a:lnTo>
                  <a:pt x="190145" y="158468"/>
                </a:lnTo>
                <a:lnTo>
                  <a:pt x="196587" y="163457"/>
                </a:lnTo>
                <a:lnTo>
                  <a:pt x="203577" y="168849"/>
                </a:lnTo>
                <a:lnTo>
                  <a:pt x="208109" y="171621"/>
                </a:lnTo>
                <a:lnTo>
                  <a:pt x="213035" y="174421"/>
                </a:lnTo>
                <a:lnTo>
                  <a:pt x="221047" y="177532"/>
                </a:lnTo>
                <a:lnTo>
                  <a:pt x="228736" y="179867"/>
                </a:lnTo>
                <a:lnTo>
                  <a:pt x="233454" y="181823"/>
                </a:lnTo>
                <a:lnTo>
                  <a:pt x="245611" y="187256"/>
                </a:lnTo>
                <a:lnTo>
                  <a:pt x="249813" y="187999"/>
                </a:lnTo>
                <a:lnTo>
                  <a:pt x="257175" y="18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5" name="SMARTPenAnnotation125"/>
          <p:cNvSpPr/>
          <p:nvPr/>
        </p:nvSpPr>
        <p:spPr>
          <a:xfrm>
            <a:off x="6980872" y="4672012"/>
            <a:ext cx="201836" cy="171451"/>
          </a:xfrm>
          <a:custGeom>
            <a:avLst/>
            <a:gdLst/>
            <a:ahLst/>
            <a:cxnLst/>
            <a:rect l="0" t="0" r="0" b="0"/>
            <a:pathLst>
              <a:path w="201836" h="171451">
                <a:moveTo>
                  <a:pt x="0" y="0"/>
                </a:moveTo>
                <a:lnTo>
                  <a:pt x="20473" y="0"/>
                </a:lnTo>
                <a:lnTo>
                  <a:pt x="23174" y="953"/>
                </a:lnTo>
                <a:lnTo>
                  <a:pt x="28714" y="4551"/>
                </a:lnTo>
                <a:lnTo>
                  <a:pt x="32638" y="7381"/>
                </a:lnTo>
                <a:lnTo>
                  <a:pt x="38636" y="10583"/>
                </a:lnTo>
                <a:lnTo>
                  <a:pt x="42903" y="12771"/>
                </a:lnTo>
                <a:lnTo>
                  <a:pt x="47651" y="14229"/>
                </a:lnTo>
                <a:lnTo>
                  <a:pt x="52723" y="15201"/>
                </a:lnTo>
                <a:lnTo>
                  <a:pt x="58008" y="15849"/>
                </a:lnTo>
                <a:lnTo>
                  <a:pt x="63437" y="16281"/>
                </a:lnTo>
                <a:lnTo>
                  <a:pt x="68962" y="16569"/>
                </a:lnTo>
                <a:lnTo>
                  <a:pt x="80179" y="16889"/>
                </a:lnTo>
                <a:lnTo>
                  <a:pt x="91515" y="17032"/>
                </a:lnTo>
                <a:lnTo>
                  <a:pt x="96253" y="18022"/>
                </a:lnTo>
                <a:lnTo>
                  <a:pt x="100363" y="19634"/>
                </a:lnTo>
                <a:lnTo>
                  <a:pt x="104057" y="21663"/>
                </a:lnTo>
                <a:lnTo>
                  <a:pt x="108424" y="23014"/>
                </a:lnTo>
                <a:lnTo>
                  <a:pt x="113240" y="23915"/>
                </a:lnTo>
                <a:lnTo>
                  <a:pt x="118356" y="24516"/>
                </a:lnTo>
                <a:lnTo>
                  <a:pt x="122719" y="24917"/>
                </a:lnTo>
                <a:lnTo>
                  <a:pt x="126580" y="25184"/>
                </a:lnTo>
                <a:lnTo>
                  <a:pt x="130107" y="25362"/>
                </a:lnTo>
                <a:lnTo>
                  <a:pt x="134363" y="26433"/>
                </a:lnTo>
                <a:lnTo>
                  <a:pt x="139105" y="28099"/>
                </a:lnTo>
                <a:lnTo>
                  <a:pt x="144172" y="30163"/>
                </a:lnTo>
                <a:lnTo>
                  <a:pt x="148502" y="31538"/>
                </a:lnTo>
                <a:lnTo>
                  <a:pt x="152342" y="32456"/>
                </a:lnTo>
                <a:lnTo>
                  <a:pt x="155854" y="33067"/>
                </a:lnTo>
                <a:lnTo>
                  <a:pt x="160099" y="34427"/>
                </a:lnTo>
                <a:lnTo>
                  <a:pt x="164836" y="36287"/>
                </a:lnTo>
                <a:lnTo>
                  <a:pt x="169898" y="38479"/>
                </a:lnTo>
                <a:lnTo>
                  <a:pt x="174225" y="39940"/>
                </a:lnTo>
                <a:lnTo>
                  <a:pt x="178063" y="40914"/>
                </a:lnTo>
                <a:lnTo>
                  <a:pt x="186515" y="42478"/>
                </a:lnTo>
                <a:lnTo>
                  <a:pt x="190211" y="45232"/>
                </a:lnTo>
                <a:lnTo>
                  <a:pt x="195793" y="50210"/>
                </a:lnTo>
                <a:lnTo>
                  <a:pt x="201312" y="55623"/>
                </a:lnTo>
                <a:lnTo>
                  <a:pt x="201835" y="57085"/>
                </a:lnTo>
                <a:lnTo>
                  <a:pt x="201232" y="58058"/>
                </a:lnTo>
                <a:lnTo>
                  <a:pt x="199877" y="58708"/>
                </a:lnTo>
                <a:lnTo>
                  <a:pt x="195832" y="59430"/>
                </a:lnTo>
                <a:lnTo>
                  <a:pt x="193420" y="59623"/>
                </a:lnTo>
                <a:lnTo>
                  <a:pt x="190859" y="60704"/>
                </a:lnTo>
                <a:lnTo>
                  <a:pt x="185474" y="64445"/>
                </a:lnTo>
                <a:lnTo>
                  <a:pt x="179905" y="69282"/>
                </a:lnTo>
                <a:lnTo>
                  <a:pt x="174256" y="74607"/>
                </a:lnTo>
                <a:lnTo>
                  <a:pt x="168569" y="80149"/>
                </a:lnTo>
                <a:lnTo>
                  <a:pt x="164767" y="82960"/>
                </a:lnTo>
                <a:lnTo>
                  <a:pt x="160327" y="85787"/>
                </a:lnTo>
                <a:lnTo>
                  <a:pt x="155462" y="88624"/>
                </a:lnTo>
                <a:lnTo>
                  <a:pt x="150314" y="91467"/>
                </a:lnTo>
                <a:lnTo>
                  <a:pt x="139514" y="97167"/>
                </a:lnTo>
                <a:lnTo>
                  <a:pt x="88570" y="122873"/>
                </a:lnTo>
                <a:lnTo>
                  <a:pt x="83812" y="125730"/>
                </a:lnTo>
                <a:lnTo>
                  <a:pt x="79687" y="128588"/>
                </a:lnTo>
                <a:lnTo>
                  <a:pt x="75984" y="131445"/>
                </a:lnTo>
                <a:lnTo>
                  <a:pt x="71612" y="133350"/>
                </a:lnTo>
                <a:lnTo>
                  <a:pt x="66791" y="134620"/>
                </a:lnTo>
                <a:lnTo>
                  <a:pt x="61672" y="135467"/>
                </a:lnTo>
                <a:lnTo>
                  <a:pt x="57308" y="136984"/>
                </a:lnTo>
                <a:lnTo>
                  <a:pt x="53445" y="138947"/>
                </a:lnTo>
                <a:lnTo>
                  <a:pt x="49918" y="141209"/>
                </a:lnTo>
                <a:lnTo>
                  <a:pt x="46613" y="143670"/>
                </a:lnTo>
                <a:lnTo>
                  <a:pt x="40402" y="148943"/>
                </a:lnTo>
                <a:lnTo>
                  <a:pt x="37412" y="150730"/>
                </a:lnTo>
                <a:lnTo>
                  <a:pt x="31551" y="152717"/>
                </a:lnTo>
                <a:lnTo>
                  <a:pt x="25770" y="156139"/>
                </a:lnTo>
                <a:lnTo>
                  <a:pt x="22895" y="158385"/>
                </a:lnTo>
                <a:lnTo>
                  <a:pt x="17161" y="160881"/>
                </a:lnTo>
                <a:lnTo>
                  <a:pt x="10269" y="162483"/>
                </a:lnTo>
                <a:lnTo>
                  <a:pt x="6787" y="165243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6" name="SMARTPenAnnotation126"/>
          <p:cNvSpPr/>
          <p:nvPr/>
        </p:nvSpPr>
        <p:spPr>
          <a:xfrm>
            <a:off x="6955155" y="4869179"/>
            <a:ext cx="317183" cy="34292"/>
          </a:xfrm>
          <a:custGeom>
            <a:avLst/>
            <a:gdLst/>
            <a:ahLst/>
            <a:cxnLst/>
            <a:rect l="0" t="0" r="0" b="0"/>
            <a:pathLst>
              <a:path w="317183" h="34292">
                <a:moveTo>
                  <a:pt x="0" y="34291"/>
                </a:moveTo>
                <a:lnTo>
                  <a:pt x="4551" y="29740"/>
                </a:lnTo>
                <a:lnTo>
                  <a:pt x="6844" y="28399"/>
                </a:lnTo>
                <a:lnTo>
                  <a:pt x="9325" y="27505"/>
                </a:lnTo>
                <a:lnTo>
                  <a:pt x="15574" y="26512"/>
                </a:lnTo>
                <a:lnTo>
                  <a:pt x="24701" y="26071"/>
                </a:lnTo>
                <a:lnTo>
                  <a:pt x="40550" y="25823"/>
                </a:lnTo>
                <a:lnTo>
                  <a:pt x="52760" y="25749"/>
                </a:lnTo>
                <a:lnTo>
                  <a:pt x="58033" y="24786"/>
                </a:lnTo>
                <a:lnTo>
                  <a:pt x="64406" y="23192"/>
                </a:lnTo>
                <a:lnTo>
                  <a:pt x="71512" y="21177"/>
                </a:lnTo>
                <a:lnTo>
                  <a:pt x="78155" y="19833"/>
                </a:lnTo>
                <a:lnTo>
                  <a:pt x="84488" y="18937"/>
                </a:lnTo>
                <a:lnTo>
                  <a:pt x="90616" y="18340"/>
                </a:lnTo>
                <a:lnTo>
                  <a:pt x="96605" y="17942"/>
                </a:lnTo>
                <a:lnTo>
                  <a:pt x="102504" y="17676"/>
                </a:lnTo>
                <a:lnTo>
                  <a:pt x="108340" y="17499"/>
                </a:lnTo>
                <a:lnTo>
                  <a:pt x="115090" y="16429"/>
                </a:lnTo>
                <a:lnTo>
                  <a:pt x="122446" y="14763"/>
                </a:lnTo>
                <a:lnTo>
                  <a:pt x="130208" y="12700"/>
                </a:lnTo>
                <a:lnTo>
                  <a:pt x="137288" y="11324"/>
                </a:lnTo>
                <a:lnTo>
                  <a:pt x="143913" y="10407"/>
                </a:lnTo>
                <a:lnTo>
                  <a:pt x="150234" y="9796"/>
                </a:lnTo>
                <a:lnTo>
                  <a:pt x="157306" y="8436"/>
                </a:lnTo>
                <a:lnTo>
                  <a:pt x="164878" y="6576"/>
                </a:lnTo>
                <a:lnTo>
                  <a:pt x="172783" y="4385"/>
                </a:lnTo>
                <a:lnTo>
                  <a:pt x="179959" y="2923"/>
                </a:lnTo>
                <a:lnTo>
                  <a:pt x="186647" y="1949"/>
                </a:lnTo>
                <a:lnTo>
                  <a:pt x="193011" y="1299"/>
                </a:lnTo>
                <a:lnTo>
                  <a:pt x="199160" y="867"/>
                </a:lnTo>
                <a:lnTo>
                  <a:pt x="205163" y="578"/>
                </a:lnTo>
                <a:lnTo>
                  <a:pt x="216914" y="257"/>
                </a:lnTo>
                <a:lnTo>
                  <a:pt x="262880" y="10"/>
                </a:lnTo>
                <a:lnTo>
                  <a:pt x="3171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7" name="SMARTPenAnnotation127"/>
          <p:cNvSpPr/>
          <p:nvPr/>
        </p:nvSpPr>
        <p:spPr>
          <a:xfrm>
            <a:off x="7358062" y="4689157"/>
            <a:ext cx="248604" cy="34291"/>
          </a:xfrm>
          <a:custGeom>
            <a:avLst/>
            <a:gdLst/>
            <a:ahLst/>
            <a:cxnLst/>
            <a:rect l="0" t="0" r="0" b="0"/>
            <a:pathLst>
              <a:path w="248604" h="34291">
                <a:moveTo>
                  <a:pt x="0" y="34290"/>
                </a:moveTo>
                <a:lnTo>
                  <a:pt x="20400" y="34290"/>
                </a:lnTo>
                <a:lnTo>
                  <a:pt x="23125" y="33338"/>
                </a:lnTo>
                <a:lnTo>
                  <a:pt x="25895" y="31750"/>
                </a:lnTo>
                <a:lnTo>
                  <a:pt x="28693" y="29740"/>
                </a:lnTo>
                <a:lnTo>
                  <a:pt x="31511" y="28399"/>
                </a:lnTo>
                <a:lnTo>
                  <a:pt x="34342" y="27505"/>
                </a:lnTo>
                <a:lnTo>
                  <a:pt x="40029" y="26512"/>
                </a:lnTo>
                <a:lnTo>
                  <a:pt x="45731" y="26071"/>
                </a:lnTo>
                <a:lnTo>
                  <a:pt x="49537" y="25001"/>
                </a:lnTo>
                <a:lnTo>
                  <a:pt x="53980" y="23335"/>
                </a:lnTo>
                <a:lnTo>
                  <a:pt x="58847" y="21271"/>
                </a:lnTo>
                <a:lnTo>
                  <a:pt x="63996" y="19896"/>
                </a:lnTo>
                <a:lnTo>
                  <a:pt x="69334" y="18979"/>
                </a:lnTo>
                <a:lnTo>
                  <a:pt x="74798" y="18368"/>
                </a:lnTo>
                <a:lnTo>
                  <a:pt x="79393" y="17008"/>
                </a:lnTo>
                <a:lnTo>
                  <a:pt x="83409" y="15148"/>
                </a:lnTo>
                <a:lnTo>
                  <a:pt x="87038" y="12957"/>
                </a:lnTo>
                <a:lnTo>
                  <a:pt x="92315" y="11495"/>
                </a:lnTo>
                <a:lnTo>
                  <a:pt x="98692" y="10521"/>
                </a:lnTo>
                <a:lnTo>
                  <a:pt x="105800" y="9871"/>
                </a:lnTo>
                <a:lnTo>
                  <a:pt x="111491" y="8486"/>
                </a:lnTo>
                <a:lnTo>
                  <a:pt x="116237" y="6610"/>
                </a:lnTo>
                <a:lnTo>
                  <a:pt x="120354" y="4407"/>
                </a:lnTo>
                <a:lnTo>
                  <a:pt x="125003" y="2938"/>
                </a:lnTo>
                <a:lnTo>
                  <a:pt x="130008" y="1958"/>
                </a:lnTo>
                <a:lnTo>
                  <a:pt x="135250" y="1305"/>
                </a:lnTo>
                <a:lnTo>
                  <a:pt x="140649" y="871"/>
                </a:lnTo>
                <a:lnTo>
                  <a:pt x="146154" y="580"/>
                </a:lnTo>
                <a:lnTo>
                  <a:pt x="160462" y="172"/>
                </a:lnTo>
                <a:lnTo>
                  <a:pt x="186596" y="15"/>
                </a:lnTo>
                <a:lnTo>
                  <a:pt x="225355" y="0"/>
                </a:lnTo>
                <a:lnTo>
                  <a:pt x="228342" y="953"/>
                </a:lnTo>
                <a:lnTo>
                  <a:pt x="231285" y="2540"/>
                </a:lnTo>
                <a:lnTo>
                  <a:pt x="234200" y="4551"/>
                </a:lnTo>
                <a:lnTo>
                  <a:pt x="237096" y="5892"/>
                </a:lnTo>
                <a:lnTo>
                  <a:pt x="239979" y="6785"/>
                </a:lnTo>
                <a:lnTo>
                  <a:pt x="24860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8" name="SMARTPenAnnotation128"/>
          <p:cNvSpPr/>
          <p:nvPr/>
        </p:nvSpPr>
        <p:spPr>
          <a:xfrm>
            <a:off x="7718107" y="4577715"/>
            <a:ext cx="34291" cy="240031"/>
          </a:xfrm>
          <a:custGeom>
            <a:avLst/>
            <a:gdLst/>
            <a:ahLst/>
            <a:cxnLst/>
            <a:rect l="0" t="0" r="0" b="0"/>
            <a:pathLst>
              <a:path w="34291" h="240031">
                <a:moveTo>
                  <a:pt x="0" y="0"/>
                </a:moveTo>
                <a:lnTo>
                  <a:pt x="13019" y="13019"/>
                </a:lnTo>
                <a:lnTo>
                  <a:pt x="14394" y="15346"/>
                </a:lnTo>
                <a:lnTo>
                  <a:pt x="15311" y="17851"/>
                </a:lnTo>
                <a:lnTo>
                  <a:pt x="16330" y="23173"/>
                </a:lnTo>
                <a:lnTo>
                  <a:pt x="16783" y="28714"/>
                </a:lnTo>
                <a:lnTo>
                  <a:pt x="17856" y="32478"/>
                </a:lnTo>
                <a:lnTo>
                  <a:pt x="19524" y="36892"/>
                </a:lnTo>
                <a:lnTo>
                  <a:pt x="21589" y="41739"/>
                </a:lnTo>
                <a:lnTo>
                  <a:pt x="22965" y="45924"/>
                </a:lnTo>
                <a:lnTo>
                  <a:pt x="23883" y="49666"/>
                </a:lnTo>
                <a:lnTo>
                  <a:pt x="24494" y="53113"/>
                </a:lnTo>
                <a:lnTo>
                  <a:pt x="24902" y="57316"/>
                </a:lnTo>
                <a:lnTo>
                  <a:pt x="25174" y="62023"/>
                </a:lnTo>
                <a:lnTo>
                  <a:pt x="25476" y="72333"/>
                </a:lnTo>
                <a:lnTo>
                  <a:pt x="25686" y="100130"/>
                </a:lnTo>
                <a:lnTo>
                  <a:pt x="26649" y="105806"/>
                </a:lnTo>
                <a:lnTo>
                  <a:pt x="28244" y="111494"/>
                </a:lnTo>
                <a:lnTo>
                  <a:pt x="30259" y="117193"/>
                </a:lnTo>
                <a:lnTo>
                  <a:pt x="31602" y="122896"/>
                </a:lnTo>
                <a:lnTo>
                  <a:pt x="32498" y="128603"/>
                </a:lnTo>
                <a:lnTo>
                  <a:pt x="33095" y="134313"/>
                </a:lnTo>
                <a:lnTo>
                  <a:pt x="33494" y="140024"/>
                </a:lnTo>
                <a:lnTo>
                  <a:pt x="33760" y="145737"/>
                </a:lnTo>
                <a:lnTo>
                  <a:pt x="34054" y="157164"/>
                </a:lnTo>
                <a:lnTo>
                  <a:pt x="3429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9" name="SMARTPenAnnotation129"/>
          <p:cNvSpPr/>
          <p:nvPr/>
        </p:nvSpPr>
        <p:spPr>
          <a:xfrm>
            <a:off x="8189594" y="4526279"/>
            <a:ext cx="8574" cy="222887"/>
          </a:xfrm>
          <a:custGeom>
            <a:avLst/>
            <a:gdLst/>
            <a:ahLst/>
            <a:cxnLst/>
            <a:rect l="0" t="0" r="0" b="0"/>
            <a:pathLst>
              <a:path w="8574" h="222887">
                <a:moveTo>
                  <a:pt x="0" y="0"/>
                </a:moveTo>
                <a:lnTo>
                  <a:pt x="0" y="20152"/>
                </a:lnTo>
                <a:lnTo>
                  <a:pt x="953" y="22959"/>
                </a:lnTo>
                <a:lnTo>
                  <a:pt x="2540" y="25784"/>
                </a:lnTo>
                <a:lnTo>
                  <a:pt x="4552" y="28620"/>
                </a:lnTo>
                <a:lnTo>
                  <a:pt x="5892" y="31462"/>
                </a:lnTo>
                <a:lnTo>
                  <a:pt x="6786" y="34310"/>
                </a:lnTo>
                <a:lnTo>
                  <a:pt x="7382" y="37161"/>
                </a:lnTo>
                <a:lnTo>
                  <a:pt x="6826" y="40967"/>
                </a:lnTo>
                <a:lnTo>
                  <a:pt x="5504" y="45409"/>
                </a:lnTo>
                <a:lnTo>
                  <a:pt x="3670" y="50276"/>
                </a:lnTo>
                <a:lnTo>
                  <a:pt x="2446" y="54472"/>
                </a:lnTo>
                <a:lnTo>
                  <a:pt x="1631" y="58222"/>
                </a:lnTo>
                <a:lnTo>
                  <a:pt x="1088" y="61675"/>
                </a:lnTo>
                <a:lnTo>
                  <a:pt x="726" y="65882"/>
                </a:lnTo>
                <a:lnTo>
                  <a:pt x="484" y="70592"/>
                </a:lnTo>
                <a:lnTo>
                  <a:pt x="215" y="80905"/>
                </a:lnTo>
                <a:lnTo>
                  <a:pt x="29" y="108703"/>
                </a:lnTo>
                <a:lnTo>
                  <a:pt x="971" y="114379"/>
                </a:lnTo>
                <a:lnTo>
                  <a:pt x="2554" y="120068"/>
                </a:lnTo>
                <a:lnTo>
                  <a:pt x="4560" y="125766"/>
                </a:lnTo>
                <a:lnTo>
                  <a:pt x="5898" y="131469"/>
                </a:lnTo>
                <a:lnTo>
                  <a:pt x="6790" y="137176"/>
                </a:lnTo>
                <a:lnTo>
                  <a:pt x="7383" y="142886"/>
                </a:lnTo>
                <a:lnTo>
                  <a:pt x="7780" y="148598"/>
                </a:lnTo>
                <a:lnTo>
                  <a:pt x="8045" y="154310"/>
                </a:lnTo>
                <a:lnTo>
                  <a:pt x="8338" y="165738"/>
                </a:lnTo>
                <a:lnTo>
                  <a:pt x="8573" y="2228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0" name="SMARTPenAnnotation130"/>
          <p:cNvSpPr/>
          <p:nvPr/>
        </p:nvSpPr>
        <p:spPr>
          <a:xfrm>
            <a:off x="8061007" y="4594860"/>
            <a:ext cx="360046" cy="128470"/>
          </a:xfrm>
          <a:custGeom>
            <a:avLst/>
            <a:gdLst/>
            <a:ahLst/>
            <a:cxnLst/>
            <a:rect l="0" t="0" r="0" b="0"/>
            <a:pathLst>
              <a:path w="360046" h="128470">
                <a:moveTo>
                  <a:pt x="0" y="42862"/>
                </a:moveTo>
                <a:lnTo>
                  <a:pt x="28693" y="42862"/>
                </a:lnTo>
                <a:lnTo>
                  <a:pt x="36882" y="45402"/>
                </a:lnTo>
                <a:lnTo>
                  <a:pt x="45920" y="48754"/>
                </a:lnTo>
                <a:lnTo>
                  <a:pt x="53111" y="50243"/>
                </a:lnTo>
                <a:lnTo>
                  <a:pt x="62023" y="50905"/>
                </a:lnTo>
                <a:lnTo>
                  <a:pt x="71381" y="51199"/>
                </a:lnTo>
                <a:lnTo>
                  <a:pt x="82956" y="51365"/>
                </a:lnTo>
                <a:lnTo>
                  <a:pt x="155479" y="51434"/>
                </a:lnTo>
                <a:lnTo>
                  <a:pt x="158898" y="50482"/>
                </a:lnTo>
                <a:lnTo>
                  <a:pt x="165236" y="46884"/>
                </a:lnTo>
                <a:lnTo>
                  <a:pt x="171228" y="44649"/>
                </a:lnTo>
                <a:lnTo>
                  <a:pt x="178020" y="43656"/>
                </a:lnTo>
                <a:lnTo>
                  <a:pt x="187387" y="43215"/>
                </a:lnTo>
                <a:lnTo>
                  <a:pt x="190647" y="42145"/>
                </a:lnTo>
                <a:lnTo>
                  <a:pt x="192820" y="40479"/>
                </a:lnTo>
                <a:lnTo>
                  <a:pt x="194270" y="38416"/>
                </a:lnTo>
                <a:lnTo>
                  <a:pt x="196188" y="37041"/>
                </a:lnTo>
                <a:lnTo>
                  <a:pt x="200860" y="35512"/>
                </a:lnTo>
                <a:lnTo>
                  <a:pt x="202487" y="34152"/>
                </a:lnTo>
                <a:lnTo>
                  <a:pt x="203571" y="32293"/>
                </a:lnTo>
                <a:lnTo>
                  <a:pt x="204294" y="30101"/>
                </a:lnTo>
                <a:lnTo>
                  <a:pt x="205728" y="28640"/>
                </a:lnTo>
                <a:lnTo>
                  <a:pt x="207637" y="27665"/>
                </a:lnTo>
                <a:lnTo>
                  <a:pt x="209863" y="27016"/>
                </a:lnTo>
                <a:lnTo>
                  <a:pt x="214874" y="23754"/>
                </a:lnTo>
                <a:lnTo>
                  <a:pt x="221302" y="18450"/>
                </a:lnTo>
                <a:lnTo>
                  <a:pt x="224722" y="17725"/>
                </a:lnTo>
                <a:lnTo>
                  <a:pt x="235974" y="17148"/>
                </a:lnTo>
                <a:lnTo>
                  <a:pt x="238829" y="17146"/>
                </a:lnTo>
                <a:lnTo>
                  <a:pt x="239228" y="18098"/>
                </a:lnTo>
                <a:lnTo>
                  <a:pt x="239674" y="21696"/>
                </a:lnTo>
                <a:lnTo>
                  <a:pt x="239793" y="23989"/>
                </a:lnTo>
                <a:lnTo>
                  <a:pt x="239925" y="29076"/>
                </a:lnTo>
                <a:lnTo>
                  <a:pt x="239999" y="37296"/>
                </a:lnTo>
                <a:lnTo>
                  <a:pt x="240963" y="40103"/>
                </a:lnTo>
                <a:lnTo>
                  <a:pt x="242556" y="42928"/>
                </a:lnTo>
                <a:lnTo>
                  <a:pt x="244572" y="45764"/>
                </a:lnTo>
                <a:lnTo>
                  <a:pt x="245915" y="48606"/>
                </a:lnTo>
                <a:lnTo>
                  <a:pt x="246811" y="51454"/>
                </a:lnTo>
                <a:lnTo>
                  <a:pt x="247409" y="54305"/>
                </a:lnTo>
                <a:lnTo>
                  <a:pt x="248758" y="57158"/>
                </a:lnTo>
                <a:lnTo>
                  <a:pt x="250612" y="60013"/>
                </a:lnTo>
                <a:lnTo>
                  <a:pt x="252800" y="62869"/>
                </a:lnTo>
                <a:lnTo>
                  <a:pt x="254259" y="66677"/>
                </a:lnTo>
                <a:lnTo>
                  <a:pt x="255231" y="71121"/>
                </a:lnTo>
                <a:lnTo>
                  <a:pt x="255879" y="75989"/>
                </a:lnTo>
                <a:lnTo>
                  <a:pt x="256310" y="80187"/>
                </a:lnTo>
                <a:lnTo>
                  <a:pt x="256599" y="83938"/>
                </a:lnTo>
                <a:lnTo>
                  <a:pt x="256791" y="87391"/>
                </a:lnTo>
                <a:lnTo>
                  <a:pt x="257004" y="93768"/>
                </a:lnTo>
                <a:lnTo>
                  <a:pt x="257141" y="105623"/>
                </a:lnTo>
                <a:lnTo>
                  <a:pt x="257165" y="114269"/>
                </a:lnTo>
                <a:lnTo>
                  <a:pt x="258121" y="116184"/>
                </a:lnTo>
                <a:lnTo>
                  <a:pt x="259710" y="117461"/>
                </a:lnTo>
                <a:lnTo>
                  <a:pt x="261723" y="118312"/>
                </a:lnTo>
                <a:lnTo>
                  <a:pt x="263064" y="119832"/>
                </a:lnTo>
                <a:lnTo>
                  <a:pt x="263959" y="121798"/>
                </a:lnTo>
                <a:lnTo>
                  <a:pt x="265716" y="128469"/>
                </a:lnTo>
                <a:lnTo>
                  <a:pt x="265748" y="86848"/>
                </a:lnTo>
                <a:lnTo>
                  <a:pt x="266700" y="82663"/>
                </a:lnTo>
                <a:lnTo>
                  <a:pt x="268287" y="78921"/>
                </a:lnTo>
                <a:lnTo>
                  <a:pt x="270299" y="75474"/>
                </a:lnTo>
                <a:lnTo>
                  <a:pt x="272592" y="71271"/>
                </a:lnTo>
                <a:lnTo>
                  <a:pt x="277679" y="61521"/>
                </a:lnTo>
                <a:lnTo>
                  <a:pt x="279418" y="57206"/>
                </a:lnTo>
                <a:lnTo>
                  <a:pt x="280576" y="53377"/>
                </a:lnTo>
                <a:lnTo>
                  <a:pt x="281348" y="49872"/>
                </a:lnTo>
                <a:lnTo>
                  <a:pt x="282815" y="47536"/>
                </a:lnTo>
                <a:lnTo>
                  <a:pt x="284746" y="45978"/>
                </a:lnTo>
                <a:lnTo>
                  <a:pt x="286986" y="44939"/>
                </a:lnTo>
                <a:lnTo>
                  <a:pt x="292014" y="41245"/>
                </a:lnTo>
                <a:lnTo>
                  <a:pt x="294689" y="38927"/>
                </a:lnTo>
                <a:lnTo>
                  <a:pt x="296472" y="36429"/>
                </a:lnTo>
                <a:lnTo>
                  <a:pt x="297661" y="33811"/>
                </a:lnTo>
                <a:lnTo>
                  <a:pt x="298454" y="31113"/>
                </a:lnTo>
                <a:lnTo>
                  <a:pt x="300886" y="28362"/>
                </a:lnTo>
                <a:lnTo>
                  <a:pt x="304414" y="25575"/>
                </a:lnTo>
                <a:lnTo>
                  <a:pt x="308670" y="22765"/>
                </a:lnTo>
                <a:lnTo>
                  <a:pt x="312460" y="19939"/>
                </a:lnTo>
                <a:lnTo>
                  <a:pt x="315939" y="17103"/>
                </a:lnTo>
                <a:lnTo>
                  <a:pt x="319210" y="14259"/>
                </a:lnTo>
                <a:lnTo>
                  <a:pt x="322344" y="12363"/>
                </a:lnTo>
                <a:lnTo>
                  <a:pt x="331307" y="8743"/>
                </a:lnTo>
                <a:lnTo>
                  <a:pt x="334219" y="6781"/>
                </a:lnTo>
                <a:lnTo>
                  <a:pt x="337112" y="4521"/>
                </a:lnTo>
                <a:lnTo>
                  <a:pt x="342868" y="2009"/>
                </a:lnTo>
                <a:lnTo>
                  <a:pt x="351464" y="595"/>
                </a:lnTo>
                <a:lnTo>
                  <a:pt x="36004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51" name="SMARTPenAnnotation131"/>
          <p:cNvSpPr/>
          <p:nvPr/>
        </p:nvSpPr>
        <p:spPr>
          <a:xfrm>
            <a:off x="8472496" y="4569177"/>
            <a:ext cx="394327" cy="137008"/>
          </a:xfrm>
          <a:custGeom>
            <a:avLst/>
            <a:gdLst/>
            <a:ahLst/>
            <a:cxnLst/>
            <a:rect l="0" t="0" r="0" b="0"/>
            <a:pathLst>
              <a:path w="394327" h="137008">
                <a:moveTo>
                  <a:pt x="8563" y="17110"/>
                </a:moveTo>
                <a:lnTo>
                  <a:pt x="8563" y="53184"/>
                </a:lnTo>
                <a:lnTo>
                  <a:pt x="7611" y="56399"/>
                </a:lnTo>
                <a:lnTo>
                  <a:pt x="6024" y="59495"/>
                </a:lnTo>
                <a:lnTo>
                  <a:pt x="4012" y="62512"/>
                </a:lnTo>
                <a:lnTo>
                  <a:pt x="2672" y="66428"/>
                </a:lnTo>
                <a:lnTo>
                  <a:pt x="1778" y="70944"/>
                </a:lnTo>
                <a:lnTo>
                  <a:pt x="1183" y="75859"/>
                </a:lnTo>
                <a:lnTo>
                  <a:pt x="786" y="80088"/>
                </a:lnTo>
                <a:lnTo>
                  <a:pt x="520" y="83861"/>
                </a:lnTo>
                <a:lnTo>
                  <a:pt x="344" y="87328"/>
                </a:lnTo>
                <a:lnTo>
                  <a:pt x="148" y="96261"/>
                </a:lnTo>
                <a:lnTo>
                  <a:pt x="0" y="122453"/>
                </a:lnTo>
                <a:lnTo>
                  <a:pt x="950" y="124486"/>
                </a:lnTo>
                <a:lnTo>
                  <a:pt x="2535" y="125842"/>
                </a:lnTo>
                <a:lnTo>
                  <a:pt x="4544" y="126746"/>
                </a:lnTo>
                <a:lnTo>
                  <a:pt x="5884" y="128300"/>
                </a:lnTo>
                <a:lnTo>
                  <a:pt x="6777" y="130289"/>
                </a:lnTo>
                <a:lnTo>
                  <a:pt x="7373" y="132568"/>
                </a:lnTo>
                <a:lnTo>
                  <a:pt x="8722" y="134087"/>
                </a:lnTo>
                <a:lnTo>
                  <a:pt x="10575" y="135100"/>
                </a:lnTo>
                <a:lnTo>
                  <a:pt x="15840" y="136725"/>
                </a:lnTo>
                <a:lnTo>
                  <a:pt x="21303" y="137007"/>
                </a:lnTo>
                <a:lnTo>
                  <a:pt x="23724" y="136094"/>
                </a:lnTo>
                <a:lnTo>
                  <a:pt x="28954" y="132539"/>
                </a:lnTo>
                <a:lnTo>
                  <a:pt x="32703" y="129734"/>
                </a:lnTo>
                <a:lnTo>
                  <a:pt x="34182" y="127435"/>
                </a:lnTo>
                <a:lnTo>
                  <a:pt x="36120" y="123998"/>
                </a:lnTo>
                <a:lnTo>
                  <a:pt x="38365" y="119801"/>
                </a:lnTo>
                <a:lnTo>
                  <a:pt x="40813" y="116051"/>
                </a:lnTo>
                <a:lnTo>
                  <a:pt x="43398" y="112598"/>
                </a:lnTo>
                <a:lnTo>
                  <a:pt x="46074" y="109344"/>
                </a:lnTo>
                <a:lnTo>
                  <a:pt x="48811" y="106221"/>
                </a:lnTo>
                <a:lnTo>
                  <a:pt x="51587" y="103188"/>
                </a:lnTo>
                <a:lnTo>
                  <a:pt x="54392" y="100213"/>
                </a:lnTo>
                <a:lnTo>
                  <a:pt x="57213" y="96324"/>
                </a:lnTo>
                <a:lnTo>
                  <a:pt x="60047" y="91827"/>
                </a:lnTo>
                <a:lnTo>
                  <a:pt x="62889" y="86924"/>
                </a:lnTo>
                <a:lnTo>
                  <a:pt x="65735" y="82703"/>
                </a:lnTo>
                <a:lnTo>
                  <a:pt x="68586" y="78936"/>
                </a:lnTo>
                <a:lnTo>
                  <a:pt x="71439" y="75473"/>
                </a:lnTo>
                <a:lnTo>
                  <a:pt x="74292" y="72211"/>
                </a:lnTo>
                <a:lnTo>
                  <a:pt x="77148" y="69084"/>
                </a:lnTo>
                <a:lnTo>
                  <a:pt x="80005" y="66047"/>
                </a:lnTo>
                <a:lnTo>
                  <a:pt x="81908" y="62117"/>
                </a:lnTo>
                <a:lnTo>
                  <a:pt x="83177" y="57592"/>
                </a:lnTo>
                <a:lnTo>
                  <a:pt x="85214" y="45744"/>
                </a:lnTo>
                <a:lnTo>
                  <a:pt x="85494" y="41584"/>
                </a:lnTo>
                <a:lnTo>
                  <a:pt x="85567" y="39141"/>
                </a:lnTo>
                <a:lnTo>
                  <a:pt x="86569" y="37512"/>
                </a:lnTo>
                <a:lnTo>
                  <a:pt x="88189" y="36427"/>
                </a:lnTo>
                <a:lnTo>
                  <a:pt x="90223" y="35703"/>
                </a:lnTo>
                <a:lnTo>
                  <a:pt x="91578" y="34267"/>
                </a:lnTo>
                <a:lnTo>
                  <a:pt x="92481" y="32358"/>
                </a:lnTo>
                <a:lnTo>
                  <a:pt x="93932" y="27001"/>
                </a:lnTo>
                <a:lnTo>
                  <a:pt x="95003" y="26562"/>
                </a:lnTo>
                <a:lnTo>
                  <a:pt x="98734" y="26073"/>
                </a:lnTo>
                <a:lnTo>
                  <a:pt x="100110" y="26895"/>
                </a:lnTo>
                <a:lnTo>
                  <a:pt x="101027" y="28397"/>
                </a:lnTo>
                <a:lnTo>
                  <a:pt x="102046" y="32604"/>
                </a:lnTo>
                <a:lnTo>
                  <a:pt x="102318" y="35059"/>
                </a:lnTo>
                <a:lnTo>
                  <a:pt x="102499" y="37649"/>
                </a:lnTo>
                <a:lnTo>
                  <a:pt x="103572" y="39375"/>
                </a:lnTo>
                <a:lnTo>
                  <a:pt x="105240" y="40526"/>
                </a:lnTo>
                <a:lnTo>
                  <a:pt x="107305" y="41293"/>
                </a:lnTo>
                <a:lnTo>
                  <a:pt x="108681" y="43710"/>
                </a:lnTo>
                <a:lnTo>
                  <a:pt x="109599" y="47226"/>
                </a:lnTo>
                <a:lnTo>
                  <a:pt x="110211" y="51475"/>
                </a:lnTo>
                <a:lnTo>
                  <a:pt x="110618" y="55260"/>
                </a:lnTo>
                <a:lnTo>
                  <a:pt x="110890" y="58736"/>
                </a:lnTo>
                <a:lnTo>
                  <a:pt x="111070" y="62006"/>
                </a:lnTo>
                <a:lnTo>
                  <a:pt x="112144" y="65138"/>
                </a:lnTo>
                <a:lnTo>
                  <a:pt x="113812" y="68179"/>
                </a:lnTo>
                <a:lnTo>
                  <a:pt x="115877" y="71158"/>
                </a:lnTo>
                <a:lnTo>
                  <a:pt x="117253" y="74097"/>
                </a:lnTo>
                <a:lnTo>
                  <a:pt x="118171" y="77009"/>
                </a:lnTo>
                <a:lnTo>
                  <a:pt x="118783" y="79903"/>
                </a:lnTo>
                <a:lnTo>
                  <a:pt x="119191" y="82785"/>
                </a:lnTo>
                <a:lnTo>
                  <a:pt x="119462" y="85658"/>
                </a:lnTo>
                <a:lnTo>
                  <a:pt x="119643" y="88527"/>
                </a:lnTo>
                <a:lnTo>
                  <a:pt x="120717" y="91391"/>
                </a:lnTo>
                <a:lnTo>
                  <a:pt x="122384" y="94253"/>
                </a:lnTo>
                <a:lnTo>
                  <a:pt x="124449" y="97114"/>
                </a:lnTo>
                <a:lnTo>
                  <a:pt x="125825" y="99974"/>
                </a:lnTo>
                <a:lnTo>
                  <a:pt x="126743" y="102832"/>
                </a:lnTo>
                <a:lnTo>
                  <a:pt x="127355" y="105691"/>
                </a:lnTo>
                <a:lnTo>
                  <a:pt x="129668" y="107596"/>
                </a:lnTo>
                <a:lnTo>
                  <a:pt x="133115" y="108867"/>
                </a:lnTo>
                <a:lnTo>
                  <a:pt x="137318" y="109714"/>
                </a:lnTo>
                <a:lnTo>
                  <a:pt x="140120" y="111231"/>
                </a:lnTo>
                <a:lnTo>
                  <a:pt x="141988" y="113195"/>
                </a:lnTo>
                <a:lnTo>
                  <a:pt x="143233" y="115457"/>
                </a:lnTo>
                <a:lnTo>
                  <a:pt x="145016" y="116965"/>
                </a:lnTo>
                <a:lnTo>
                  <a:pt x="147157" y="117970"/>
                </a:lnTo>
                <a:lnTo>
                  <a:pt x="152076" y="119086"/>
                </a:lnTo>
                <a:lnTo>
                  <a:pt x="162994" y="119804"/>
                </a:lnTo>
                <a:lnTo>
                  <a:pt x="165810" y="119862"/>
                </a:lnTo>
                <a:lnTo>
                  <a:pt x="168640" y="118950"/>
                </a:lnTo>
                <a:lnTo>
                  <a:pt x="174323" y="115395"/>
                </a:lnTo>
                <a:lnTo>
                  <a:pt x="180025" y="113180"/>
                </a:lnTo>
                <a:lnTo>
                  <a:pt x="182879" y="112589"/>
                </a:lnTo>
                <a:lnTo>
                  <a:pt x="188590" y="109393"/>
                </a:lnTo>
                <a:lnTo>
                  <a:pt x="191446" y="107207"/>
                </a:lnTo>
                <a:lnTo>
                  <a:pt x="194303" y="104797"/>
                </a:lnTo>
                <a:lnTo>
                  <a:pt x="197160" y="102238"/>
                </a:lnTo>
                <a:lnTo>
                  <a:pt x="202874" y="96855"/>
                </a:lnTo>
                <a:lnTo>
                  <a:pt x="217161" y="82798"/>
                </a:lnTo>
                <a:lnTo>
                  <a:pt x="220971" y="79952"/>
                </a:lnTo>
                <a:lnTo>
                  <a:pt x="225416" y="77102"/>
                </a:lnTo>
                <a:lnTo>
                  <a:pt x="230285" y="74250"/>
                </a:lnTo>
                <a:lnTo>
                  <a:pt x="234482" y="70443"/>
                </a:lnTo>
                <a:lnTo>
                  <a:pt x="238234" y="66001"/>
                </a:lnTo>
                <a:lnTo>
                  <a:pt x="241687" y="61134"/>
                </a:lnTo>
                <a:lnTo>
                  <a:pt x="244941" y="56937"/>
                </a:lnTo>
                <a:lnTo>
                  <a:pt x="248064" y="53186"/>
                </a:lnTo>
                <a:lnTo>
                  <a:pt x="251099" y="49733"/>
                </a:lnTo>
                <a:lnTo>
                  <a:pt x="253121" y="46479"/>
                </a:lnTo>
                <a:lnTo>
                  <a:pt x="254469" y="43356"/>
                </a:lnTo>
                <a:lnTo>
                  <a:pt x="255368" y="40323"/>
                </a:lnTo>
                <a:lnTo>
                  <a:pt x="256920" y="37348"/>
                </a:lnTo>
                <a:lnTo>
                  <a:pt x="258907" y="34412"/>
                </a:lnTo>
                <a:lnTo>
                  <a:pt x="261184" y="31502"/>
                </a:lnTo>
                <a:lnTo>
                  <a:pt x="262703" y="28610"/>
                </a:lnTo>
                <a:lnTo>
                  <a:pt x="263714" y="25729"/>
                </a:lnTo>
                <a:lnTo>
                  <a:pt x="264390" y="22856"/>
                </a:lnTo>
                <a:lnTo>
                  <a:pt x="264838" y="19989"/>
                </a:lnTo>
                <a:lnTo>
                  <a:pt x="265139" y="17124"/>
                </a:lnTo>
                <a:lnTo>
                  <a:pt x="265621" y="10234"/>
                </a:lnTo>
                <a:lnTo>
                  <a:pt x="265686" y="6751"/>
                </a:lnTo>
                <a:lnTo>
                  <a:pt x="265703" y="4489"/>
                </a:lnTo>
                <a:lnTo>
                  <a:pt x="264762" y="2981"/>
                </a:lnTo>
                <a:lnTo>
                  <a:pt x="263183" y="1976"/>
                </a:lnTo>
                <a:lnTo>
                  <a:pt x="258355" y="362"/>
                </a:lnTo>
                <a:lnTo>
                  <a:pt x="247997" y="17"/>
                </a:lnTo>
                <a:lnTo>
                  <a:pt x="245339" y="0"/>
                </a:lnTo>
                <a:lnTo>
                  <a:pt x="242614" y="941"/>
                </a:lnTo>
                <a:lnTo>
                  <a:pt x="237046" y="4527"/>
                </a:lnTo>
                <a:lnTo>
                  <a:pt x="234228" y="6816"/>
                </a:lnTo>
                <a:lnTo>
                  <a:pt x="231396" y="9295"/>
                </a:lnTo>
                <a:lnTo>
                  <a:pt x="228556" y="11900"/>
                </a:lnTo>
                <a:lnTo>
                  <a:pt x="225711" y="15541"/>
                </a:lnTo>
                <a:lnTo>
                  <a:pt x="222860" y="19874"/>
                </a:lnTo>
                <a:lnTo>
                  <a:pt x="220008" y="24668"/>
                </a:lnTo>
                <a:lnTo>
                  <a:pt x="218106" y="28816"/>
                </a:lnTo>
                <a:lnTo>
                  <a:pt x="216839" y="32534"/>
                </a:lnTo>
                <a:lnTo>
                  <a:pt x="215993" y="35965"/>
                </a:lnTo>
                <a:lnTo>
                  <a:pt x="214479" y="40157"/>
                </a:lnTo>
                <a:lnTo>
                  <a:pt x="212515" y="44858"/>
                </a:lnTo>
                <a:lnTo>
                  <a:pt x="210254" y="49896"/>
                </a:lnTo>
                <a:lnTo>
                  <a:pt x="207794" y="54207"/>
                </a:lnTo>
                <a:lnTo>
                  <a:pt x="205202" y="58034"/>
                </a:lnTo>
                <a:lnTo>
                  <a:pt x="202520" y="61538"/>
                </a:lnTo>
                <a:lnTo>
                  <a:pt x="199781" y="64826"/>
                </a:lnTo>
                <a:lnTo>
                  <a:pt x="197001" y="67970"/>
                </a:lnTo>
                <a:lnTo>
                  <a:pt x="194196" y="71020"/>
                </a:lnTo>
                <a:lnTo>
                  <a:pt x="192326" y="74005"/>
                </a:lnTo>
                <a:lnTo>
                  <a:pt x="191080" y="76947"/>
                </a:lnTo>
                <a:lnTo>
                  <a:pt x="190249" y="79862"/>
                </a:lnTo>
                <a:lnTo>
                  <a:pt x="189694" y="83710"/>
                </a:lnTo>
                <a:lnTo>
                  <a:pt x="189325" y="88180"/>
                </a:lnTo>
                <a:lnTo>
                  <a:pt x="188731" y="99940"/>
                </a:lnTo>
                <a:lnTo>
                  <a:pt x="189636" y="101858"/>
                </a:lnTo>
                <a:lnTo>
                  <a:pt x="191191" y="104089"/>
                </a:lnTo>
                <a:lnTo>
                  <a:pt x="193180" y="106528"/>
                </a:lnTo>
                <a:lnTo>
                  <a:pt x="195459" y="109107"/>
                </a:lnTo>
                <a:lnTo>
                  <a:pt x="200531" y="114513"/>
                </a:lnTo>
                <a:lnTo>
                  <a:pt x="203217" y="116335"/>
                </a:lnTo>
                <a:lnTo>
                  <a:pt x="212656" y="119500"/>
                </a:lnTo>
                <a:lnTo>
                  <a:pt x="222917" y="119838"/>
                </a:lnTo>
                <a:lnTo>
                  <a:pt x="250012" y="119968"/>
                </a:lnTo>
                <a:lnTo>
                  <a:pt x="259067" y="117434"/>
                </a:lnTo>
                <a:lnTo>
                  <a:pt x="264148" y="115425"/>
                </a:lnTo>
                <a:lnTo>
                  <a:pt x="277414" y="110654"/>
                </a:lnTo>
                <a:lnTo>
                  <a:pt x="284953" y="108047"/>
                </a:lnTo>
                <a:lnTo>
                  <a:pt x="295868" y="105152"/>
                </a:lnTo>
                <a:lnTo>
                  <a:pt x="305799" y="102912"/>
                </a:lnTo>
                <a:lnTo>
                  <a:pt x="312449" y="100981"/>
                </a:lnTo>
                <a:lnTo>
                  <a:pt x="319738" y="98742"/>
                </a:lnTo>
                <a:lnTo>
                  <a:pt x="325552" y="96296"/>
                </a:lnTo>
                <a:lnTo>
                  <a:pt x="330379" y="93714"/>
                </a:lnTo>
                <a:lnTo>
                  <a:pt x="334550" y="91039"/>
                </a:lnTo>
                <a:lnTo>
                  <a:pt x="340187" y="88304"/>
                </a:lnTo>
                <a:lnTo>
                  <a:pt x="346804" y="85528"/>
                </a:lnTo>
                <a:lnTo>
                  <a:pt x="354072" y="82724"/>
                </a:lnTo>
                <a:lnTo>
                  <a:pt x="364687" y="79609"/>
                </a:lnTo>
                <a:lnTo>
                  <a:pt x="376019" y="77856"/>
                </a:lnTo>
                <a:lnTo>
                  <a:pt x="385409" y="77336"/>
                </a:lnTo>
                <a:lnTo>
                  <a:pt x="394326" y="771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73" name="Group 9272"/>
          <p:cNvGrpSpPr/>
          <p:nvPr/>
        </p:nvGrpSpPr>
        <p:grpSpPr>
          <a:xfrm>
            <a:off x="2257577" y="1714500"/>
            <a:ext cx="6557811" cy="4174808"/>
            <a:chOff x="2257577" y="1714500"/>
            <a:chExt cx="6557811" cy="4174808"/>
          </a:xfrm>
        </p:grpSpPr>
        <p:sp>
          <p:nvSpPr>
            <p:cNvPr id="9252" name="SMARTPenAnnotation132"/>
            <p:cNvSpPr/>
            <p:nvPr/>
          </p:nvSpPr>
          <p:spPr>
            <a:xfrm>
              <a:off x="6629410" y="5109327"/>
              <a:ext cx="214303" cy="282379"/>
            </a:xfrm>
            <a:custGeom>
              <a:avLst/>
              <a:gdLst/>
              <a:ahLst/>
              <a:cxnLst/>
              <a:rect l="0" t="0" r="0" b="0"/>
              <a:pathLst>
                <a:path w="214303" h="282379">
                  <a:moveTo>
                    <a:pt x="25707" y="51318"/>
                  </a:moveTo>
                  <a:lnTo>
                    <a:pt x="17488" y="51318"/>
                  </a:lnTo>
                  <a:lnTo>
                    <a:pt x="17165" y="43937"/>
                  </a:lnTo>
                  <a:lnTo>
                    <a:pt x="21694" y="38547"/>
                  </a:lnTo>
                  <a:lnTo>
                    <a:pt x="23985" y="37089"/>
                  </a:lnTo>
                  <a:lnTo>
                    <a:pt x="29069" y="35469"/>
                  </a:lnTo>
                  <a:lnTo>
                    <a:pt x="34504" y="32209"/>
                  </a:lnTo>
                  <a:lnTo>
                    <a:pt x="40094" y="27585"/>
                  </a:lnTo>
                  <a:lnTo>
                    <a:pt x="45754" y="22355"/>
                  </a:lnTo>
                  <a:lnTo>
                    <a:pt x="54295" y="14055"/>
                  </a:lnTo>
                  <a:lnTo>
                    <a:pt x="58101" y="12188"/>
                  </a:lnTo>
                  <a:lnTo>
                    <a:pt x="62543" y="10944"/>
                  </a:lnTo>
                  <a:lnTo>
                    <a:pt x="67409" y="10114"/>
                  </a:lnTo>
                  <a:lnTo>
                    <a:pt x="71606" y="8609"/>
                  </a:lnTo>
                  <a:lnTo>
                    <a:pt x="75356" y="6652"/>
                  </a:lnTo>
                  <a:lnTo>
                    <a:pt x="78809" y="4396"/>
                  </a:lnTo>
                  <a:lnTo>
                    <a:pt x="83016" y="2891"/>
                  </a:lnTo>
                  <a:lnTo>
                    <a:pt x="87726" y="1889"/>
                  </a:lnTo>
                  <a:lnTo>
                    <a:pt x="92770" y="1220"/>
                  </a:lnTo>
                  <a:lnTo>
                    <a:pt x="97086" y="774"/>
                  </a:lnTo>
                  <a:lnTo>
                    <a:pt x="100916" y="477"/>
                  </a:lnTo>
                  <a:lnTo>
                    <a:pt x="104421" y="279"/>
                  </a:lnTo>
                  <a:lnTo>
                    <a:pt x="113397" y="59"/>
                  </a:lnTo>
                  <a:lnTo>
                    <a:pt x="118456" y="0"/>
                  </a:lnTo>
                  <a:lnTo>
                    <a:pt x="122782" y="913"/>
                  </a:lnTo>
                  <a:lnTo>
                    <a:pt x="126619" y="2475"/>
                  </a:lnTo>
                  <a:lnTo>
                    <a:pt x="130130" y="4468"/>
                  </a:lnTo>
                  <a:lnTo>
                    <a:pt x="139110" y="9223"/>
                  </a:lnTo>
                  <a:lnTo>
                    <a:pt x="144171" y="11825"/>
                  </a:lnTo>
                  <a:lnTo>
                    <a:pt x="148498" y="14511"/>
                  </a:lnTo>
                  <a:lnTo>
                    <a:pt x="152335" y="17255"/>
                  </a:lnTo>
                  <a:lnTo>
                    <a:pt x="155846" y="20037"/>
                  </a:lnTo>
                  <a:lnTo>
                    <a:pt x="162287" y="25668"/>
                  </a:lnTo>
                  <a:lnTo>
                    <a:pt x="165338" y="28502"/>
                  </a:lnTo>
                  <a:lnTo>
                    <a:pt x="171268" y="36733"/>
                  </a:lnTo>
                  <a:lnTo>
                    <a:pt x="174182" y="41594"/>
                  </a:lnTo>
                  <a:lnTo>
                    <a:pt x="176125" y="46740"/>
                  </a:lnTo>
                  <a:lnTo>
                    <a:pt x="177421" y="52076"/>
                  </a:lnTo>
                  <a:lnTo>
                    <a:pt x="178285" y="57538"/>
                  </a:lnTo>
                  <a:lnTo>
                    <a:pt x="178861" y="63085"/>
                  </a:lnTo>
                  <a:lnTo>
                    <a:pt x="179244" y="68687"/>
                  </a:lnTo>
                  <a:lnTo>
                    <a:pt x="179500" y="74327"/>
                  </a:lnTo>
                  <a:lnTo>
                    <a:pt x="179785" y="85674"/>
                  </a:lnTo>
                  <a:lnTo>
                    <a:pt x="179967" y="108481"/>
                  </a:lnTo>
                  <a:lnTo>
                    <a:pt x="179030" y="115144"/>
                  </a:lnTo>
                  <a:lnTo>
                    <a:pt x="177452" y="122443"/>
                  </a:lnTo>
                  <a:lnTo>
                    <a:pt x="175448" y="130167"/>
                  </a:lnTo>
                  <a:lnTo>
                    <a:pt x="174111" y="137222"/>
                  </a:lnTo>
                  <a:lnTo>
                    <a:pt x="173221" y="143829"/>
                  </a:lnTo>
                  <a:lnTo>
                    <a:pt x="172627" y="150140"/>
                  </a:lnTo>
                  <a:lnTo>
                    <a:pt x="171279" y="157204"/>
                  </a:lnTo>
                  <a:lnTo>
                    <a:pt x="169428" y="164772"/>
                  </a:lnTo>
                  <a:lnTo>
                    <a:pt x="167241" y="172673"/>
                  </a:lnTo>
                  <a:lnTo>
                    <a:pt x="164830" y="179847"/>
                  </a:lnTo>
                  <a:lnTo>
                    <a:pt x="162271" y="186533"/>
                  </a:lnTo>
                  <a:lnTo>
                    <a:pt x="159612" y="192897"/>
                  </a:lnTo>
                  <a:lnTo>
                    <a:pt x="155935" y="199043"/>
                  </a:lnTo>
                  <a:lnTo>
                    <a:pt x="151578" y="205047"/>
                  </a:lnTo>
                  <a:lnTo>
                    <a:pt x="146768" y="210954"/>
                  </a:lnTo>
                  <a:lnTo>
                    <a:pt x="142610" y="216797"/>
                  </a:lnTo>
                  <a:lnTo>
                    <a:pt x="138885" y="222597"/>
                  </a:lnTo>
                  <a:lnTo>
                    <a:pt x="135449" y="228369"/>
                  </a:lnTo>
                  <a:lnTo>
                    <a:pt x="131254" y="233169"/>
                  </a:lnTo>
                  <a:lnTo>
                    <a:pt x="126551" y="237322"/>
                  </a:lnTo>
                  <a:lnTo>
                    <a:pt x="121512" y="241043"/>
                  </a:lnTo>
                  <a:lnTo>
                    <a:pt x="117199" y="244476"/>
                  </a:lnTo>
                  <a:lnTo>
                    <a:pt x="113372" y="247718"/>
                  </a:lnTo>
                  <a:lnTo>
                    <a:pt x="109867" y="250831"/>
                  </a:lnTo>
                  <a:lnTo>
                    <a:pt x="105626" y="253859"/>
                  </a:lnTo>
                  <a:lnTo>
                    <a:pt x="100894" y="256831"/>
                  </a:lnTo>
                  <a:lnTo>
                    <a:pt x="95835" y="259764"/>
                  </a:lnTo>
                  <a:lnTo>
                    <a:pt x="91509" y="262672"/>
                  </a:lnTo>
                  <a:lnTo>
                    <a:pt x="87673" y="265563"/>
                  </a:lnTo>
                  <a:lnTo>
                    <a:pt x="84163" y="268442"/>
                  </a:lnTo>
                  <a:lnTo>
                    <a:pt x="77722" y="271643"/>
                  </a:lnTo>
                  <a:lnTo>
                    <a:pt x="74671" y="272496"/>
                  </a:lnTo>
                  <a:lnTo>
                    <a:pt x="70732" y="274018"/>
                  </a:lnTo>
                  <a:lnTo>
                    <a:pt x="66202" y="275984"/>
                  </a:lnTo>
                  <a:lnTo>
                    <a:pt x="61276" y="278248"/>
                  </a:lnTo>
                  <a:lnTo>
                    <a:pt x="57040" y="279757"/>
                  </a:lnTo>
                  <a:lnTo>
                    <a:pt x="53263" y="280763"/>
                  </a:lnTo>
                  <a:lnTo>
                    <a:pt x="49793" y="281434"/>
                  </a:lnTo>
                  <a:lnTo>
                    <a:pt x="43397" y="282179"/>
                  </a:lnTo>
                  <a:lnTo>
                    <a:pt x="40358" y="282378"/>
                  </a:lnTo>
                  <a:lnTo>
                    <a:pt x="37379" y="281557"/>
                  </a:lnTo>
                  <a:lnTo>
                    <a:pt x="31529" y="278106"/>
                  </a:lnTo>
                  <a:lnTo>
                    <a:pt x="24952" y="274021"/>
                  </a:lnTo>
                  <a:lnTo>
                    <a:pt x="11097" y="266923"/>
                  </a:lnTo>
                  <a:lnTo>
                    <a:pt x="4762" y="261463"/>
                  </a:lnTo>
                  <a:lnTo>
                    <a:pt x="3171" y="259042"/>
                  </a:lnTo>
                  <a:lnTo>
                    <a:pt x="1404" y="253812"/>
                  </a:lnTo>
                  <a:lnTo>
                    <a:pt x="409" y="245513"/>
                  </a:lnTo>
                  <a:lnTo>
                    <a:pt x="114" y="237021"/>
                  </a:lnTo>
                  <a:lnTo>
                    <a:pt x="0" y="219907"/>
                  </a:lnTo>
                  <a:lnTo>
                    <a:pt x="2534" y="211654"/>
                  </a:lnTo>
                  <a:lnTo>
                    <a:pt x="4543" y="206786"/>
                  </a:lnTo>
                  <a:lnTo>
                    <a:pt x="9316" y="198837"/>
                  </a:lnTo>
                  <a:lnTo>
                    <a:pt x="14612" y="192129"/>
                  </a:lnTo>
                  <a:lnTo>
                    <a:pt x="20141" y="185973"/>
                  </a:lnTo>
                  <a:lnTo>
                    <a:pt x="23901" y="182998"/>
                  </a:lnTo>
                  <a:lnTo>
                    <a:pt x="28313" y="180062"/>
                  </a:lnTo>
                  <a:lnTo>
                    <a:pt x="33160" y="177152"/>
                  </a:lnTo>
                  <a:lnTo>
                    <a:pt x="37343" y="174260"/>
                  </a:lnTo>
                  <a:lnTo>
                    <a:pt x="41085" y="171379"/>
                  </a:lnTo>
                  <a:lnTo>
                    <a:pt x="44531" y="168506"/>
                  </a:lnTo>
                  <a:lnTo>
                    <a:pt x="50901" y="165314"/>
                  </a:lnTo>
                  <a:lnTo>
                    <a:pt x="53933" y="164463"/>
                  </a:lnTo>
                  <a:lnTo>
                    <a:pt x="57859" y="162943"/>
                  </a:lnTo>
                  <a:lnTo>
                    <a:pt x="62382" y="160977"/>
                  </a:lnTo>
                  <a:lnTo>
                    <a:pt x="67302" y="158714"/>
                  </a:lnTo>
                  <a:lnTo>
                    <a:pt x="72487" y="157205"/>
                  </a:lnTo>
                  <a:lnTo>
                    <a:pt x="77849" y="156200"/>
                  </a:lnTo>
                  <a:lnTo>
                    <a:pt x="83329" y="155529"/>
                  </a:lnTo>
                  <a:lnTo>
                    <a:pt x="88886" y="155082"/>
                  </a:lnTo>
                  <a:lnTo>
                    <a:pt x="94497" y="154783"/>
                  </a:lnTo>
                  <a:lnTo>
                    <a:pt x="105810" y="154453"/>
                  </a:lnTo>
                  <a:lnTo>
                    <a:pt x="117189" y="154305"/>
                  </a:lnTo>
                  <a:lnTo>
                    <a:pt x="121937" y="155219"/>
                  </a:lnTo>
                  <a:lnTo>
                    <a:pt x="126055" y="156780"/>
                  </a:lnTo>
                  <a:lnTo>
                    <a:pt x="129753" y="158774"/>
                  </a:lnTo>
                  <a:lnTo>
                    <a:pt x="134124" y="160102"/>
                  </a:lnTo>
                  <a:lnTo>
                    <a:pt x="138942" y="160988"/>
                  </a:lnTo>
                  <a:lnTo>
                    <a:pt x="144060" y="161579"/>
                  </a:lnTo>
                  <a:lnTo>
                    <a:pt x="148424" y="162925"/>
                  </a:lnTo>
                  <a:lnTo>
                    <a:pt x="152286" y="164775"/>
                  </a:lnTo>
                  <a:lnTo>
                    <a:pt x="155813" y="166961"/>
                  </a:lnTo>
                  <a:lnTo>
                    <a:pt x="162272" y="171930"/>
                  </a:lnTo>
                  <a:lnTo>
                    <a:pt x="168317" y="177313"/>
                  </a:lnTo>
                  <a:lnTo>
                    <a:pt x="174180" y="182880"/>
                  </a:lnTo>
                  <a:lnTo>
                    <a:pt x="178028" y="185699"/>
                  </a:lnTo>
                  <a:lnTo>
                    <a:pt x="182500" y="188530"/>
                  </a:lnTo>
                  <a:lnTo>
                    <a:pt x="187386" y="191370"/>
                  </a:lnTo>
                  <a:lnTo>
                    <a:pt x="190643" y="195168"/>
                  </a:lnTo>
                  <a:lnTo>
                    <a:pt x="192814" y="199605"/>
                  </a:lnTo>
                  <a:lnTo>
                    <a:pt x="194261" y="204469"/>
                  </a:lnTo>
                  <a:lnTo>
                    <a:pt x="196179" y="207711"/>
                  </a:lnTo>
                  <a:lnTo>
                    <a:pt x="198410" y="209872"/>
                  </a:lnTo>
                  <a:lnTo>
                    <a:pt x="200850" y="211314"/>
                  </a:lnTo>
                  <a:lnTo>
                    <a:pt x="202476" y="213227"/>
                  </a:lnTo>
                  <a:lnTo>
                    <a:pt x="203561" y="215454"/>
                  </a:lnTo>
                  <a:lnTo>
                    <a:pt x="204284" y="217892"/>
                  </a:lnTo>
                  <a:lnTo>
                    <a:pt x="207627" y="223141"/>
                  </a:lnTo>
                  <a:lnTo>
                    <a:pt x="209852" y="225874"/>
                  </a:lnTo>
                  <a:lnTo>
                    <a:pt x="211336" y="228649"/>
                  </a:lnTo>
                  <a:lnTo>
                    <a:pt x="213716" y="237405"/>
                  </a:lnTo>
                  <a:lnTo>
                    <a:pt x="214187" y="239418"/>
                  </a:lnTo>
                  <a:lnTo>
                    <a:pt x="214300" y="248241"/>
                  </a:lnTo>
                  <a:lnTo>
                    <a:pt x="214302" y="2484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53" name="SMARTPenAnnotation133"/>
            <p:cNvSpPr/>
            <p:nvPr/>
          </p:nvSpPr>
          <p:spPr>
            <a:xfrm>
              <a:off x="7015162" y="5109210"/>
              <a:ext cx="205730" cy="154306"/>
            </a:xfrm>
            <a:custGeom>
              <a:avLst/>
              <a:gdLst/>
              <a:ahLst/>
              <a:cxnLst/>
              <a:rect l="0" t="0" r="0" b="0"/>
              <a:pathLst>
                <a:path w="205730" h="154306">
                  <a:moveTo>
                    <a:pt x="0" y="0"/>
                  </a:moveTo>
                  <a:lnTo>
                    <a:pt x="8220" y="0"/>
                  </a:lnTo>
                  <a:lnTo>
                    <a:pt x="13019" y="4551"/>
                  </a:lnTo>
                  <a:lnTo>
                    <a:pt x="15923" y="7381"/>
                  </a:lnTo>
                  <a:lnTo>
                    <a:pt x="19142" y="8043"/>
                  </a:lnTo>
                  <a:lnTo>
                    <a:pt x="23747" y="8337"/>
                  </a:lnTo>
                  <a:lnTo>
                    <a:pt x="28970" y="8467"/>
                  </a:lnTo>
                  <a:lnTo>
                    <a:pt x="31695" y="9455"/>
                  </a:lnTo>
                  <a:lnTo>
                    <a:pt x="37264" y="13092"/>
                  </a:lnTo>
                  <a:lnTo>
                    <a:pt x="41204" y="15944"/>
                  </a:lnTo>
                  <a:lnTo>
                    <a:pt x="44665" y="16611"/>
                  </a:lnTo>
                  <a:lnTo>
                    <a:pt x="50331" y="16908"/>
                  </a:lnTo>
                  <a:lnTo>
                    <a:pt x="59199" y="17039"/>
                  </a:lnTo>
                  <a:lnTo>
                    <a:pt x="63279" y="18027"/>
                  </a:lnTo>
                  <a:lnTo>
                    <a:pt x="66951" y="19638"/>
                  </a:lnTo>
                  <a:lnTo>
                    <a:pt x="70352" y="21664"/>
                  </a:lnTo>
                  <a:lnTo>
                    <a:pt x="76670" y="23916"/>
                  </a:lnTo>
                  <a:lnTo>
                    <a:pt x="82653" y="24916"/>
                  </a:lnTo>
                  <a:lnTo>
                    <a:pt x="88487" y="25361"/>
                  </a:lnTo>
                  <a:lnTo>
                    <a:pt x="96796" y="25559"/>
                  </a:lnTo>
                  <a:lnTo>
                    <a:pt x="101678" y="25612"/>
                  </a:lnTo>
                  <a:lnTo>
                    <a:pt x="105885" y="26599"/>
                  </a:lnTo>
                  <a:lnTo>
                    <a:pt x="109643" y="28210"/>
                  </a:lnTo>
                  <a:lnTo>
                    <a:pt x="113100" y="30237"/>
                  </a:lnTo>
                  <a:lnTo>
                    <a:pt x="119482" y="32489"/>
                  </a:lnTo>
                  <a:lnTo>
                    <a:pt x="122517" y="33089"/>
                  </a:lnTo>
                  <a:lnTo>
                    <a:pt x="126446" y="33489"/>
                  </a:lnTo>
                  <a:lnTo>
                    <a:pt x="130970" y="33756"/>
                  </a:lnTo>
                  <a:lnTo>
                    <a:pt x="140124" y="34053"/>
                  </a:lnTo>
                  <a:lnTo>
                    <a:pt x="153761" y="34243"/>
                  </a:lnTo>
                  <a:lnTo>
                    <a:pt x="165628" y="34280"/>
                  </a:lnTo>
                  <a:lnTo>
                    <a:pt x="168521" y="35236"/>
                  </a:lnTo>
                  <a:lnTo>
                    <a:pt x="174276" y="38838"/>
                  </a:lnTo>
                  <a:lnTo>
                    <a:pt x="178320" y="41670"/>
                  </a:lnTo>
                  <a:lnTo>
                    <a:pt x="181806" y="42332"/>
                  </a:lnTo>
                  <a:lnTo>
                    <a:pt x="186530" y="42627"/>
                  </a:lnTo>
                  <a:lnTo>
                    <a:pt x="195579" y="42831"/>
                  </a:lnTo>
                  <a:lnTo>
                    <a:pt x="205729" y="42862"/>
                  </a:lnTo>
                  <a:lnTo>
                    <a:pt x="201186" y="42862"/>
                  </a:lnTo>
                  <a:lnTo>
                    <a:pt x="199847" y="43815"/>
                  </a:lnTo>
                  <a:lnTo>
                    <a:pt x="198954" y="45402"/>
                  </a:lnTo>
                  <a:lnTo>
                    <a:pt x="197521" y="50243"/>
                  </a:lnTo>
                  <a:lnTo>
                    <a:pt x="196450" y="50640"/>
                  </a:lnTo>
                  <a:lnTo>
                    <a:pt x="192721" y="51081"/>
                  </a:lnTo>
                  <a:lnTo>
                    <a:pt x="190393" y="52152"/>
                  </a:lnTo>
                  <a:lnTo>
                    <a:pt x="185267" y="55881"/>
                  </a:lnTo>
                  <a:lnTo>
                    <a:pt x="182566" y="57256"/>
                  </a:lnTo>
                  <a:lnTo>
                    <a:pt x="177026" y="58784"/>
                  </a:lnTo>
                  <a:lnTo>
                    <a:pt x="175167" y="60145"/>
                  </a:lnTo>
                  <a:lnTo>
                    <a:pt x="173928" y="62004"/>
                  </a:lnTo>
                  <a:lnTo>
                    <a:pt x="173102" y="64195"/>
                  </a:lnTo>
                  <a:lnTo>
                    <a:pt x="170646" y="65657"/>
                  </a:lnTo>
                  <a:lnTo>
                    <a:pt x="167104" y="66631"/>
                  </a:lnTo>
                  <a:lnTo>
                    <a:pt x="156833" y="68195"/>
                  </a:lnTo>
                  <a:lnTo>
                    <a:pt x="152888" y="70949"/>
                  </a:lnTo>
                  <a:lnTo>
                    <a:pt x="150503" y="73017"/>
                  </a:lnTo>
                  <a:lnTo>
                    <a:pt x="147961" y="74395"/>
                  </a:lnTo>
                  <a:lnTo>
                    <a:pt x="142595" y="75927"/>
                  </a:lnTo>
                  <a:lnTo>
                    <a:pt x="137036" y="79148"/>
                  </a:lnTo>
                  <a:lnTo>
                    <a:pt x="134220" y="81340"/>
                  </a:lnTo>
                  <a:lnTo>
                    <a:pt x="128551" y="83776"/>
                  </a:lnTo>
                  <a:lnTo>
                    <a:pt x="125705" y="84426"/>
                  </a:lnTo>
                  <a:lnTo>
                    <a:pt x="120004" y="87687"/>
                  </a:lnTo>
                  <a:lnTo>
                    <a:pt x="114295" y="92312"/>
                  </a:lnTo>
                  <a:lnTo>
                    <a:pt x="111440" y="94879"/>
                  </a:lnTo>
                  <a:lnTo>
                    <a:pt x="108583" y="97542"/>
                  </a:lnTo>
                  <a:lnTo>
                    <a:pt x="105726" y="99318"/>
                  </a:lnTo>
                  <a:lnTo>
                    <a:pt x="100013" y="101291"/>
                  </a:lnTo>
                  <a:lnTo>
                    <a:pt x="94297" y="104708"/>
                  </a:lnTo>
                  <a:lnTo>
                    <a:pt x="91440" y="106953"/>
                  </a:lnTo>
                  <a:lnTo>
                    <a:pt x="85725" y="109447"/>
                  </a:lnTo>
                  <a:lnTo>
                    <a:pt x="82868" y="110112"/>
                  </a:lnTo>
                  <a:lnTo>
                    <a:pt x="77153" y="113391"/>
                  </a:lnTo>
                  <a:lnTo>
                    <a:pt x="71438" y="118023"/>
                  </a:lnTo>
                  <a:lnTo>
                    <a:pt x="68580" y="120592"/>
                  </a:lnTo>
                  <a:lnTo>
                    <a:pt x="65722" y="123257"/>
                  </a:lnTo>
                  <a:lnTo>
                    <a:pt x="62865" y="125034"/>
                  </a:lnTo>
                  <a:lnTo>
                    <a:pt x="57150" y="127008"/>
                  </a:lnTo>
                  <a:lnTo>
                    <a:pt x="51435" y="130425"/>
                  </a:lnTo>
                  <a:lnTo>
                    <a:pt x="44556" y="135829"/>
                  </a:lnTo>
                  <a:lnTo>
                    <a:pt x="41075" y="139109"/>
                  </a:lnTo>
                  <a:lnTo>
                    <a:pt x="38814" y="141316"/>
                  </a:lnTo>
                  <a:lnTo>
                    <a:pt x="36354" y="142788"/>
                  </a:lnTo>
                  <a:lnTo>
                    <a:pt x="31079" y="144423"/>
                  </a:lnTo>
                  <a:lnTo>
                    <a:pt x="27307" y="145344"/>
                  </a:lnTo>
                  <a:lnTo>
                    <a:pt x="23884" y="148100"/>
                  </a:lnTo>
                  <a:lnTo>
                    <a:pt x="18476" y="153079"/>
                  </a:lnTo>
                  <a:lnTo>
                    <a:pt x="15197" y="153760"/>
                  </a:lnTo>
                  <a:lnTo>
                    <a:pt x="8572" y="1543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54" name="SMARTPenAnnotation134"/>
            <p:cNvSpPr/>
            <p:nvPr/>
          </p:nvSpPr>
          <p:spPr>
            <a:xfrm>
              <a:off x="6972300" y="5357812"/>
              <a:ext cx="257176" cy="17146"/>
            </a:xfrm>
            <a:custGeom>
              <a:avLst/>
              <a:gdLst/>
              <a:ahLst/>
              <a:cxnLst/>
              <a:rect l="0" t="0" r="0" b="0"/>
              <a:pathLst>
                <a:path w="257176" h="17146">
                  <a:moveTo>
                    <a:pt x="0" y="17145"/>
                  </a:moveTo>
                  <a:lnTo>
                    <a:pt x="28714" y="17145"/>
                  </a:lnTo>
                  <a:lnTo>
                    <a:pt x="31525" y="16193"/>
                  </a:lnTo>
                  <a:lnTo>
                    <a:pt x="34352" y="14605"/>
                  </a:lnTo>
                  <a:lnTo>
                    <a:pt x="37189" y="12595"/>
                  </a:lnTo>
                  <a:lnTo>
                    <a:pt x="40985" y="11254"/>
                  </a:lnTo>
                  <a:lnTo>
                    <a:pt x="45421" y="10360"/>
                  </a:lnTo>
                  <a:lnTo>
                    <a:pt x="50283" y="9764"/>
                  </a:lnTo>
                  <a:lnTo>
                    <a:pt x="54477" y="9367"/>
                  </a:lnTo>
                  <a:lnTo>
                    <a:pt x="61677" y="8926"/>
                  </a:lnTo>
                  <a:lnTo>
                    <a:pt x="65883" y="7856"/>
                  </a:lnTo>
                  <a:lnTo>
                    <a:pt x="70592" y="6190"/>
                  </a:lnTo>
                  <a:lnTo>
                    <a:pt x="75636" y="4126"/>
                  </a:lnTo>
                  <a:lnTo>
                    <a:pt x="80904" y="2751"/>
                  </a:lnTo>
                  <a:lnTo>
                    <a:pt x="86321" y="1834"/>
                  </a:lnTo>
                  <a:lnTo>
                    <a:pt x="91837" y="1223"/>
                  </a:lnTo>
                  <a:lnTo>
                    <a:pt x="97420" y="815"/>
                  </a:lnTo>
                  <a:lnTo>
                    <a:pt x="103047" y="544"/>
                  </a:lnTo>
                  <a:lnTo>
                    <a:pt x="114379" y="242"/>
                  </a:lnTo>
                  <a:lnTo>
                    <a:pt x="199073" y="1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55" name="SMARTPenAnnotation135"/>
            <p:cNvSpPr/>
            <p:nvPr/>
          </p:nvSpPr>
          <p:spPr>
            <a:xfrm>
              <a:off x="7340917" y="5032057"/>
              <a:ext cx="231342" cy="300035"/>
            </a:xfrm>
            <a:custGeom>
              <a:avLst/>
              <a:gdLst/>
              <a:ahLst/>
              <a:cxnLst/>
              <a:rect l="0" t="0" r="0" b="0"/>
              <a:pathLst>
                <a:path w="231342" h="300035">
                  <a:moveTo>
                    <a:pt x="197167" y="0"/>
                  </a:moveTo>
                  <a:lnTo>
                    <a:pt x="197167" y="7381"/>
                  </a:lnTo>
                  <a:lnTo>
                    <a:pt x="196215" y="7778"/>
                  </a:lnTo>
                  <a:lnTo>
                    <a:pt x="189787" y="8468"/>
                  </a:lnTo>
                  <a:lnTo>
                    <a:pt x="189390" y="9455"/>
                  </a:lnTo>
                  <a:lnTo>
                    <a:pt x="188948" y="13093"/>
                  </a:lnTo>
                  <a:lnTo>
                    <a:pt x="187878" y="14444"/>
                  </a:lnTo>
                  <a:lnTo>
                    <a:pt x="186212" y="15344"/>
                  </a:lnTo>
                  <a:lnTo>
                    <a:pt x="181821" y="16344"/>
                  </a:lnTo>
                  <a:lnTo>
                    <a:pt x="176694" y="16789"/>
                  </a:lnTo>
                  <a:lnTo>
                    <a:pt x="171241" y="16987"/>
                  </a:lnTo>
                  <a:lnTo>
                    <a:pt x="168453" y="17040"/>
                  </a:lnTo>
                  <a:lnTo>
                    <a:pt x="165642" y="18027"/>
                  </a:lnTo>
                  <a:lnTo>
                    <a:pt x="159978" y="21665"/>
                  </a:lnTo>
                  <a:lnTo>
                    <a:pt x="154287" y="23917"/>
                  </a:lnTo>
                  <a:lnTo>
                    <a:pt x="148582" y="24917"/>
                  </a:lnTo>
                  <a:lnTo>
                    <a:pt x="142871" y="25362"/>
                  </a:lnTo>
                  <a:lnTo>
                    <a:pt x="137159" y="25560"/>
                  </a:lnTo>
                  <a:lnTo>
                    <a:pt x="126048" y="25671"/>
                  </a:lnTo>
                  <a:lnTo>
                    <a:pt x="82898" y="25717"/>
                  </a:lnTo>
                  <a:lnTo>
                    <a:pt x="80983" y="24765"/>
                  </a:lnTo>
                  <a:lnTo>
                    <a:pt x="79706" y="23177"/>
                  </a:lnTo>
                  <a:lnTo>
                    <a:pt x="78856" y="21167"/>
                  </a:lnTo>
                  <a:lnTo>
                    <a:pt x="77335" y="19826"/>
                  </a:lnTo>
                  <a:lnTo>
                    <a:pt x="75369" y="18932"/>
                  </a:lnTo>
                  <a:lnTo>
                    <a:pt x="70645" y="17939"/>
                  </a:lnTo>
                  <a:lnTo>
                    <a:pt x="63582" y="17380"/>
                  </a:lnTo>
                  <a:lnTo>
                    <a:pt x="60020" y="17146"/>
                  </a:lnTo>
                  <a:lnTo>
                    <a:pt x="60008" y="54408"/>
                  </a:lnTo>
                  <a:lnTo>
                    <a:pt x="62548" y="62599"/>
                  </a:lnTo>
                  <a:lnTo>
                    <a:pt x="65899" y="71637"/>
                  </a:lnTo>
                  <a:lnTo>
                    <a:pt x="67388" y="78829"/>
                  </a:lnTo>
                  <a:lnTo>
                    <a:pt x="68050" y="85200"/>
                  </a:lnTo>
                  <a:lnTo>
                    <a:pt x="68423" y="94142"/>
                  </a:lnTo>
                  <a:lnTo>
                    <a:pt x="68533" y="105364"/>
                  </a:lnTo>
                  <a:lnTo>
                    <a:pt x="68580" y="154305"/>
                  </a:lnTo>
                  <a:lnTo>
                    <a:pt x="73131" y="154305"/>
                  </a:lnTo>
                  <a:lnTo>
                    <a:pt x="74472" y="153353"/>
                  </a:lnTo>
                  <a:lnTo>
                    <a:pt x="75365" y="151765"/>
                  </a:lnTo>
                  <a:lnTo>
                    <a:pt x="75961" y="149755"/>
                  </a:lnTo>
                  <a:lnTo>
                    <a:pt x="77311" y="148413"/>
                  </a:lnTo>
                  <a:lnTo>
                    <a:pt x="79163" y="147520"/>
                  </a:lnTo>
                  <a:lnTo>
                    <a:pt x="83761" y="146527"/>
                  </a:lnTo>
                  <a:lnTo>
                    <a:pt x="88980" y="146086"/>
                  </a:lnTo>
                  <a:lnTo>
                    <a:pt x="91705" y="145016"/>
                  </a:lnTo>
                  <a:lnTo>
                    <a:pt x="97273" y="141286"/>
                  </a:lnTo>
                  <a:lnTo>
                    <a:pt x="102923" y="138994"/>
                  </a:lnTo>
                  <a:lnTo>
                    <a:pt x="105762" y="138383"/>
                  </a:lnTo>
                  <a:lnTo>
                    <a:pt x="111458" y="135164"/>
                  </a:lnTo>
                  <a:lnTo>
                    <a:pt x="114311" y="132972"/>
                  </a:lnTo>
                  <a:lnTo>
                    <a:pt x="120020" y="130536"/>
                  </a:lnTo>
                  <a:lnTo>
                    <a:pt x="122876" y="129886"/>
                  </a:lnTo>
                  <a:lnTo>
                    <a:pt x="128589" y="126625"/>
                  </a:lnTo>
                  <a:lnTo>
                    <a:pt x="131447" y="124422"/>
                  </a:lnTo>
                  <a:lnTo>
                    <a:pt x="137161" y="121974"/>
                  </a:lnTo>
                  <a:lnTo>
                    <a:pt x="142876" y="120886"/>
                  </a:lnTo>
                  <a:lnTo>
                    <a:pt x="148590" y="120402"/>
                  </a:lnTo>
                  <a:lnTo>
                    <a:pt x="152400" y="121226"/>
                  </a:lnTo>
                  <a:lnTo>
                    <a:pt x="156845" y="122727"/>
                  </a:lnTo>
                  <a:lnTo>
                    <a:pt x="161714" y="124681"/>
                  </a:lnTo>
                  <a:lnTo>
                    <a:pt x="165912" y="125983"/>
                  </a:lnTo>
                  <a:lnTo>
                    <a:pt x="173117" y="127430"/>
                  </a:lnTo>
                  <a:lnTo>
                    <a:pt x="179493" y="130613"/>
                  </a:lnTo>
                  <a:lnTo>
                    <a:pt x="182527" y="132795"/>
                  </a:lnTo>
                  <a:lnTo>
                    <a:pt x="188438" y="135221"/>
                  </a:lnTo>
                  <a:lnTo>
                    <a:pt x="195193" y="137251"/>
                  </a:lnTo>
                  <a:lnTo>
                    <a:pt x="199661" y="139125"/>
                  </a:lnTo>
                  <a:lnTo>
                    <a:pt x="204545" y="141328"/>
                  </a:lnTo>
                  <a:lnTo>
                    <a:pt x="207801" y="143749"/>
                  </a:lnTo>
                  <a:lnTo>
                    <a:pt x="209971" y="146315"/>
                  </a:lnTo>
                  <a:lnTo>
                    <a:pt x="213335" y="151706"/>
                  </a:lnTo>
                  <a:lnTo>
                    <a:pt x="218006" y="157278"/>
                  </a:lnTo>
                  <a:lnTo>
                    <a:pt x="219632" y="160097"/>
                  </a:lnTo>
                  <a:lnTo>
                    <a:pt x="222874" y="168615"/>
                  </a:lnTo>
                  <a:lnTo>
                    <a:pt x="228491" y="177172"/>
                  </a:lnTo>
                  <a:lnTo>
                    <a:pt x="230139" y="182883"/>
                  </a:lnTo>
                  <a:lnTo>
                    <a:pt x="231067" y="191454"/>
                  </a:lnTo>
                  <a:lnTo>
                    <a:pt x="231341" y="200025"/>
                  </a:lnTo>
                  <a:lnTo>
                    <a:pt x="228866" y="208280"/>
                  </a:lnTo>
                  <a:lnTo>
                    <a:pt x="225544" y="217347"/>
                  </a:lnTo>
                  <a:lnTo>
                    <a:pt x="224066" y="224551"/>
                  </a:lnTo>
                  <a:lnTo>
                    <a:pt x="220870" y="233468"/>
                  </a:lnTo>
                  <a:lnTo>
                    <a:pt x="216275" y="242829"/>
                  </a:lnTo>
                  <a:lnTo>
                    <a:pt x="211057" y="250164"/>
                  </a:lnTo>
                  <a:lnTo>
                    <a:pt x="205563" y="256599"/>
                  </a:lnTo>
                  <a:lnTo>
                    <a:pt x="199946" y="262634"/>
                  </a:lnTo>
                  <a:lnTo>
                    <a:pt x="188579" y="274269"/>
                  </a:lnTo>
                  <a:lnTo>
                    <a:pt x="185727" y="277144"/>
                  </a:lnTo>
                  <a:lnTo>
                    <a:pt x="181921" y="279060"/>
                  </a:lnTo>
                  <a:lnTo>
                    <a:pt x="177478" y="280338"/>
                  </a:lnTo>
                  <a:lnTo>
                    <a:pt x="172611" y="281189"/>
                  </a:lnTo>
                  <a:lnTo>
                    <a:pt x="168414" y="282710"/>
                  </a:lnTo>
                  <a:lnTo>
                    <a:pt x="161211" y="286939"/>
                  </a:lnTo>
                  <a:lnTo>
                    <a:pt x="154834" y="289453"/>
                  </a:lnTo>
                  <a:lnTo>
                    <a:pt x="147873" y="291524"/>
                  </a:lnTo>
                  <a:lnTo>
                    <a:pt x="143349" y="293409"/>
                  </a:lnTo>
                  <a:lnTo>
                    <a:pt x="138429" y="295618"/>
                  </a:lnTo>
                  <a:lnTo>
                    <a:pt x="133243" y="297092"/>
                  </a:lnTo>
                  <a:lnTo>
                    <a:pt x="127882" y="298074"/>
                  </a:lnTo>
                  <a:lnTo>
                    <a:pt x="122402" y="298728"/>
                  </a:lnTo>
                  <a:lnTo>
                    <a:pt x="117796" y="299165"/>
                  </a:lnTo>
                  <a:lnTo>
                    <a:pt x="113773" y="299456"/>
                  </a:lnTo>
                  <a:lnTo>
                    <a:pt x="110139" y="299650"/>
                  </a:lnTo>
                  <a:lnTo>
                    <a:pt x="101021" y="299865"/>
                  </a:lnTo>
                  <a:lnTo>
                    <a:pt x="58459" y="300034"/>
                  </a:lnTo>
                  <a:lnTo>
                    <a:pt x="54213" y="299083"/>
                  </a:lnTo>
                  <a:lnTo>
                    <a:pt x="49476" y="297496"/>
                  </a:lnTo>
                  <a:lnTo>
                    <a:pt x="44415" y="295486"/>
                  </a:lnTo>
                  <a:lnTo>
                    <a:pt x="40087" y="294146"/>
                  </a:lnTo>
                  <a:lnTo>
                    <a:pt x="36250" y="293252"/>
                  </a:lnTo>
                  <a:lnTo>
                    <a:pt x="29446" y="292259"/>
                  </a:lnTo>
                  <a:lnTo>
                    <a:pt x="23247" y="291818"/>
                  </a:lnTo>
                  <a:lnTo>
                    <a:pt x="17317" y="291622"/>
                  </a:lnTo>
                  <a:lnTo>
                    <a:pt x="505" y="291468"/>
                  </a:lnTo>
                  <a:lnTo>
                    <a:pt x="0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56" name="SMARTPenAnnotation136"/>
            <p:cNvSpPr/>
            <p:nvPr/>
          </p:nvSpPr>
          <p:spPr>
            <a:xfrm>
              <a:off x="7649558" y="4963477"/>
              <a:ext cx="137130" cy="411481"/>
            </a:xfrm>
            <a:custGeom>
              <a:avLst/>
              <a:gdLst/>
              <a:ahLst/>
              <a:cxnLst/>
              <a:rect l="0" t="0" r="0" b="0"/>
              <a:pathLst>
                <a:path w="137130" h="411481">
                  <a:moveTo>
                    <a:pt x="102839" y="0"/>
                  </a:moveTo>
                  <a:lnTo>
                    <a:pt x="95459" y="7381"/>
                  </a:lnTo>
                  <a:lnTo>
                    <a:pt x="94797" y="10583"/>
                  </a:lnTo>
                  <a:lnTo>
                    <a:pt x="94620" y="12770"/>
                  </a:lnTo>
                  <a:lnTo>
                    <a:pt x="93549" y="15181"/>
                  </a:lnTo>
                  <a:lnTo>
                    <a:pt x="89820" y="20400"/>
                  </a:lnTo>
                  <a:lnTo>
                    <a:pt x="87492" y="23125"/>
                  </a:lnTo>
                  <a:lnTo>
                    <a:pt x="84988" y="25894"/>
                  </a:lnTo>
                  <a:lnTo>
                    <a:pt x="79665" y="31511"/>
                  </a:lnTo>
                  <a:lnTo>
                    <a:pt x="74124" y="37182"/>
                  </a:lnTo>
                  <a:lnTo>
                    <a:pt x="72266" y="40028"/>
                  </a:lnTo>
                  <a:lnTo>
                    <a:pt x="66743" y="53980"/>
                  </a:lnTo>
                  <a:lnTo>
                    <a:pt x="64488" y="58847"/>
                  </a:lnTo>
                  <a:lnTo>
                    <a:pt x="62032" y="63043"/>
                  </a:lnTo>
                  <a:lnTo>
                    <a:pt x="59441" y="66794"/>
                  </a:lnTo>
                  <a:lnTo>
                    <a:pt x="56763" y="70247"/>
                  </a:lnTo>
                  <a:lnTo>
                    <a:pt x="54024" y="74454"/>
                  </a:lnTo>
                  <a:lnTo>
                    <a:pt x="51246" y="79163"/>
                  </a:lnTo>
                  <a:lnTo>
                    <a:pt x="48441" y="84208"/>
                  </a:lnTo>
                  <a:lnTo>
                    <a:pt x="45619" y="88524"/>
                  </a:lnTo>
                  <a:lnTo>
                    <a:pt x="42785" y="92353"/>
                  </a:lnTo>
                  <a:lnTo>
                    <a:pt x="39943" y="95859"/>
                  </a:lnTo>
                  <a:lnTo>
                    <a:pt x="37096" y="100101"/>
                  </a:lnTo>
                  <a:lnTo>
                    <a:pt x="34245" y="104834"/>
                  </a:lnTo>
                  <a:lnTo>
                    <a:pt x="31392" y="109894"/>
                  </a:lnTo>
                  <a:lnTo>
                    <a:pt x="28222" y="118057"/>
                  </a:lnTo>
                  <a:lnTo>
                    <a:pt x="27377" y="121568"/>
                  </a:lnTo>
                  <a:lnTo>
                    <a:pt x="23898" y="128007"/>
                  </a:lnTo>
                  <a:lnTo>
                    <a:pt x="21637" y="131058"/>
                  </a:lnTo>
                  <a:lnTo>
                    <a:pt x="19177" y="134998"/>
                  </a:lnTo>
                  <a:lnTo>
                    <a:pt x="16584" y="139528"/>
                  </a:lnTo>
                  <a:lnTo>
                    <a:pt x="13903" y="144454"/>
                  </a:lnTo>
                  <a:lnTo>
                    <a:pt x="10925" y="155007"/>
                  </a:lnTo>
                  <a:lnTo>
                    <a:pt x="9600" y="165094"/>
                  </a:lnTo>
                  <a:lnTo>
                    <a:pt x="8855" y="176129"/>
                  </a:lnTo>
                  <a:lnTo>
                    <a:pt x="8681" y="182420"/>
                  </a:lnTo>
                  <a:lnTo>
                    <a:pt x="6063" y="190930"/>
                  </a:lnTo>
                  <a:lnTo>
                    <a:pt x="2678" y="200111"/>
                  </a:lnTo>
                  <a:lnTo>
                    <a:pt x="771" y="211586"/>
                  </a:lnTo>
                  <a:lnTo>
                    <a:pt x="326" y="221356"/>
                  </a:lnTo>
                  <a:lnTo>
                    <a:pt x="75" y="233015"/>
                  </a:lnTo>
                  <a:lnTo>
                    <a:pt x="0" y="242502"/>
                  </a:lnTo>
                  <a:lnTo>
                    <a:pt x="2523" y="250972"/>
                  </a:lnTo>
                  <a:lnTo>
                    <a:pt x="5866" y="260133"/>
                  </a:lnTo>
                  <a:lnTo>
                    <a:pt x="7749" y="270646"/>
                  </a:lnTo>
                  <a:lnTo>
                    <a:pt x="8307" y="280746"/>
                  </a:lnTo>
                  <a:lnTo>
                    <a:pt x="8438" y="290193"/>
                  </a:lnTo>
                  <a:lnTo>
                    <a:pt x="9424" y="294427"/>
                  </a:lnTo>
                  <a:lnTo>
                    <a:pt x="14412" y="304937"/>
                  </a:lnTo>
                  <a:lnTo>
                    <a:pt x="17267" y="314084"/>
                  </a:lnTo>
                  <a:lnTo>
                    <a:pt x="21309" y="319933"/>
                  </a:lnTo>
                  <a:lnTo>
                    <a:pt x="23720" y="322826"/>
                  </a:lnTo>
                  <a:lnTo>
                    <a:pt x="26281" y="325707"/>
                  </a:lnTo>
                  <a:lnTo>
                    <a:pt x="31666" y="331449"/>
                  </a:lnTo>
                  <a:lnTo>
                    <a:pt x="37234" y="337176"/>
                  </a:lnTo>
                  <a:lnTo>
                    <a:pt x="39100" y="340036"/>
                  </a:lnTo>
                  <a:lnTo>
                    <a:pt x="42678" y="348613"/>
                  </a:lnTo>
                  <a:lnTo>
                    <a:pt x="46890" y="354329"/>
                  </a:lnTo>
                  <a:lnTo>
                    <a:pt x="49348" y="357187"/>
                  </a:lnTo>
                  <a:lnTo>
                    <a:pt x="51938" y="360044"/>
                  </a:lnTo>
                  <a:lnTo>
                    <a:pt x="57356" y="365760"/>
                  </a:lnTo>
                  <a:lnTo>
                    <a:pt x="62940" y="371475"/>
                  </a:lnTo>
                  <a:lnTo>
                    <a:pt x="65762" y="373380"/>
                  </a:lnTo>
                  <a:lnTo>
                    <a:pt x="68596" y="374651"/>
                  </a:lnTo>
                  <a:lnTo>
                    <a:pt x="71438" y="375497"/>
                  </a:lnTo>
                  <a:lnTo>
                    <a:pt x="74285" y="377014"/>
                  </a:lnTo>
                  <a:lnTo>
                    <a:pt x="77136" y="378977"/>
                  </a:lnTo>
                  <a:lnTo>
                    <a:pt x="79988" y="381239"/>
                  </a:lnTo>
                  <a:lnTo>
                    <a:pt x="82843" y="383700"/>
                  </a:lnTo>
                  <a:lnTo>
                    <a:pt x="85698" y="386292"/>
                  </a:lnTo>
                  <a:lnTo>
                    <a:pt x="92574" y="392747"/>
                  </a:lnTo>
                  <a:lnTo>
                    <a:pt x="94091" y="393276"/>
                  </a:lnTo>
                  <a:lnTo>
                    <a:pt x="98316" y="393865"/>
                  </a:lnTo>
                  <a:lnTo>
                    <a:pt x="100776" y="394974"/>
                  </a:lnTo>
                  <a:lnTo>
                    <a:pt x="103369" y="396666"/>
                  </a:lnTo>
                  <a:lnTo>
                    <a:pt x="106050" y="398746"/>
                  </a:lnTo>
                  <a:lnTo>
                    <a:pt x="108790" y="400133"/>
                  </a:lnTo>
                  <a:lnTo>
                    <a:pt x="111569" y="401059"/>
                  </a:lnTo>
                  <a:lnTo>
                    <a:pt x="118322" y="402542"/>
                  </a:lnTo>
                  <a:lnTo>
                    <a:pt x="121786" y="405285"/>
                  </a:lnTo>
                  <a:lnTo>
                    <a:pt x="128161" y="411117"/>
                  </a:lnTo>
                  <a:lnTo>
                    <a:pt x="130920" y="411319"/>
                  </a:lnTo>
                  <a:lnTo>
                    <a:pt x="137129" y="4114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57" name="SMARTPenAnnotation137"/>
            <p:cNvSpPr/>
            <p:nvPr/>
          </p:nvSpPr>
          <p:spPr>
            <a:xfrm>
              <a:off x="7743825" y="5169217"/>
              <a:ext cx="102870" cy="1"/>
            </a:xfrm>
            <a:custGeom>
              <a:avLst/>
              <a:gdLst/>
              <a:ahLst/>
              <a:cxnLst/>
              <a:rect l="0" t="0" r="0" b="0"/>
              <a:pathLst>
                <a:path w="102870" h="1">
                  <a:moveTo>
                    <a:pt x="0" y="0"/>
                  </a:moveTo>
                  <a:lnTo>
                    <a:pt x="1028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58" name="SMARTPenAnnotation138"/>
            <p:cNvSpPr/>
            <p:nvPr/>
          </p:nvSpPr>
          <p:spPr>
            <a:xfrm>
              <a:off x="7855621" y="5049205"/>
              <a:ext cx="213960" cy="180021"/>
            </a:xfrm>
            <a:custGeom>
              <a:avLst/>
              <a:gdLst/>
              <a:ahLst/>
              <a:cxnLst/>
              <a:rect l="0" t="0" r="0" b="0"/>
              <a:pathLst>
                <a:path w="213960" h="180021">
                  <a:moveTo>
                    <a:pt x="8219" y="34287"/>
                  </a:moveTo>
                  <a:lnTo>
                    <a:pt x="0" y="34287"/>
                  </a:lnTo>
                  <a:lnTo>
                    <a:pt x="4302" y="29736"/>
                  </a:lnTo>
                  <a:lnTo>
                    <a:pt x="12425" y="21517"/>
                  </a:lnTo>
                  <a:lnTo>
                    <a:pt x="14833" y="20059"/>
                  </a:lnTo>
                  <a:lnTo>
                    <a:pt x="20049" y="18439"/>
                  </a:lnTo>
                  <a:lnTo>
                    <a:pt x="21820" y="17053"/>
                  </a:lnTo>
                  <a:lnTo>
                    <a:pt x="23001" y="15178"/>
                  </a:lnTo>
                  <a:lnTo>
                    <a:pt x="23788" y="12976"/>
                  </a:lnTo>
                  <a:lnTo>
                    <a:pt x="25266" y="11507"/>
                  </a:lnTo>
                  <a:lnTo>
                    <a:pt x="27204" y="10528"/>
                  </a:lnTo>
                  <a:lnTo>
                    <a:pt x="29448" y="9875"/>
                  </a:lnTo>
                  <a:lnTo>
                    <a:pt x="34481" y="6610"/>
                  </a:lnTo>
                  <a:lnTo>
                    <a:pt x="37157" y="4406"/>
                  </a:lnTo>
                  <a:lnTo>
                    <a:pt x="40845" y="2936"/>
                  </a:lnTo>
                  <a:lnTo>
                    <a:pt x="45210" y="1957"/>
                  </a:lnTo>
                  <a:lnTo>
                    <a:pt x="50024" y="1304"/>
                  </a:lnTo>
                  <a:lnTo>
                    <a:pt x="54187" y="868"/>
                  </a:lnTo>
                  <a:lnTo>
                    <a:pt x="57914" y="578"/>
                  </a:lnTo>
                  <a:lnTo>
                    <a:pt x="64596" y="255"/>
                  </a:lnTo>
                  <a:lnTo>
                    <a:pt x="70740" y="111"/>
                  </a:lnTo>
                  <a:lnTo>
                    <a:pt x="96792" y="0"/>
                  </a:lnTo>
                  <a:lnTo>
                    <a:pt x="99653" y="951"/>
                  </a:lnTo>
                  <a:lnTo>
                    <a:pt x="105371" y="4548"/>
                  </a:lnTo>
                  <a:lnTo>
                    <a:pt x="111088" y="9323"/>
                  </a:lnTo>
                  <a:lnTo>
                    <a:pt x="113946" y="11929"/>
                  </a:lnTo>
                  <a:lnTo>
                    <a:pt x="115851" y="14619"/>
                  </a:lnTo>
                  <a:lnTo>
                    <a:pt x="117968" y="20149"/>
                  </a:lnTo>
                  <a:lnTo>
                    <a:pt x="118532" y="22956"/>
                  </a:lnTo>
                  <a:lnTo>
                    <a:pt x="118909" y="25781"/>
                  </a:lnTo>
                  <a:lnTo>
                    <a:pt x="119160" y="28616"/>
                  </a:lnTo>
                  <a:lnTo>
                    <a:pt x="120279" y="31459"/>
                  </a:lnTo>
                  <a:lnTo>
                    <a:pt x="121978" y="34307"/>
                  </a:lnTo>
                  <a:lnTo>
                    <a:pt x="124064" y="37158"/>
                  </a:lnTo>
                  <a:lnTo>
                    <a:pt x="125453" y="40963"/>
                  </a:lnTo>
                  <a:lnTo>
                    <a:pt x="126380" y="45406"/>
                  </a:lnTo>
                  <a:lnTo>
                    <a:pt x="126997" y="50272"/>
                  </a:lnTo>
                  <a:lnTo>
                    <a:pt x="126456" y="55421"/>
                  </a:lnTo>
                  <a:lnTo>
                    <a:pt x="125144" y="60759"/>
                  </a:lnTo>
                  <a:lnTo>
                    <a:pt x="123316" y="66223"/>
                  </a:lnTo>
                  <a:lnTo>
                    <a:pt x="122099" y="71770"/>
                  </a:lnTo>
                  <a:lnTo>
                    <a:pt x="121286" y="77373"/>
                  </a:lnTo>
                  <a:lnTo>
                    <a:pt x="120744" y="83014"/>
                  </a:lnTo>
                  <a:lnTo>
                    <a:pt x="119430" y="87727"/>
                  </a:lnTo>
                  <a:lnTo>
                    <a:pt x="117603" y="91821"/>
                  </a:lnTo>
                  <a:lnTo>
                    <a:pt x="115431" y="95503"/>
                  </a:lnTo>
                  <a:lnTo>
                    <a:pt x="113031" y="99863"/>
                  </a:lnTo>
                  <a:lnTo>
                    <a:pt x="107825" y="109787"/>
                  </a:lnTo>
                  <a:lnTo>
                    <a:pt x="91051" y="142978"/>
                  </a:lnTo>
                  <a:lnTo>
                    <a:pt x="88204" y="147705"/>
                  </a:lnTo>
                  <a:lnTo>
                    <a:pt x="85355" y="151809"/>
                  </a:lnTo>
                  <a:lnTo>
                    <a:pt x="82502" y="155498"/>
                  </a:lnTo>
                  <a:lnTo>
                    <a:pt x="79649" y="158909"/>
                  </a:lnTo>
                  <a:lnTo>
                    <a:pt x="76794" y="162136"/>
                  </a:lnTo>
                  <a:lnTo>
                    <a:pt x="73938" y="165239"/>
                  </a:lnTo>
                  <a:lnTo>
                    <a:pt x="71081" y="167309"/>
                  </a:lnTo>
                  <a:lnTo>
                    <a:pt x="65368" y="169608"/>
                  </a:lnTo>
                  <a:lnTo>
                    <a:pt x="63463" y="171174"/>
                  </a:lnTo>
                  <a:lnTo>
                    <a:pt x="62193" y="173170"/>
                  </a:lnTo>
                  <a:lnTo>
                    <a:pt x="61346" y="175453"/>
                  </a:lnTo>
                  <a:lnTo>
                    <a:pt x="59829" y="176975"/>
                  </a:lnTo>
                  <a:lnTo>
                    <a:pt x="57866" y="177990"/>
                  </a:lnTo>
                  <a:lnTo>
                    <a:pt x="51133" y="180004"/>
                  </a:lnTo>
                  <a:lnTo>
                    <a:pt x="51088" y="180018"/>
                  </a:lnTo>
                  <a:lnTo>
                    <a:pt x="51087" y="180019"/>
                  </a:lnTo>
                  <a:lnTo>
                    <a:pt x="51084" y="180019"/>
                  </a:lnTo>
                  <a:lnTo>
                    <a:pt x="51083" y="180019"/>
                  </a:lnTo>
                  <a:lnTo>
                    <a:pt x="51082" y="180019"/>
                  </a:lnTo>
                  <a:lnTo>
                    <a:pt x="109831" y="180020"/>
                  </a:lnTo>
                  <a:lnTo>
                    <a:pt x="114059" y="179067"/>
                  </a:lnTo>
                  <a:lnTo>
                    <a:pt x="117832" y="177480"/>
                  </a:lnTo>
                  <a:lnTo>
                    <a:pt x="121300" y="175469"/>
                  </a:lnTo>
                  <a:lnTo>
                    <a:pt x="125516" y="174128"/>
                  </a:lnTo>
                  <a:lnTo>
                    <a:pt x="130232" y="173234"/>
                  </a:lnTo>
                  <a:lnTo>
                    <a:pt x="135281" y="172639"/>
                  </a:lnTo>
                  <a:lnTo>
                    <a:pt x="139599" y="172241"/>
                  </a:lnTo>
                  <a:lnTo>
                    <a:pt x="143431" y="171977"/>
                  </a:lnTo>
                  <a:lnTo>
                    <a:pt x="146938" y="171800"/>
                  </a:lnTo>
                  <a:lnTo>
                    <a:pt x="155914" y="171604"/>
                  </a:lnTo>
                  <a:lnTo>
                    <a:pt x="160974" y="171552"/>
                  </a:lnTo>
                  <a:lnTo>
                    <a:pt x="166253" y="170564"/>
                  </a:lnTo>
                  <a:lnTo>
                    <a:pt x="171678" y="168954"/>
                  </a:lnTo>
                  <a:lnTo>
                    <a:pt x="177199" y="166928"/>
                  </a:lnTo>
                  <a:lnTo>
                    <a:pt x="181831" y="165577"/>
                  </a:lnTo>
                  <a:lnTo>
                    <a:pt x="185873" y="164676"/>
                  </a:lnTo>
                  <a:lnTo>
                    <a:pt x="189521" y="164076"/>
                  </a:lnTo>
                  <a:lnTo>
                    <a:pt x="196113" y="160869"/>
                  </a:lnTo>
                  <a:lnTo>
                    <a:pt x="199204" y="158679"/>
                  </a:lnTo>
                  <a:lnTo>
                    <a:pt x="205179" y="156247"/>
                  </a:lnTo>
                  <a:lnTo>
                    <a:pt x="213959" y="1543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59" name="SMARTPenAnnotation139"/>
            <p:cNvSpPr/>
            <p:nvPr/>
          </p:nvSpPr>
          <p:spPr>
            <a:xfrm>
              <a:off x="8052434" y="4963477"/>
              <a:ext cx="170102" cy="300029"/>
            </a:xfrm>
            <a:custGeom>
              <a:avLst/>
              <a:gdLst/>
              <a:ahLst/>
              <a:cxnLst/>
              <a:rect l="0" t="0" r="0" b="0"/>
              <a:pathLst>
                <a:path w="170102" h="300029">
                  <a:moveTo>
                    <a:pt x="0" y="0"/>
                  </a:moveTo>
                  <a:lnTo>
                    <a:pt x="17321" y="0"/>
                  </a:lnTo>
                  <a:lnTo>
                    <a:pt x="21073" y="953"/>
                  </a:lnTo>
                  <a:lnTo>
                    <a:pt x="24526" y="2540"/>
                  </a:lnTo>
                  <a:lnTo>
                    <a:pt x="27782" y="4551"/>
                  </a:lnTo>
                  <a:lnTo>
                    <a:pt x="30903" y="5892"/>
                  </a:lnTo>
                  <a:lnTo>
                    <a:pt x="33938" y="6785"/>
                  </a:lnTo>
                  <a:lnTo>
                    <a:pt x="36913" y="7381"/>
                  </a:lnTo>
                  <a:lnTo>
                    <a:pt x="40802" y="8731"/>
                  </a:lnTo>
                  <a:lnTo>
                    <a:pt x="45299" y="10583"/>
                  </a:lnTo>
                  <a:lnTo>
                    <a:pt x="50202" y="12770"/>
                  </a:lnTo>
                  <a:lnTo>
                    <a:pt x="54423" y="14229"/>
                  </a:lnTo>
                  <a:lnTo>
                    <a:pt x="58189" y="15201"/>
                  </a:lnTo>
                  <a:lnTo>
                    <a:pt x="61653" y="15849"/>
                  </a:lnTo>
                  <a:lnTo>
                    <a:pt x="65867" y="17234"/>
                  </a:lnTo>
                  <a:lnTo>
                    <a:pt x="70581" y="19109"/>
                  </a:lnTo>
                  <a:lnTo>
                    <a:pt x="75629" y="21312"/>
                  </a:lnTo>
                  <a:lnTo>
                    <a:pt x="79947" y="23733"/>
                  </a:lnTo>
                  <a:lnTo>
                    <a:pt x="83778" y="26299"/>
                  </a:lnTo>
                  <a:lnTo>
                    <a:pt x="87285" y="28963"/>
                  </a:lnTo>
                  <a:lnTo>
                    <a:pt x="90575" y="32644"/>
                  </a:lnTo>
                  <a:lnTo>
                    <a:pt x="93722" y="37003"/>
                  </a:lnTo>
                  <a:lnTo>
                    <a:pt x="96770" y="41813"/>
                  </a:lnTo>
                  <a:lnTo>
                    <a:pt x="100710" y="45973"/>
                  </a:lnTo>
                  <a:lnTo>
                    <a:pt x="105240" y="49699"/>
                  </a:lnTo>
                  <a:lnTo>
                    <a:pt x="110165" y="53135"/>
                  </a:lnTo>
                  <a:lnTo>
                    <a:pt x="114401" y="57331"/>
                  </a:lnTo>
                  <a:lnTo>
                    <a:pt x="118178" y="62033"/>
                  </a:lnTo>
                  <a:lnTo>
                    <a:pt x="121648" y="67073"/>
                  </a:lnTo>
                  <a:lnTo>
                    <a:pt x="125866" y="71385"/>
                  </a:lnTo>
                  <a:lnTo>
                    <a:pt x="130584" y="75213"/>
                  </a:lnTo>
                  <a:lnTo>
                    <a:pt x="135634" y="78717"/>
                  </a:lnTo>
                  <a:lnTo>
                    <a:pt x="139952" y="82958"/>
                  </a:lnTo>
                  <a:lnTo>
                    <a:pt x="143785" y="87690"/>
                  </a:lnTo>
                  <a:lnTo>
                    <a:pt x="147291" y="92750"/>
                  </a:lnTo>
                  <a:lnTo>
                    <a:pt x="150583" y="98029"/>
                  </a:lnTo>
                  <a:lnTo>
                    <a:pt x="153728" y="103452"/>
                  </a:lnTo>
                  <a:lnTo>
                    <a:pt x="156778" y="108973"/>
                  </a:lnTo>
                  <a:lnTo>
                    <a:pt x="158812" y="114559"/>
                  </a:lnTo>
                  <a:lnTo>
                    <a:pt x="160167" y="120188"/>
                  </a:lnTo>
                  <a:lnTo>
                    <a:pt x="161071" y="125845"/>
                  </a:lnTo>
                  <a:lnTo>
                    <a:pt x="162626" y="132474"/>
                  </a:lnTo>
                  <a:lnTo>
                    <a:pt x="164615" y="139751"/>
                  </a:lnTo>
                  <a:lnTo>
                    <a:pt x="166893" y="147460"/>
                  </a:lnTo>
                  <a:lnTo>
                    <a:pt x="168413" y="154504"/>
                  </a:lnTo>
                  <a:lnTo>
                    <a:pt x="169426" y="161105"/>
                  </a:lnTo>
                  <a:lnTo>
                    <a:pt x="170101" y="167411"/>
                  </a:lnTo>
                  <a:lnTo>
                    <a:pt x="169599" y="173520"/>
                  </a:lnTo>
                  <a:lnTo>
                    <a:pt x="168311" y="179497"/>
                  </a:lnTo>
                  <a:lnTo>
                    <a:pt x="166499" y="185388"/>
                  </a:lnTo>
                  <a:lnTo>
                    <a:pt x="165292" y="192172"/>
                  </a:lnTo>
                  <a:lnTo>
                    <a:pt x="164487" y="199552"/>
                  </a:lnTo>
                  <a:lnTo>
                    <a:pt x="163951" y="207330"/>
                  </a:lnTo>
                  <a:lnTo>
                    <a:pt x="162641" y="214420"/>
                  </a:lnTo>
                  <a:lnTo>
                    <a:pt x="160815" y="221052"/>
                  </a:lnTo>
                  <a:lnTo>
                    <a:pt x="158645" y="227378"/>
                  </a:lnTo>
                  <a:lnTo>
                    <a:pt x="156246" y="232548"/>
                  </a:lnTo>
                  <a:lnTo>
                    <a:pt x="151041" y="240832"/>
                  </a:lnTo>
                  <a:lnTo>
                    <a:pt x="148318" y="245327"/>
                  </a:lnTo>
                  <a:lnTo>
                    <a:pt x="145552" y="250229"/>
                  </a:lnTo>
                  <a:lnTo>
                    <a:pt x="142755" y="255402"/>
                  </a:lnTo>
                  <a:lnTo>
                    <a:pt x="139938" y="259803"/>
                  </a:lnTo>
                  <a:lnTo>
                    <a:pt x="137107" y="263690"/>
                  </a:lnTo>
                  <a:lnTo>
                    <a:pt x="134267" y="267233"/>
                  </a:lnTo>
                  <a:lnTo>
                    <a:pt x="131112" y="273711"/>
                  </a:lnTo>
                  <a:lnTo>
                    <a:pt x="130271" y="276771"/>
                  </a:lnTo>
                  <a:lnTo>
                    <a:pt x="126796" y="282712"/>
                  </a:lnTo>
                  <a:lnTo>
                    <a:pt x="124536" y="285630"/>
                  </a:lnTo>
                  <a:lnTo>
                    <a:pt x="122077" y="287575"/>
                  </a:lnTo>
                  <a:lnTo>
                    <a:pt x="119485" y="288871"/>
                  </a:lnTo>
                  <a:lnTo>
                    <a:pt x="116804" y="289736"/>
                  </a:lnTo>
                  <a:lnTo>
                    <a:pt x="115017" y="291265"/>
                  </a:lnTo>
                  <a:lnTo>
                    <a:pt x="113826" y="293237"/>
                  </a:lnTo>
                  <a:lnTo>
                    <a:pt x="113031" y="295504"/>
                  </a:lnTo>
                  <a:lnTo>
                    <a:pt x="111550" y="297015"/>
                  </a:lnTo>
                  <a:lnTo>
                    <a:pt x="109610" y="298023"/>
                  </a:lnTo>
                  <a:lnTo>
                    <a:pt x="104913" y="299142"/>
                  </a:lnTo>
                  <a:lnTo>
                    <a:pt x="99651" y="299639"/>
                  </a:lnTo>
                  <a:lnTo>
                    <a:pt x="94437" y="300028"/>
                  </a:lnTo>
                  <a:lnTo>
                    <a:pt x="94298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60" name="SMARTPenAnnotation140"/>
            <p:cNvSpPr/>
            <p:nvPr/>
          </p:nvSpPr>
          <p:spPr>
            <a:xfrm>
              <a:off x="8421052" y="4997767"/>
              <a:ext cx="17146" cy="240031"/>
            </a:xfrm>
            <a:custGeom>
              <a:avLst/>
              <a:gdLst/>
              <a:ahLst/>
              <a:cxnLst/>
              <a:rect l="0" t="0" r="0" b="0"/>
              <a:pathLst>
                <a:path w="17146" h="240031">
                  <a:moveTo>
                    <a:pt x="0" y="0"/>
                  </a:moveTo>
                  <a:lnTo>
                    <a:pt x="0" y="107407"/>
                  </a:lnTo>
                  <a:lnTo>
                    <a:pt x="952" y="113515"/>
                  </a:lnTo>
                  <a:lnTo>
                    <a:pt x="2540" y="119491"/>
                  </a:lnTo>
                  <a:lnTo>
                    <a:pt x="4551" y="125381"/>
                  </a:lnTo>
                  <a:lnTo>
                    <a:pt x="5891" y="132165"/>
                  </a:lnTo>
                  <a:lnTo>
                    <a:pt x="6785" y="139545"/>
                  </a:lnTo>
                  <a:lnTo>
                    <a:pt x="7382" y="147323"/>
                  </a:lnTo>
                  <a:lnTo>
                    <a:pt x="7778" y="154413"/>
                  </a:lnTo>
                  <a:lnTo>
                    <a:pt x="8220" y="167370"/>
                  </a:lnTo>
                  <a:lnTo>
                    <a:pt x="8527" y="194467"/>
                  </a:lnTo>
                  <a:lnTo>
                    <a:pt x="8541" y="198225"/>
                  </a:lnTo>
                  <a:lnTo>
                    <a:pt x="9505" y="201683"/>
                  </a:lnTo>
                  <a:lnTo>
                    <a:pt x="11099" y="204940"/>
                  </a:lnTo>
                  <a:lnTo>
                    <a:pt x="13114" y="208064"/>
                  </a:lnTo>
                  <a:lnTo>
                    <a:pt x="14457" y="211099"/>
                  </a:lnTo>
                  <a:lnTo>
                    <a:pt x="15353" y="214076"/>
                  </a:lnTo>
                  <a:lnTo>
                    <a:pt x="15951" y="217012"/>
                  </a:lnTo>
                  <a:lnTo>
                    <a:pt x="16349" y="219922"/>
                  </a:lnTo>
                  <a:lnTo>
                    <a:pt x="16791" y="225696"/>
                  </a:lnTo>
                  <a:lnTo>
                    <a:pt x="17075" y="231272"/>
                  </a:lnTo>
                  <a:lnTo>
                    <a:pt x="17145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61" name="SMARTPenAnnotation141"/>
            <p:cNvSpPr/>
            <p:nvPr/>
          </p:nvSpPr>
          <p:spPr>
            <a:xfrm>
              <a:off x="8352472" y="5074920"/>
              <a:ext cx="180023" cy="34291"/>
            </a:xfrm>
            <a:custGeom>
              <a:avLst/>
              <a:gdLst/>
              <a:ahLst/>
              <a:cxnLst/>
              <a:rect l="0" t="0" r="0" b="0"/>
              <a:pathLst>
                <a:path w="180023" h="34291">
                  <a:moveTo>
                    <a:pt x="0" y="34290"/>
                  </a:moveTo>
                  <a:lnTo>
                    <a:pt x="0" y="25748"/>
                  </a:lnTo>
                  <a:lnTo>
                    <a:pt x="4551" y="21175"/>
                  </a:lnTo>
                  <a:lnTo>
                    <a:pt x="6844" y="19832"/>
                  </a:lnTo>
                  <a:lnTo>
                    <a:pt x="9325" y="18936"/>
                  </a:lnTo>
                  <a:lnTo>
                    <a:pt x="11932" y="18339"/>
                  </a:lnTo>
                  <a:lnTo>
                    <a:pt x="14622" y="16988"/>
                  </a:lnTo>
                  <a:lnTo>
                    <a:pt x="17368" y="15135"/>
                  </a:lnTo>
                  <a:lnTo>
                    <a:pt x="20151" y="12948"/>
                  </a:lnTo>
                  <a:lnTo>
                    <a:pt x="22959" y="11489"/>
                  </a:lnTo>
                  <a:lnTo>
                    <a:pt x="25784" y="10517"/>
                  </a:lnTo>
                  <a:lnTo>
                    <a:pt x="28619" y="9869"/>
                  </a:lnTo>
                  <a:lnTo>
                    <a:pt x="32415" y="9437"/>
                  </a:lnTo>
                  <a:lnTo>
                    <a:pt x="36850" y="9148"/>
                  </a:lnTo>
                  <a:lnTo>
                    <a:pt x="41711" y="8956"/>
                  </a:lnTo>
                  <a:lnTo>
                    <a:pt x="45906" y="7876"/>
                  </a:lnTo>
                  <a:lnTo>
                    <a:pt x="49654" y="6203"/>
                  </a:lnTo>
                  <a:lnTo>
                    <a:pt x="53105" y="4135"/>
                  </a:lnTo>
                  <a:lnTo>
                    <a:pt x="57311" y="2756"/>
                  </a:lnTo>
                  <a:lnTo>
                    <a:pt x="62020" y="1838"/>
                  </a:lnTo>
                  <a:lnTo>
                    <a:pt x="67064" y="1225"/>
                  </a:lnTo>
                  <a:lnTo>
                    <a:pt x="72332" y="816"/>
                  </a:lnTo>
                  <a:lnTo>
                    <a:pt x="77749" y="544"/>
                  </a:lnTo>
                  <a:lnTo>
                    <a:pt x="88848" y="242"/>
                  </a:lnTo>
                  <a:lnTo>
                    <a:pt x="146899" y="2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62" name="SMARTPenAnnotation142"/>
            <p:cNvSpPr/>
            <p:nvPr/>
          </p:nvSpPr>
          <p:spPr>
            <a:xfrm>
              <a:off x="8618219" y="4954914"/>
              <a:ext cx="162835" cy="222877"/>
            </a:xfrm>
            <a:custGeom>
              <a:avLst/>
              <a:gdLst/>
              <a:ahLst/>
              <a:cxnLst/>
              <a:rect l="0" t="0" r="0" b="0"/>
              <a:pathLst>
                <a:path w="162835" h="222877">
                  <a:moveTo>
                    <a:pt x="25718" y="17136"/>
                  </a:moveTo>
                  <a:lnTo>
                    <a:pt x="33100" y="9755"/>
                  </a:lnTo>
                  <a:lnTo>
                    <a:pt x="36301" y="9093"/>
                  </a:lnTo>
                  <a:lnTo>
                    <a:pt x="38489" y="8916"/>
                  </a:lnTo>
                  <a:lnTo>
                    <a:pt x="41852" y="7846"/>
                  </a:lnTo>
                  <a:lnTo>
                    <a:pt x="45999" y="6180"/>
                  </a:lnTo>
                  <a:lnTo>
                    <a:pt x="50668" y="4117"/>
                  </a:lnTo>
                  <a:lnTo>
                    <a:pt x="54734" y="2742"/>
                  </a:lnTo>
                  <a:lnTo>
                    <a:pt x="58397" y="1824"/>
                  </a:lnTo>
                  <a:lnTo>
                    <a:pt x="66569" y="353"/>
                  </a:lnTo>
                  <a:lnTo>
                    <a:pt x="70227" y="152"/>
                  </a:lnTo>
                  <a:lnTo>
                    <a:pt x="77640" y="38"/>
                  </a:lnTo>
                  <a:lnTo>
                    <a:pt x="88680" y="0"/>
                  </a:lnTo>
                  <a:lnTo>
                    <a:pt x="91505" y="950"/>
                  </a:lnTo>
                  <a:lnTo>
                    <a:pt x="94341" y="2535"/>
                  </a:lnTo>
                  <a:lnTo>
                    <a:pt x="97184" y="4544"/>
                  </a:lnTo>
                  <a:lnTo>
                    <a:pt x="100033" y="5884"/>
                  </a:lnTo>
                  <a:lnTo>
                    <a:pt x="102883" y="6777"/>
                  </a:lnTo>
                  <a:lnTo>
                    <a:pt x="105737" y="7373"/>
                  </a:lnTo>
                  <a:lnTo>
                    <a:pt x="107639" y="9674"/>
                  </a:lnTo>
                  <a:lnTo>
                    <a:pt x="108907" y="13114"/>
                  </a:lnTo>
                  <a:lnTo>
                    <a:pt x="109753" y="17312"/>
                  </a:lnTo>
                  <a:lnTo>
                    <a:pt x="110316" y="21064"/>
                  </a:lnTo>
                  <a:lnTo>
                    <a:pt x="110941" y="27771"/>
                  </a:lnTo>
                  <a:lnTo>
                    <a:pt x="111221" y="33927"/>
                  </a:lnTo>
                  <a:lnTo>
                    <a:pt x="111294" y="36903"/>
                  </a:lnTo>
                  <a:lnTo>
                    <a:pt x="110391" y="40791"/>
                  </a:lnTo>
                  <a:lnTo>
                    <a:pt x="108838" y="45289"/>
                  </a:lnTo>
                  <a:lnTo>
                    <a:pt x="106849" y="50192"/>
                  </a:lnTo>
                  <a:lnTo>
                    <a:pt x="104570" y="55365"/>
                  </a:lnTo>
                  <a:lnTo>
                    <a:pt x="99499" y="66194"/>
                  </a:lnTo>
                  <a:lnTo>
                    <a:pt x="95860" y="71749"/>
                  </a:lnTo>
                  <a:lnTo>
                    <a:pt x="91529" y="77357"/>
                  </a:lnTo>
                  <a:lnTo>
                    <a:pt x="86738" y="83000"/>
                  </a:lnTo>
                  <a:lnTo>
                    <a:pt x="82590" y="87716"/>
                  </a:lnTo>
                  <a:lnTo>
                    <a:pt x="75442" y="95495"/>
                  </a:lnTo>
                  <a:lnTo>
                    <a:pt x="61512" y="109780"/>
                  </a:lnTo>
                  <a:lnTo>
                    <a:pt x="56248" y="114141"/>
                  </a:lnTo>
                  <a:lnTo>
                    <a:pt x="50834" y="118001"/>
                  </a:lnTo>
                  <a:lnTo>
                    <a:pt x="45319" y="121526"/>
                  </a:lnTo>
                  <a:lnTo>
                    <a:pt x="40691" y="123877"/>
                  </a:lnTo>
                  <a:lnTo>
                    <a:pt x="36652" y="125444"/>
                  </a:lnTo>
                  <a:lnTo>
                    <a:pt x="33007" y="126489"/>
                  </a:lnTo>
                  <a:lnTo>
                    <a:pt x="29626" y="128138"/>
                  </a:lnTo>
                  <a:lnTo>
                    <a:pt x="26418" y="130189"/>
                  </a:lnTo>
                  <a:lnTo>
                    <a:pt x="18978" y="135776"/>
                  </a:lnTo>
                  <a:lnTo>
                    <a:pt x="15420" y="136539"/>
                  </a:lnTo>
                  <a:lnTo>
                    <a:pt x="9926" y="137030"/>
                  </a:lnTo>
                  <a:lnTo>
                    <a:pt x="9475" y="136118"/>
                  </a:lnTo>
                  <a:lnTo>
                    <a:pt x="8691" y="129759"/>
                  </a:lnTo>
                  <a:lnTo>
                    <a:pt x="8609" y="124377"/>
                  </a:lnTo>
                  <a:lnTo>
                    <a:pt x="9549" y="121968"/>
                  </a:lnTo>
                  <a:lnTo>
                    <a:pt x="13134" y="116750"/>
                  </a:lnTo>
                  <a:lnTo>
                    <a:pt x="17903" y="111256"/>
                  </a:lnTo>
                  <a:lnTo>
                    <a:pt x="20507" y="108458"/>
                  </a:lnTo>
                  <a:lnTo>
                    <a:pt x="24149" y="105639"/>
                  </a:lnTo>
                  <a:lnTo>
                    <a:pt x="28483" y="102808"/>
                  </a:lnTo>
                  <a:lnTo>
                    <a:pt x="33276" y="99968"/>
                  </a:lnTo>
                  <a:lnTo>
                    <a:pt x="38377" y="98075"/>
                  </a:lnTo>
                  <a:lnTo>
                    <a:pt x="43683" y="96813"/>
                  </a:lnTo>
                  <a:lnTo>
                    <a:pt x="49124" y="95971"/>
                  </a:lnTo>
                  <a:lnTo>
                    <a:pt x="53705" y="95410"/>
                  </a:lnTo>
                  <a:lnTo>
                    <a:pt x="57711" y="95036"/>
                  </a:lnTo>
                  <a:lnTo>
                    <a:pt x="61334" y="94787"/>
                  </a:lnTo>
                  <a:lnTo>
                    <a:pt x="65654" y="94620"/>
                  </a:lnTo>
                  <a:lnTo>
                    <a:pt x="80836" y="94387"/>
                  </a:lnTo>
                  <a:lnTo>
                    <a:pt x="104144" y="94301"/>
                  </a:lnTo>
                  <a:lnTo>
                    <a:pt x="108482" y="95249"/>
                  </a:lnTo>
                  <a:lnTo>
                    <a:pt x="113279" y="96834"/>
                  </a:lnTo>
                  <a:lnTo>
                    <a:pt x="118382" y="98843"/>
                  </a:lnTo>
                  <a:lnTo>
                    <a:pt x="122736" y="100182"/>
                  </a:lnTo>
                  <a:lnTo>
                    <a:pt x="126592" y="101075"/>
                  </a:lnTo>
                  <a:lnTo>
                    <a:pt x="130115" y="101670"/>
                  </a:lnTo>
                  <a:lnTo>
                    <a:pt x="133416" y="103020"/>
                  </a:lnTo>
                  <a:lnTo>
                    <a:pt x="136569" y="104872"/>
                  </a:lnTo>
                  <a:lnTo>
                    <a:pt x="139624" y="107059"/>
                  </a:lnTo>
                  <a:lnTo>
                    <a:pt x="142612" y="109469"/>
                  </a:lnTo>
                  <a:lnTo>
                    <a:pt x="145558" y="112029"/>
                  </a:lnTo>
                  <a:lnTo>
                    <a:pt x="148474" y="114688"/>
                  </a:lnTo>
                  <a:lnTo>
                    <a:pt x="154254" y="120182"/>
                  </a:lnTo>
                  <a:lnTo>
                    <a:pt x="161174" y="126919"/>
                  </a:lnTo>
                  <a:lnTo>
                    <a:pt x="161743" y="128425"/>
                  </a:lnTo>
                  <a:lnTo>
                    <a:pt x="162541" y="135094"/>
                  </a:lnTo>
                  <a:lnTo>
                    <a:pt x="162728" y="140364"/>
                  </a:lnTo>
                  <a:lnTo>
                    <a:pt x="162834" y="148686"/>
                  </a:lnTo>
                  <a:lnTo>
                    <a:pt x="161897" y="151508"/>
                  </a:lnTo>
                  <a:lnTo>
                    <a:pt x="158315" y="157184"/>
                  </a:lnTo>
                  <a:lnTo>
                    <a:pt x="156088" y="162882"/>
                  </a:lnTo>
                  <a:lnTo>
                    <a:pt x="155493" y="165735"/>
                  </a:lnTo>
                  <a:lnTo>
                    <a:pt x="153192" y="168589"/>
                  </a:lnTo>
                  <a:lnTo>
                    <a:pt x="149754" y="171445"/>
                  </a:lnTo>
                  <a:lnTo>
                    <a:pt x="145556" y="174301"/>
                  </a:lnTo>
                  <a:lnTo>
                    <a:pt x="141805" y="177158"/>
                  </a:lnTo>
                  <a:lnTo>
                    <a:pt x="138351" y="180015"/>
                  </a:lnTo>
                  <a:lnTo>
                    <a:pt x="135098" y="182872"/>
                  </a:lnTo>
                  <a:lnTo>
                    <a:pt x="131975" y="184776"/>
                  </a:lnTo>
                  <a:lnTo>
                    <a:pt x="128942" y="186046"/>
                  </a:lnTo>
                  <a:lnTo>
                    <a:pt x="125967" y="186893"/>
                  </a:lnTo>
                  <a:lnTo>
                    <a:pt x="123031" y="188409"/>
                  </a:lnTo>
                  <a:lnTo>
                    <a:pt x="120120" y="190373"/>
                  </a:lnTo>
                  <a:lnTo>
                    <a:pt x="117228" y="192635"/>
                  </a:lnTo>
                  <a:lnTo>
                    <a:pt x="113395" y="194143"/>
                  </a:lnTo>
                  <a:lnTo>
                    <a:pt x="108935" y="195148"/>
                  </a:lnTo>
                  <a:lnTo>
                    <a:pt x="104056" y="195818"/>
                  </a:lnTo>
                  <a:lnTo>
                    <a:pt x="98898" y="196265"/>
                  </a:lnTo>
                  <a:lnTo>
                    <a:pt x="93555" y="196563"/>
                  </a:lnTo>
                  <a:lnTo>
                    <a:pt x="88087" y="196761"/>
                  </a:lnTo>
                  <a:lnTo>
                    <a:pt x="83490" y="197846"/>
                  </a:lnTo>
                  <a:lnTo>
                    <a:pt x="79473" y="199522"/>
                  </a:lnTo>
                  <a:lnTo>
                    <a:pt x="75842" y="201591"/>
                  </a:lnTo>
                  <a:lnTo>
                    <a:pt x="72469" y="202971"/>
                  </a:lnTo>
                  <a:lnTo>
                    <a:pt x="69268" y="203891"/>
                  </a:lnTo>
                  <a:lnTo>
                    <a:pt x="66181" y="204504"/>
                  </a:lnTo>
                  <a:lnTo>
                    <a:pt x="62218" y="205865"/>
                  </a:lnTo>
                  <a:lnTo>
                    <a:pt x="57673" y="207726"/>
                  </a:lnTo>
                  <a:lnTo>
                    <a:pt x="52735" y="209918"/>
                  </a:lnTo>
                  <a:lnTo>
                    <a:pt x="48492" y="211380"/>
                  </a:lnTo>
                  <a:lnTo>
                    <a:pt x="44711" y="212355"/>
                  </a:lnTo>
                  <a:lnTo>
                    <a:pt x="41237" y="213004"/>
                  </a:lnTo>
                  <a:lnTo>
                    <a:pt x="37969" y="213437"/>
                  </a:lnTo>
                  <a:lnTo>
                    <a:pt x="34838" y="213726"/>
                  </a:lnTo>
                  <a:lnTo>
                    <a:pt x="31798" y="213918"/>
                  </a:lnTo>
                  <a:lnTo>
                    <a:pt x="28819" y="214999"/>
                  </a:lnTo>
                  <a:lnTo>
                    <a:pt x="25880" y="216672"/>
                  </a:lnTo>
                  <a:lnTo>
                    <a:pt x="22969" y="218740"/>
                  </a:lnTo>
                  <a:lnTo>
                    <a:pt x="20076" y="220119"/>
                  </a:lnTo>
                  <a:lnTo>
                    <a:pt x="17194" y="221037"/>
                  </a:lnTo>
                  <a:lnTo>
                    <a:pt x="10276" y="222512"/>
                  </a:lnTo>
                  <a:lnTo>
                    <a:pt x="6790" y="222714"/>
                  </a:lnTo>
                  <a:lnTo>
                    <a:pt x="0" y="22287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63" name="SMARTPenAnnotation143"/>
            <p:cNvSpPr/>
            <p:nvPr/>
          </p:nvSpPr>
          <p:spPr>
            <a:xfrm>
              <a:off x="6622057" y="5657852"/>
              <a:ext cx="264519" cy="231456"/>
            </a:xfrm>
            <a:custGeom>
              <a:avLst/>
              <a:gdLst/>
              <a:ahLst/>
              <a:cxnLst/>
              <a:rect l="0" t="0" r="0" b="0"/>
              <a:pathLst>
                <a:path w="264519" h="231456">
                  <a:moveTo>
                    <a:pt x="15915" y="17143"/>
                  </a:moveTo>
                  <a:lnTo>
                    <a:pt x="31764" y="17143"/>
                  </a:lnTo>
                  <a:lnTo>
                    <a:pt x="39648" y="11251"/>
                  </a:lnTo>
                  <a:lnTo>
                    <a:pt x="44878" y="9762"/>
                  </a:lnTo>
                  <a:lnTo>
                    <a:pt x="50378" y="9100"/>
                  </a:lnTo>
                  <a:lnTo>
                    <a:pt x="55997" y="8805"/>
                  </a:lnTo>
                  <a:lnTo>
                    <a:pt x="61669" y="8675"/>
                  </a:lnTo>
                  <a:lnTo>
                    <a:pt x="70218" y="8601"/>
                  </a:lnTo>
                  <a:lnTo>
                    <a:pt x="73072" y="7638"/>
                  </a:lnTo>
                  <a:lnTo>
                    <a:pt x="78783" y="4029"/>
                  </a:lnTo>
                  <a:lnTo>
                    <a:pt x="87036" y="1789"/>
                  </a:lnTo>
                  <a:lnTo>
                    <a:pt x="91904" y="1192"/>
                  </a:lnTo>
                  <a:lnTo>
                    <a:pt x="99853" y="529"/>
                  </a:lnTo>
                  <a:lnTo>
                    <a:pt x="106561" y="234"/>
                  </a:lnTo>
                  <a:lnTo>
                    <a:pt x="115692" y="68"/>
                  </a:lnTo>
                  <a:lnTo>
                    <a:pt x="138779" y="0"/>
                  </a:lnTo>
                  <a:lnTo>
                    <a:pt x="141639" y="952"/>
                  </a:lnTo>
                  <a:lnTo>
                    <a:pt x="147357" y="4549"/>
                  </a:lnTo>
                  <a:lnTo>
                    <a:pt x="153074" y="6783"/>
                  </a:lnTo>
                  <a:lnTo>
                    <a:pt x="155932" y="7379"/>
                  </a:lnTo>
                  <a:lnTo>
                    <a:pt x="157837" y="8729"/>
                  </a:lnTo>
                  <a:lnTo>
                    <a:pt x="159107" y="10581"/>
                  </a:lnTo>
                  <a:lnTo>
                    <a:pt x="159954" y="12768"/>
                  </a:lnTo>
                  <a:lnTo>
                    <a:pt x="163435" y="17739"/>
                  </a:lnTo>
                  <a:lnTo>
                    <a:pt x="165696" y="20397"/>
                  </a:lnTo>
                  <a:lnTo>
                    <a:pt x="167205" y="23122"/>
                  </a:lnTo>
                  <a:lnTo>
                    <a:pt x="168879" y="28691"/>
                  </a:lnTo>
                  <a:lnTo>
                    <a:pt x="172164" y="34340"/>
                  </a:lnTo>
                  <a:lnTo>
                    <a:pt x="174374" y="37180"/>
                  </a:lnTo>
                  <a:lnTo>
                    <a:pt x="176829" y="42876"/>
                  </a:lnTo>
                  <a:lnTo>
                    <a:pt x="177920" y="49535"/>
                  </a:lnTo>
                  <a:lnTo>
                    <a:pt x="178210" y="53978"/>
                  </a:lnTo>
                  <a:lnTo>
                    <a:pt x="178405" y="58844"/>
                  </a:lnTo>
                  <a:lnTo>
                    <a:pt x="177581" y="63994"/>
                  </a:lnTo>
                  <a:lnTo>
                    <a:pt x="176080" y="69332"/>
                  </a:lnTo>
                  <a:lnTo>
                    <a:pt x="174127" y="74795"/>
                  </a:lnTo>
                  <a:lnTo>
                    <a:pt x="171872" y="80343"/>
                  </a:lnTo>
                  <a:lnTo>
                    <a:pt x="169416" y="85946"/>
                  </a:lnTo>
                  <a:lnTo>
                    <a:pt x="166827" y="91586"/>
                  </a:lnTo>
                  <a:lnTo>
                    <a:pt x="163195" y="97252"/>
                  </a:lnTo>
                  <a:lnTo>
                    <a:pt x="158870" y="102934"/>
                  </a:lnTo>
                  <a:lnTo>
                    <a:pt x="154081" y="108627"/>
                  </a:lnTo>
                  <a:lnTo>
                    <a:pt x="149935" y="114327"/>
                  </a:lnTo>
                  <a:lnTo>
                    <a:pt x="146220" y="120032"/>
                  </a:lnTo>
                  <a:lnTo>
                    <a:pt x="142790" y="125741"/>
                  </a:lnTo>
                  <a:lnTo>
                    <a:pt x="139551" y="132404"/>
                  </a:lnTo>
                  <a:lnTo>
                    <a:pt x="136439" y="139704"/>
                  </a:lnTo>
                  <a:lnTo>
                    <a:pt x="133412" y="147427"/>
                  </a:lnTo>
                  <a:lnTo>
                    <a:pt x="129489" y="154481"/>
                  </a:lnTo>
                  <a:lnTo>
                    <a:pt x="124969" y="161089"/>
                  </a:lnTo>
                  <a:lnTo>
                    <a:pt x="120050" y="167400"/>
                  </a:lnTo>
                  <a:lnTo>
                    <a:pt x="115818" y="173512"/>
                  </a:lnTo>
                  <a:lnTo>
                    <a:pt x="112045" y="179491"/>
                  </a:lnTo>
                  <a:lnTo>
                    <a:pt x="108577" y="185383"/>
                  </a:lnTo>
                  <a:lnTo>
                    <a:pt x="104359" y="190263"/>
                  </a:lnTo>
                  <a:lnTo>
                    <a:pt x="99643" y="194469"/>
                  </a:lnTo>
                  <a:lnTo>
                    <a:pt x="94594" y="198225"/>
                  </a:lnTo>
                  <a:lnTo>
                    <a:pt x="86444" y="204938"/>
                  </a:lnTo>
                  <a:lnTo>
                    <a:pt x="78693" y="211097"/>
                  </a:lnTo>
                  <a:lnTo>
                    <a:pt x="73960" y="214074"/>
                  </a:lnTo>
                  <a:lnTo>
                    <a:pt x="68899" y="217010"/>
                  </a:lnTo>
                  <a:lnTo>
                    <a:pt x="60736" y="222813"/>
                  </a:lnTo>
                  <a:lnTo>
                    <a:pt x="57226" y="225693"/>
                  </a:lnTo>
                  <a:lnTo>
                    <a:pt x="50786" y="228894"/>
                  </a:lnTo>
                  <a:lnTo>
                    <a:pt x="44748" y="230317"/>
                  </a:lnTo>
                  <a:lnTo>
                    <a:pt x="38889" y="230950"/>
                  </a:lnTo>
                  <a:lnTo>
                    <a:pt x="35042" y="231118"/>
                  </a:lnTo>
                  <a:lnTo>
                    <a:pt x="25686" y="231305"/>
                  </a:lnTo>
                  <a:lnTo>
                    <a:pt x="22428" y="230403"/>
                  </a:lnTo>
                  <a:lnTo>
                    <a:pt x="20258" y="228848"/>
                  </a:lnTo>
                  <a:lnTo>
                    <a:pt x="18810" y="226860"/>
                  </a:lnTo>
                  <a:lnTo>
                    <a:pt x="16892" y="225534"/>
                  </a:lnTo>
                  <a:lnTo>
                    <a:pt x="12222" y="224061"/>
                  </a:lnTo>
                  <a:lnTo>
                    <a:pt x="10595" y="222716"/>
                  </a:lnTo>
                  <a:lnTo>
                    <a:pt x="9511" y="220867"/>
                  </a:lnTo>
                  <a:lnTo>
                    <a:pt x="7771" y="215605"/>
                  </a:lnTo>
                  <a:lnTo>
                    <a:pt x="2919" y="210143"/>
                  </a:lnTo>
                  <a:lnTo>
                    <a:pt x="1536" y="207722"/>
                  </a:lnTo>
                  <a:lnTo>
                    <a:pt x="0" y="202492"/>
                  </a:lnTo>
                  <a:lnTo>
                    <a:pt x="542" y="199764"/>
                  </a:lnTo>
                  <a:lnTo>
                    <a:pt x="3685" y="194193"/>
                  </a:lnTo>
                  <a:lnTo>
                    <a:pt x="5717" y="188541"/>
                  </a:lnTo>
                  <a:lnTo>
                    <a:pt x="6620" y="182855"/>
                  </a:lnTo>
                  <a:lnTo>
                    <a:pt x="7022" y="177153"/>
                  </a:lnTo>
                  <a:lnTo>
                    <a:pt x="8081" y="173346"/>
                  </a:lnTo>
                  <a:lnTo>
                    <a:pt x="9740" y="168903"/>
                  </a:lnTo>
                  <a:lnTo>
                    <a:pt x="11798" y="164036"/>
                  </a:lnTo>
                  <a:lnTo>
                    <a:pt x="14123" y="159839"/>
                  </a:lnTo>
                  <a:lnTo>
                    <a:pt x="19246" y="152635"/>
                  </a:lnTo>
                  <a:lnTo>
                    <a:pt x="24698" y="146260"/>
                  </a:lnTo>
                  <a:lnTo>
                    <a:pt x="30296" y="140251"/>
                  </a:lnTo>
                  <a:lnTo>
                    <a:pt x="35959" y="134404"/>
                  </a:lnTo>
                  <a:lnTo>
                    <a:pt x="38803" y="132465"/>
                  </a:lnTo>
                  <a:lnTo>
                    <a:pt x="44502" y="130309"/>
                  </a:lnTo>
                  <a:lnTo>
                    <a:pt x="50210" y="129352"/>
                  </a:lnTo>
                  <a:lnTo>
                    <a:pt x="56875" y="128926"/>
                  </a:lnTo>
                  <a:lnTo>
                    <a:pt x="70384" y="128686"/>
                  </a:lnTo>
                  <a:lnTo>
                    <a:pt x="107753" y="128589"/>
                  </a:lnTo>
                  <a:lnTo>
                    <a:pt x="113335" y="129540"/>
                  </a:lnTo>
                  <a:lnTo>
                    <a:pt x="118962" y="131127"/>
                  </a:lnTo>
                  <a:lnTo>
                    <a:pt x="124618" y="133137"/>
                  </a:lnTo>
                  <a:lnTo>
                    <a:pt x="129341" y="135430"/>
                  </a:lnTo>
                  <a:lnTo>
                    <a:pt x="141492" y="143207"/>
                  </a:lnTo>
                  <a:lnTo>
                    <a:pt x="146305" y="145954"/>
                  </a:lnTo>
                  <a:lnTo>
                    <a:pt x="151420" y="148736"/>
                  </a:lnTo>
                  <a:lnTo>
                    <a:pt x="159642" y="154369"/>
                  </a:lnTo>
                  <a:lnTo>
                    <a:pt x="166471" y="160047"/>
                  </a:lnTo>
                  <a:lnTo>
                    <a:pt x="172681" y="165746"/>
                  </a:lnTo>
                  <a:lnTo>
                    <a:pt x="194098" y="186807"/>
                  </a:lnTo>
                  <a:lnTo>
                    <a:pt x="233076" y="225731"/>
                  </a:lnTo>
                  <a:lnTo>
                    <a:pt x="235936" y="227639"/>
                  </a:lnTo>
                  <a:lnTo>
                    <a:pt x="241655" y="229759"/>
                  </a:lnTo>
                  <a:lnTo>
                    <a:pt x="247371" y="230702"/>
                  </a:lnTo>
                  <a:lnTo>
                    <a:pt x="254251" y="231307"/>
                  </a:lnTo>
                  <a:lnTo>
                    <a:pt x="262508" y="231436"/>
                  </a:lnTo>
                  <a:lnTo>
                    <a:pt x="264518" y="2314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64" name="SMARTPenAnnotation144"/>
            <p:cNvSpPr/>
            <p:nvPr/>
          </p:nvSpPr>
          <p:spPr>
            <a:xfrm>
              <a:off x="6980872" y="5649277"/>
              <a:ext cx="171448" cy="111444"/>
            </a:xfrm>
            <a:custGeom>
              <a:avLst/>
              <a:gdLst/>
              <a:ahLst/>
              <a:cxnLst/>
              <a:rect l="0" t="0" r="0" b="0"/>
              <a:pathLst>
                <a:path w="171448" h="111444">
                  <a:moveTo>
                    <a:pt x="0" y="0"/>
                  </a:moveTo>
                  <a:lnTo>
                    <a:pt x="20151" y="0"/>
                  </a:lnTo>
                  <a:lnTo>
                    <a:pt x="22959" y="953"/>
                  </a:lnTo>
                  <a:lnTo>
                    <a:pt x="25784" y="2540"/>
                  </a:lnTo>
                  <a:lnTo>
                    <a:pt x="28619" y="4551"/>
                  </a:lnTo>
                  <a:lnTo>
                    <a:pt x="31462" y="5892"/>
                  </a:lnTo>
                  <a:lnTo>
                    <a:pt x="34310" y="6785"/>
                  </a:lnTo>
                  <a:lnTo>
                    <a:pt x="37160" y="7381"/>
                  </a:lnTo>
                  <a:lnTo>
                    <a:pt x="40014" y="7778"/>
                  </a:lnTo>
                  <a:lnTo>
                    <a:pt x="42869" y="8043"/>
                  </a:lnTo>
                  <a:lnTo>
                    <a:pt x="45724" y="8219"/>
                  </a:lnTo>
                  <a:lnTo>
                    <a:pt x="53977" y="8416"/>
                  </a:lnTo>
                  <a:lnTo>
                    <a:pt x="104505" y="8572"/>
                  </a:lnTo>
                  <a:lnTo>
                    <a:pt x="107770" y="9524"/>
                  </a:lnTo>
                  <a:lnTo>
                    <a:pt x="110899" y="11112"/>
                  </a:lnTo>
                  <a:lnTo>
                    <a:pt x="113938" y="13124"/>
                  </a:lnTo>
                  <a:lnTo>
                    <a:pt x="116916" y="14464"/>
                  </a:lnTo>
                  <a:lnTo>
                    <a:pt x="119855" y="15358"/>
                  </a:lnTo>
                  <a:lnTo>
                    <a:pt x="122765" y="15954"/>
                  </a:lnTo>
                  <a:lnTo>
                    <a:pt x="125659" y="16351"/>
                  </a:lnTo>
                  <a:lnTo>
                    <a:pt x="128540" y="16615"/>
                  </a:lnTo>
                  <a:lnTo>
                    <a:pt x="131414" y="16792"/>
                  </a:lnTo>
                  <a:lnTo>
                    <a:pt x="134282" y="17863"/>
                  </a:lnTo>
                  <a:lnTo>
                    <a:pt x="137146" y="19528"/>
                  </a:lnTo>
                  <a:lnTo>
                    <a:pt x="140008" y="21591"/>
                  </a:lnTo>
                  <a:lnTo>
                    <a:pt x="142869" y="22967"/>
                  </a:lnTo>
                  <a:lnTo>
                    <a:pt x="145728" y="23884"/>
                  </a:lnTo>
                  <a:lnTo>
                    <a:pt x="152611" y="25356"/>
                  </a:lnTo>
                  <a:lnTo>
                    <a:pt x="156093" y="25557"/>
                  </a:lnTo>
                  <a:lnTo>
                    <a:pt x="158354" y="25610"/>
                  </a:lnTo>
                  <a:lnTo>
                    <a:pt x="159861" y="26599"/>
                  </a:lnTo>
                  <a:lnTo>
                    <a:pt x="160868" y="28210"/>
                  </a:lnTo>
                  <a:lnTo>
                    <a:pt x="161537" y="30237"/>
                  </a:lnTo>
                  <a:lnTo>
                    <a:pt x="162936" y="31588"/>
                  </a:lnTo>
                  <a:lnTo>
                    <a:pt x="164822" y="32488"/>
                  </a:lnTo>
                  <a:lnTo>
                    <a:pt x="171399" y="34276"/>
                  </a:lnTo>
                  <a:lnTo>
                    <a:pt x="171446" y="34289"/>
                  </a:lnTo>
                  <a:lnTo>
                    <a:pt x="171447" y="34289"/>
                  </a:lnTo>
                  <a:lnTo>
                    <a:pt x="155849" y="34290"/>
                  </a:lnTo>
                  <a:lnTo>
                    <a:pt x="152452" y="36830"/>
                  </a:lnTo>
                  <a:lnTo>
                    <a:pt x="150212" y="38841"/>
                  </a:lnTo>
                  <a:lnTo>
                    <a:pt x="146813" y="40181"/>
                  </a:lnTo>
                  <a:lnTo>
                    <a:pt x="142643" y="41075"/>
                  </a:lnTo>
                  <a:lnTo>
                    <a:pt x="137958" y="41671"/>
                  </a:lnTo>
                  <a:lnTo>
                    <a:pt x="133882" y="43021"/>
                  </a:lnTo>
                  <a:lnTo>
                    <a:pt x="130212" y="44873"/>
                  </a:lnTo>
                  <a:lnTo>
                    <a:pt x="126813" y="47060"/>
                  </a:lnTo>
                  <a:lnTo>
                    <a:pt x="123595" y="49472"/>
                  </a:lnTo>
                  <a:lnTo>
                    <a:pt x="120496" y="52031"/>
                  </a:lnTo>
                  <a:lnTo>
                    <a:pt x="117479" y="54690"/>
                  </a:lnTo>
                  <a:lnTo>
                    <a:pt x="114515" y="56462"/>
                  </a:lnTo>
                  <a:lnTo>
                    <a:pt x="111585" y="57644"/>
                  </a:lnTo>
                  <a:lnTo>
                    <a:pt x="108680" y="58432"/>
                  </a:lnTo>
                  <a:lnTo>
                    <a:pt x="104839" y="59910"/>
                  </a:lnTo>
                  <a:lnTo>
                    <a:pt x="100373" y="61847"/>
                  </a:lnTo>
                  <a:lnTo>
                    <a:pt x="95490" y="64092"/>
                  </a:lnTo>
                  <a:lnTo>
                    <a:pt x="91283" y="66541"/>
                  </a:lnTo>
                  <a:lnTo>
                    <a:pt x="87525" y="69125"/>
                  </a:lnTo>
                  <a:lnTo>
                    <a:pt x="84068" y="71801"/>
                  </a:lnTo>
                  <a:lnTo>
                    <a:pt x="80810" y="74537"/>
                  </a:lnTo>
                  <a:lnTo>
                    <a:pt x="77686" y="77314"/>
                  </a:lnTo>
                  <a:lnTo>
                    <a:pt x="74650" y="80118"/>
                  </a:lnTo>
                  <a:lnTo>
                    <a:pt x="70722" y="82939"/>
                  </a:lnTo>
                  <a:lnTo>
                    <a:pt x="66198" y="85773"/>
                  </a:lnTo>
                  <a:lnTo>
                    <a:pt x="61277" y="88615"/>
                  </a:lnTo>
                  <a:lnTo>
                    <a:pt x="57044" y="90509"/>
                  </a:lnTo>
                  <a:lnTo>
                    <a:pt x="53269" y="91772"/>
                  </a:lnTo>
                  <a:lnTo>
                    <a:pt x="49801" y="92614"/>
                  </a:lnTo>
                  <a:lnTo>
                    <a:pt x="46536" y="94128"/>
                  </a:lnTo>
                  <a:lnTo>
                    <a:pt x="43406" y="96089"/>
                  </a:lnTo>
                  <a:lnTo>
                    <a:pt x="40367" y="98350"/>
                  </a:lnTo>
                  <a:lnTo>
                    <a:pt x="37389" y="99856"/>
                  </a:lnTo>
                  <a:lnTo>
                    <a:pt x="34451" y="100861"/>
                  </a:lnTo>
                  <a:lnTo>
                    <a:pt x="27442" y="102473"/>
                  </a:lnTo>
                  <a:lnTo>
                    <a:pt x="26867" y="103558"/>
                  </a:lnTo>
                  <a:lnTo>
                    <a:pt x="26484" y="105234"/>
                  </a:lnTo>
                  <a:lnTo>
                    <a:pt x="25718" y="1114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65" name="SMARTPenAnnotation145"/>
            <p:cNvSpPr/>
            <p:nvPr/>
          </p:nvSpPr>
          <p:spPr>
            <a:xfrm>
              <a:off x="6980872" y="5803687"/>
              <a:ext cx="257176" cy="17041"/>
            </a:xfrm>
            <a:custGeom>
              <a:avLst/>
              <a:gdLst/>
              <a:ahLst/>
              <a:cxnLst/>
              <a:rect l="0" t="0" r="0" b="0"/>
              <a:pathLst>
                <a:path w="257176" h="17041">
                  <a:moveTo>
                    <a:pt x="0" y="17040"/>
                  </a:moveTo>
                  <a:lnTo>
                    <a:pt x="11932" y="17040"/>
                  </a:lnTo>
                  <a:lnTo>
                    <a:pt x="14622" y="16088"/>
                  </a:lnTo>
                  <a:lnTo>
                    <a:pt x="17368" y="14500"/>
                  </a:lnTo>
                  <a:lnTo>
                    <a:pt x="20151" y="12490"/>
                  </a:lnTo>
                  <a:lnTo>
                    <a:pt x="23912" y="11149"/>
                  </a:lnTo>
                  <a:lnTo>
                    <a:pt x="28324" y="10255"/>
                  </a:lnTo>
                  <a:lnTo>
                    <a:pt x="33171" y="9659"/>
                  </a:lnTo>
                  <a:lnTo>
                    <a:pt x="37353" y="9262"/>
                  </a:lnTo>
                  <a:lnTo>
                    <a:pt x="44542" y="8821"/>
                  </a:lnTo>
                  <a:lnTo>
                    <a:pt x="53452" y="8624"/>
                  </a:lnTo>
                  <a:lnTo>
                    <a:pt x="84178" y="8477"/>
                  </a:lnTo>
                  <a:lnTo>
                    <a:pt x="89456" y="7521"/>
                  </a:lnTo>
                  <a:lnTo>
                    <a:pt x="94880" y="5932"/>
                  </a:lnTo>
                  <a:lnTo>
                    <a:pt x="100401" y="3920"/>
                  </a:lnTo>
                  <a:lnTo>
                    <a:pt x="105986" y="2578"/>
                  </a:lnTo>
                  <a:lnTo>
                    <a:pt x="111616" y="1684"/>
                  </a:lnTo>
                  <a:lnTo>
                    <a:pt x="117273" y="1088"/>
                  </a:lnTo>
                  <a:lnTo>
                    <a:pt x="122949" y="690"/>
                  </a:lnTo>
                  <a:lnTo>
                    <a:pt x="128639" y="425"/>
                  </a:lnTo>
                  <a:lnTo>
                    <a:pt x="140040" y="131"/>
                  </a:lnTo>
                  <a:lnTo>
                    <a:pt x="151457" y="0"/>
                  </a:lnTo>
                  <a:lnTo>
                    <a:pt x="157169" y="917"/>
                  </a:lnTo>
                  <a:lnTo>
                    <a:pt x="162882" y="2482"/>
                  </a:lnTo>
                  <a:lnTo>
                    <a:pt x="168596" y="4477"/>
                  </a:lnTo>
                  <a:lnTo>
                    <a:pt x="174309" y="5808"/>
                  </a:lnTo>
                  <a:lnTo>
                    <a:pt x="180024" y="6694"/>
                  </a:lnTo>
                  <a:lnTo>
                    <a:pt x="185739" y="7286"/>
                  </a:lnTo>
                  <a:lnTo>
                    <a:pt x="190501" y="7679"/>
                  </a:lnTo>
                  <a:lnTo>
                    <a:pt x="198332" y="8117"/>
                  </a:lnTo>
                  <a:lnTo>
                    <a:pt x="207527" y="8312"/>
                  </a:lnTo>
                  <a:lnTo>
                    <a:pt x="257175" y="84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66" name="SMARTPenAnnotation146"/>
            <p:cNvSpPr/>
            <p:nvPr/>
          </p:nvSpPr>
          <p:spPr>
            <a:xfrm>
              <a:off x="7383783" y="5675026"/>
              <a:ext cx="154302" cy="8542"/>
            </a:xfrm>
            <a:custGeom>
              <a:avLst/>
              <a:gdLst/>
              <a:ahLst/>
              <a:cxnLst/>
              <a:rect l="0" t="0" r="0" b="0"/>
              <a:pathLst>
                <a:path w="154302" h="8542">
                  <a:moveTo>
                    <a:pt x="8569" y="8541"/>
                  </a:moveTo>
                  <a:lnTo>
                    <a:pt x="27" y="0"/>
                  </a:lnTo>
                  <a:lnTo>
                    <a:pt x="0" y="7352"/>
                  </a:lnTo>
                  <a:lnTo>
                    <a:pt x="952" y="7748"/>
                  </a:lnTo>
                  <a:lnTo>
                    <a:pt x="2538" y="8013"/>
                  </a:lnTo>
                  <a:lnTo>
                    <a:pt x="8216" y="8510"/>
                  </a:lnTo>
                  <a:lnTo>
                    <a:pt x="84447" y="8541"/>
                  </a:lnTo>
                  <a:lnTo>
                    <a:pt x="88681" y="7589"/>
                  </a:lnTo>
                  <a:lnTo>
                    <a:pt x="92458" y="6002"/>
                  </a:lnTo>
                  <a:lnTo>
                    <a:pt x="95927" y="3991"/>
                  </a:lnTo>
                  <a:lnTo>
                    <a:pt x="100146" y="2649"/>
                  </a:lnTo>
                  <a:lnTo>
                    <a:pt x="104863" y="1756"/>
                  </a:lnTo>
                  <a:lnTo>
                    <a:pt x="109913" y="1160"/>
                  </a:lnTo>
                  <a:lnTo>
                    <a:pt x="114232" y="763"/>
                  </a:lnTo>
                  <a:lnTo>
                    <a:pt x="118063" y="498"/>
                  </a:lnTo>
                  <a:lnTo>
                    <a:pt x="121570" y="322"/>
                  </a:lnTo>
                  <a:lnTo>
                    <a:pt x="124861" y="1157"/>
                  </a:lnTo>
                  <a:lnTo>
                    <a:pt x="128007" y="2666"/>
                  </a:lnTo>
                  <a:lnTo>
                    <a:pt x="131056" y="4624"/>
                  </a:lnTo>
                  <a:lnTo>
                    <a:pt x="134042" y="5930"/>
                  </a:lnTo>
                  <a:lnTo>
                    <a:pt x="136985" y="6800"/>
                  </a:lnTo>
                  <a:lnTo>
                    <a:pt x="139900" y="7381"/>
                  </a:lnTo>
                  <a:lnTo>
                    <a:pt x="142795" y="7767"/>
                  </a:lnTo>
                  <a:lnTo>
                    <a:pt x="145679" y="8025"/>
                  </a:lnTo>
                  <a:lnTo>
                    <a:pt x="154301" y="85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67" name="SMARTPenAnnotation147"/>
            <p:cNvSpPr/>
            <p:nvPr/>
          </p:nvSpPr>
          <p:spPr>
            <a:xfrm>
              <a:off x="7580947" y="5546418"/>
              <a:ext cx="239987" cy="265737"/>
            </a:xfrm>
            <a:custGeom>
              <a:avLst/>
              <a:gdLst/>
              <a:ahLst/>
              <a:cxnLst/>
              <a:rect l="0" t="0" r="0" b="0"/>
              <a:pathLst>
                <a:path w="239987" h="265737">
                  <a:moveTo>
                    <a:pt x="0" y="51424"/>
                  </a:moveTo>
                  <a:lnTo>
                    <a:pt x="0" y="46874"/>
                  </a:lnTo>
                  <a:lnTo>
                    <a:pt x="953" y="45532"/>
                  </a:lnTo>
                  <a:lnTo>
                    <a:pt x="2540" y="44639"/>
                  </a:lnTo>
                  <a:lnTo>
                    <a:pt x="6844" y="43646"/>
                  </a:lnTo>
                  <a:lnTo>
                    <a:pt x="11932" y="43205"/>
                  </a:lnTo>
                  <a:lnTo>
                    <a:pt x="14622" y="42135"/>
                  </a:lnTo>
                  <a:lnTo>
                    <a:pt x="20151" y="38405"/>
                  </a:lnTo>
                  <a:lnTo>
                    <a:pt x="25784" y="36113"/>
                  </a:lnTo>
                  <a:lnTo>
                    <a:pt x="28619" y="35502"/>
                  </a:lnTo>
                  <a:lnTo>
                    <a:pt x="34310" y="32282"/>
                  </a:lnTo>
                  <a:lnTo>
                    <a:pt x="37160" y="30091"/>
                  </a:lnTo>
                  <a:lnTo>
                    <a:pt x="42869" y="27655"/>
                  </a:lnTo>
                  <a:lnTo>
                    <a:pt x="49532" y="26573"/>
                  </a:lnTo>
                  <a:lnTo>
                    <a:pt x="53977" y="26284"/>
                  </a:lnTo>
                  <a:lnTo>
                    <a:pt x="58845" y="26091"/>
                  </a:lnTo>
                  <a:lnTo>
                    <a:pt x="63995" y="25011"/>
                  </a:lnTo>
                  <a:lnTo>
                    <a:pt x="69334" y="23337"/>
                  </a:lnTo>
                  <a:lnTo>
                    <a:pt x="74798" y="21270"/>
                  </a:lnTo>
                  <a:lnTo>
                    <a:pt x="80345" y="19891"/>
                  </a:lnTo>
                  <a:lnTo>
                    <a:pt x="85948" y="18972"/>
                  </a:lnTo>
                  <a:lnTo>
                    <a:pt x="91589" y="18360"/>
                  </a:lnTo>
                  <a:lnTo>
                    <a:pt x="96302" y="16999"/>
                  </a:lnTo>
                  <a:lnTo>
                    <a:pt x="100396" y="15139"/>
                  </a:lnTo>
                  <a:lnTo>
                    <a:pt x="104079" y="12947"/>
                  </a:lnTo>
                  <a:lnTo>
                    <a:pt x="108438" y="11485"/>
                  </a:lnTo>
                  <a:lnTo>
                    <a:pt x="113250" y="10511"/>
                  </a:lnTo>
                  <a:lnTo>
                    <a:pt x="118362" y="9861"/>
                  </a:lnTo>
                  <a:lnTo>
                    <a:pt x="123676" y="8475"/>
                  </a:lnTo>
                  <a:lnTo>
                    <a:pt x="129123" y="6599"/>
                  </a:lnTo>
                  <a:lnTo>
                    <a:pt x="134660" y="4396"/>
                  </a:lnTo>
                  <a:lnTo>
                    <a:pt x="140256" y="2927"/>
                  </a:lnTo>
                  <a:lnTo>
                    <a:pt x="145892" y="1947"/>
                  </a:lnTo>
                  <a:lnTo>
                    <a:pt x="151553" y="1294"/>
                  </a:lnTo>
                  <a:lnTo>
                    <a:pt x="157234" y="860"/>
                  </a:lnTo>
                  <a:lnTo>
                    <a:pt x="162925" y="569"/>
                  </a:lnTo>
                  <a:lnTo>
                    <a:pt x="177497" y="161"/>
                  </a:lnTo>
                  <a:lnTo>
                    <a:pt x="203731" y="4"/>
                  </a:lnTo>
                  <a:lnTo>
                    <a:pt x="207258" y="0"/>
                  </a:lnTo>
                  <a:lnTo>
                    <a:pt x="210562" y="949"/>
                  </a:lnTo>
                  <a:lnTo>
                    <a:pt x="216773" y="4543"/>
                  </a:lnTo>
                  <a:lnTo>
                    <a:pt x="222709" y="6776"/>
                  </a:lnTo>
                  <a:lnTo>
                    <a:pt x="225625" y="7371"/>
                  </a:lnTo>
                  <a:lnTo>
                    <a:pt x="231405" y="10573"/>
                  </a:lnTo>
                  <a:lnTo>
                    <a:pt x="238326" y="15838"/>
                  </a:lnTo>
                  <a:lnTo>
                    <a:pt x="238895" y="17223"/>
                  </a:lnTo>
                  <a:lnTo>
                    <a:pt x="239694" y="23722"/>
                  </a:lnTo>
                  <a:lnTo>
                    <a:pt x="239931" y="31680"/>
                  </a:lnTo>
                  <a:lnTo>
                    <a:pt x="239986" y="37252"/>
                  </a:lnTo>
                  <a:lnTo>
                    <a:pt x="239049" y="40071"/>
                  </a:lnTo>
                  <a:lnTo>
                    <a:pt x="235466" y="45744"/>
                  </a:lnTo>
                  <a:lnTo>
                    <a:pt x="230700" y="51439"/>
                  </a:lnTo>
                  <a:lnTo>
                    <a:pt x="225406" y="58098"/>
                  </a:lnTo>
                  <a:lnTo>
                    <a:pt x="222661" y="62541"/>
                  </a:lnTo>
                  <a:lnTo>
                    <a:pt x="219878" y="67408"/>
                  </a:lnTo>
                  <a:lnTo>
                    <a:pt x="214246" y="77896"/>
                  </a:lnTo>
                  <a:lnTo>
                    <a:pt x="202870" y="100150"/>
                  </a:lnTo>
                  <a:lnTo>
                    <a:pt x="200016" y="106768"/>
                  </a:lnTo>
                  <a:lnTo>
                    <a:pt x="197161" y="114038"/>
                  </a:lnTo>
                  <a:lnTo>
                    <a:pt x="194307" y="121742"/>
                  </a:lnTo>
                  <a:lnTo>
                    <a:pt x="191450" y="128783"/>
                  </a:lnTo>
                  <a:lnTo>
                    <a:pt x="188594" y="135382"/>
                  </a:lnTo>
                  <a:lnTo>
                    <a:pt x="182879" y="147794"/>
                  </a:lnTo>
                  <a:lnTo>
                    <a:pt x="168593" y="177051"/>
                  </a:lnTo>
                  <a:lnTo>
                    <a:pt x="151448" y="211435"/>
                  </a:lnTo>
                  <a:lnTo>
                    <a:pt x="149543" y="217153"/>
                  </a:lnTo>
                  <a:lnTo>
                    <a:pt x="148273" y="222870"/>
                  </a:lnTo>
                  <a:lnTo>
                    <a:pt x="147427" y="228586"/>
                  </a:lnTo>
                  <a:lnTo>
                    <a:pt x="145910" y="232397"/>
                  </a:lnTo>
                  <a:lnTo>
                    <a:pt x="143945" y="234938"/>
                  </a:lnTo>
                  <a:lnTo>
                    <a:pt x="141683" y="236632"/>
                  </a:lnTo>
                  <a:lnTo>
                    <a:pt x="140176" y="238713"/>
                  </a:lnTo>
                  <a:lnTo>
                    <a:pt x="138501" y="243566"/>
                  </a:lnTo>
                  <a:lnTo>
                    <a:pt x="137557" y="251654"/>
                  </a:lnTo>
                  <a:lnTo>
                    <a:pt x="137212" y="258979"/>
                  </a:lnTo>
                  <a:lnTo>
                    <a:pt x="137160" y="2657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68" name="SMARTPenAnnotation148"/>
            <p:cNvSpPr/>
            <p:nvPr/>
          </p:nvSpPr>
          <p:spPr>
            <a:xfrm>
              <a:off x="7683817" y="5652354"/>
              <a:ext cx="231459" cy="39787"/>
            </a:xfrm>
            <a:custGeom>
              <a:avLst/>
              <a:gdLst/>
              <a:ahLst/>
              <a:cxnLst/>
              <a:rect l="0" t="0" r="0" b="0"/>
              <a:pathLst>
                <a:path w="231459" h="39787">
                  <a:moveTo>
                    <a:pt x="0" y="39786"/>
                  </a:moveTo>
                  <a:lnTo>
                    <a:pt x="4551" y="39786"/>
                  </a:lnTo>
                  <a:lnTo>
                    <a:pt x="6844" y="38833"/>
                  </a:lnTo>
                  <a:lnTo>
                    <a:pt x="9325" y="37246"/>
                  </a:lnTo>
                  <a:lnTo>
                    <a:pt x="11931" y="35235"/>
                  </a:lnTo>
                  <a:lnTo>
                    <a:pt x="14622" y="33894"/>
                  </a:lnTo>
                  <a:lnTo>
                    <a:pt x="17368" y="33000"/>
                  </a:lnTo>
                  <a:lnTo>
                    <a:pt x="20152" y="32404"/>
                  </a:lnTo>
                  <a:lnTo>
                    <a:pt x="22959" y="31055"/>
                  </a:lnTo>
                  <a:lnTo>
                    <a:pt x="25784" y="29203"/>
                  </a:lnTo>
                  <a:lnTo>
                    <a:pt x="28619" y="27015"/>
                  </a:lnTo>
                  <a:lnTo>
                    <a:pt x="31462" y="25557"/>
                  </a:lnTo>
                  <a:lnTo>
                    <a:pt x="34310" y="24585"/>
                  </a:lnTo>
                  <a:lnTo>
                    <a:pt x="37160" y="23937"/>
                  </a:lnTo>
                  <a:lnTo>
                    <a:pt x="40966" y="22552"/>
                  </a:lnTo>
                  <a:lnTo>
                    <a:pt x="45408" y="20677"/>
                  </a:lnTo>
                  <a:lnTo>
                    <a:pt x="50275" y="18474"/>
                  </a:lnTo>
                  <a:lnTo>
                    <a:pt x="54472" y="17006"/>
                  </a:lnTo>
                  <a:lnTo>
                    <a:pt x="58222" y="16027"/>
                  </a:lnTo>
                  <a:lnTo>
                    <a:pt x="61675" y="15374"/>
                  </a:lnTo>
                  <a:lnTo>
                    <a:pt x="65882" y="14938"/>
                  </a:lnTo>
                  <a:lnTo>
                    <a:pt x="70591" y="14648"/>
                  </a:lnTo>
                  <a:lnTo>
                    <a:pt x="75636" y="14455"/>
                  </a:lnTo>
                  <a:lnTo>
                    <a:pt x="80904" y="13373"/>
                  </a:lnTo>
                  <a:lnTo>
                    <a:pt x="86321" y="11700"/>
                  </a:lnTo>
                  <a:lnTo>
                    <a:pt x="91837" y="9632"/>
                  </a:lnTo>
                  <a:lnTo>
                    <a:pt x="97420" y="8253"/>
                  </a:lnTo>
                  <a:lnTo>
                    <a:pt x="103047" y="7334"/>
                  </a:lnTo>
                  <a:lnTo>
                    <a:pt x="108703" y="6721"/>
                  </a:lnTo>
                  <a:lnTo>
                    <a:pt x="115331" y="6313"/>
                  </a:lnTo>
                  <a:lnTo>
                    <a:pt x="130316" y="5859"/>
                  </a:lnTo>
                  <a:lnTo>
                    <a:pt x="145715" y="5603"/>
                  </a:lnTo>
                  <a:lnTo>
                    <a:pt x="151436" y="4615"/>
                  </a:lnTo>
                  <a:lnTo>
                    <a:pt x="158108" y="3003"/>
                  </a:lnTo>
                  <a:lnTo>
                    <a:pt x="165413" y="977"/>
                  </a:lnTo>
                  <a:lnTo>
                    <a:pt x="171235" y="578"/>
                  </a:lnTo>
                  <a:lnTo>
                    <a:pt x="176069" y="1265"/>
                  </a:lnTo>
                  <a:lnTo>
                    <a:pt x="180244" y="2675"/>
                  </a:lnTo>
                  <a:lnTo>
                    <a:pt x="184933" y="2663"/>
                  </a:lnTo>
                  <a:lnTo>
                    <a:pt x="189964" y="1702"/>
                  </a:lnTo>
                  <a:lnTo>
                    <a:pt x="195223" y="109"/>
                  </a:lnTo>
                  <a:lnTo>
                    <a:pt x="200633" y="0"/>
                  </a:lnTo>
                  <a:lnTo>
                    <a:pt x="206146" y="879"/>
                  </a:lnTo>
                  <a:lnTo>
                    <a:pt x="211725" y="2418"/>
                  </a:lnTo>
                  <a:lnTo>
                    <a:pt x="216398" y="3444"/>
                  </a:lnTo>
                  <a:lnTo>
                    <a:pt x="220466" y="4128"/>
                  </a:lnTo>
                  <a:lnTo>
                    <a:pt x="231458" y="54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69" name="SMARTPenAnnotation149"/>
            <p:cNvSpPr/>
            <p:nvPr/>
          </p:nvSpPr>
          <p:spPr>
            <a:xfrm>
              <a:off x="8158379" y="5494972"/>
              <a:ext cx="31216" cy="274321"/>
            </a:xfrm>
            <a:custGeom>
              <a:avLst/>
              <a:gdLst/>
              <a:ahLst/>
              <a:cxnLst/>
              <a:rect l="0" t="0" r="0" b="0"/>
              <a:pathLst>
                <a:path w="31216" h="274321">
                  <a:moveTo>
                    <a:pt x="5498" y="0"/>
                  </a:moveTo>
                  <a:lnTo>
                    <a:pt x="947" y="0"/>
                  </a:lnTo>
                  <a:lnTo>
                    <a:pt x="559" y="953"/>
                  </a:lnTo>
                  <a:lnTo>
                    <a:pt x="1253" y="2540"/>
                  </a:lnTo>
                  <a:lnTo>
                    <a:pt x="2667" y="4551"/>
                  </a:lnTo>
                  <a:lnTo>
                    <a:pt x="2659" y="5892"/>
                  </a:lnTo>
                  <a:lnTo>
                    <a:pt x="1701" y="6785"/>
                  </a:lnTo>
                  <a:lnTo>
                    <a:pt x="109" y="7381"/>
                  </a:lnTo>
                  <a:lnTo>
                    <a:pt x="0" y="8731"/>
                  </a:lnTo>
                  <a:lnTo>
                    <a:pt x="880" y="10583"/>
                  </a:lnTo>
                  <a:lnTo>
                    <a:pt x="2419" y="12770"/>
                  </a:lnTo>
                  <a:lnTo>
                    <a:pt x="3446" y="16134"/>
                  </a:lnTo>
                  <a:lnTo>
                    <a:pt x="4130" y="20281"/>
                  </a:lnTo>
                  <a:lnTo>
                    <a:pt x="4586" y="24951"/>
                  </a:lnTo>
                  <a:lnTo>
                    <a:pt x="5093" y="32679"/>
                  </a:lnTo>
                  <a:lnTo>
                    <a:pt x="5318" y="40242"/>
                  </a:lnTo>
                  <a:lnTo>
                    <a:pt x="5496" y="97218"/>
                  </a:lnTo>
                  <a:lnTo>
                    <a:pt x="6449" y="103865"/>
                  </a:lnTo>
                  <a:lnTo>
                    <a:pt x="8038" y="110201"/>
                  </a:lnTo>
                  <a:lnTo>
                    <a:pt x="10049" y="116330"/>
                  </a:lnTo>
                  <a:lnTo>
                    <a:pt x="11389" y="122321"/>
                  </a:lnTo>
                  <a:lnTo>
                    <a:pt x="12283" y="128220"/>
                  </a:lnTo>
                  <a:lnTo>
                    <a:pt x="12878" y="134058"/>
                  </a:lnTo>
                  <a:lnTo>
                    <a:pt x="13276" y="140806"/>
                  </a:lnTo>
                  <a:lnTo>
                    <a:pt x="13718" y="155926"/>
                  </a:lnTo>
                  <a:lnTo>
                    <a:pt x="14039" y="193951"/>
                  </a:lnTo>
                  <a:lnTo>
                    <a:pt x="14068" y="224018"/>
                  </a:lnTo>
                  <a:lnTo>
                    <a:pt x="15022" y="228403"/>
                  </a:lnTo>
                  <a:lnTo>
                    <a:pt x="16609" y="233231"/>
                  </a:lnTo>
                  <a:lnTo>
                    <a:pt x="18621" y="238355"/>
                  </a:lnTo>
                  <a:lnTo>
                    <a:pt x="19962" y="242723"/>
                  </a:lnTo>
                  <a:lnTo>
                    <a:pt x="20855" y="246588"/>
                  </a:lnTo>
                  <a:lnTo>
                    <a:pt x="21451" y="250118"/>
                  </a:lnTo>
                  <a:lnTo>
                    <a:pt x="22113" y="256578"/>
                  </a:lnTo>
                  <a:lnTo>
                    <a:pt x="22290" y="259635"/>
                  </a:lnTo>
                  <a:lnTo>
                    <a:pt x="23360" y="261672"/>
                  </a:lnTo>
                  <a:lnTo>
                    <a:pt x="25027" y="263031"/>
                  </a:lnTo>
                  <a:lnTo>
                    <a:pt x="27089" y="263937"/>
                  </a:lnTo>
                  <a:lnTo>
                    <a:pt x="27512" y="264541"/>
                  </a:lnTo>
                  <a:lnTo>
                    <a:pt x="26841" y="264943"/>
                  </a:lnTo>
                  <a:lnTo>
                    <a:pt x="25442" y="265211"/>
                  </a:lnTo>
                  <a:lnTo>
                    <a:pt x="24509" y="266343"/>
                  </a:lnTo>
                  <a:lnTo>
                    <a:pt x="23887" y="268049"/>
                  </a:lnTo>
                  <a:lnTo>
                    <a:pt x="23473" y="270140"/>
                  </a:lnTo>
                  <a:lnTo>
                    <a:pt x="24149" y="271533"/>
                  </a:lnTo>
                  <a:lnTo>
                    <a:pt x="25552" y="272462"/>
                  </a:lnTo>
                  <a:lnTo>
                    <a:pt x="31215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70" name="SMARTPenAnnotation150"/>
            <p:cNvSpPr/>
            <p:nvPr/>
          </p:nvSpPr>
          <p:spPr>
            <a:xfrm>
              <a:off x="8052434" y="5546516"/>
              <a:ext cx="582932" cy="162769"/>
            </a:xfrm>
            <a:custGeom>
              <a:avLst/>
              <a:gdLst/>
              <a:ahLst/>
              <a:cxnLst/>
              <a:rect l="0" t="0" r="0" b="0"/>
              <a:pathLst>
                <a:path w="582932" h="162769">
                  <a:moveTo>
                    <a:pt x="0" y="111334"/>
                  </a:moveTo>
                  <a:lnTo>
                    <a:pt x="20474" y="111334"/>
                  </a:lnTo>
                  <a:lnTo>
                    <a:pt x="23174" y="110381"/>
                  </a:lnTo>
                  <a:lnTo>
                    <a:pt x="28715" y="106783"/>
                  </a:lnTo>
                  <a:lnTo>
                    <a:pt x="36893" y="104548"/>
                  </a:lnTo>
                  <a:lnTo>
                    <a:pt x="41740" y="103953"/>
                  </a:lnTo>
                  <a:lnTo>
                    <a:pt x="45924" y="102603"/>
                  </a:lnTo>
                  <a:lnTo>
                    <a:pt x="53114" y="98563"/>
                  </a:lnTo>
                  <a:lnTo>
                    <a:pt x="62024" y="96133"/>
                  </a:lnTo>
                  <a:lnTo>
                    <a:pt x="67068" y="95485"/>
                  </a:lnTo>
                  <a:lnTo>
                    <a:pt x="75210" y="92225"/>
                  </a:lnTo>
                  <a:lnTo>
                    <a:pt x="78716" y="90022"/>
                  </a:lnTo>
                  <a:lnTo>
                    <a:pt x="87690" y="87574"/>
                  </a:lnTo>
                  <a:lnTo>
                    <a:pt x="98028" y="85534"/>
                  </a:lnTo>
                  <a:lnTo>
                    <a:pt x="108974" y="81452"/>
                  </a:lnTo>
                  <a:lnTo>
                    <a:pt x="117648" y="76463"/>
                  </a:lnTo>
                  <a:lnTo>
                    <a:pt x="121295" y="73799"/>
                  </a:lnTo>
                  <a:lnTo>
                    <a:pt x="130426" y="70839"/>
                  </a:lnTo>
                  <a:lnTo>
                    <a:pt x="140836" y="68571"/>
                  </a:lnTo>
                  <a:lnTo>
                    <a:pt x="151812" y="64388"/>
                  </a:lnTo>
                  <a:lnTo>
                    <a:pt x="167536" y="59833"/>
                  </a:lnTo>
                  <a:lnTo>
                    <a:pt x="173839" y="55742"/>
                  </a:lnTo>
                  <a:lnTo>
                    <a:pt x="179813" y="53289"/>
                  </a:lnTo>
                  <a:lnTo>
                    <a:pt x="188534" y="51908"/>
                  </a:lnTo>
                  <a:lnTo>
                    <a:pt x="204043" y="51360"/>
                  </a:lnTo>
                  <a:lnTo>
                    <a:pt x="204610" y="52301"/>
                  </a:lnTo>
                  <a:lnTo>
                    <a:pt x="205237" y="55887"/>
                  </a:lnTo>
                  <a:lnTo>
                    <a:pt x="206358" y="57224"/>
                  </a:lnTo>
                  <a:lnTo>
                    <a:pt x="208057" y="58116"/>
                  </a:lnTo>
                  <a:lnTo>
                    <a:pt x="210142" y="58710"/>
                  </a:lnTo>
                  <a:lnTo>
                    <a:pt x="211532" y="60059"/>
                  </a:lnTo>
                  <a:lnTo>
                    <a:pt x="212459" y="61911"/>
                  </a:lnTo>
                  <a:lnTo>
                    <a:pt x="213077" y="64098"/>
                  </a:lnTo>
                  <a:lnTo>
                    <a:pt x="216303" y="69067"/>
                  </a:lnTo>
                  <a:lnTo>
                    <a:pt x="218498" y="71726"/>
                  </a:lnTo>
                  <a:lnTo>
                    <a:pt x="219961" y="74451"/>
                  </a:lnTo>
                  <a:lnTo>
                    <a:pt x="220935" y="77220"/>
                  </a:lnTo>
                  <a:lnTo>
                    <a:pt x="221584" y="80019"/>
                  </a:lnTo>
                  <a:lnTo>
                    <a:pt x="222971" y="82837"/>
                  </a:lnTo>
                  <a:lnTo>
                    <a:pt x="224848" y="85668"/>
                  </a:lnTo>
                  <a:lnTo>
                    <a:pt x="227052" y="88509"/>
                  </a:lnTo>
                  <a:lnTo>
                    <a:pt x="229473" y="90402"/>
                  </a:lnTo>
                  <a:lnTo>
                    <a:pt x="232040" y="91664"/>
                  </a:lnTo>
                  <a:lnTo>
                    <a:pt x="234703" y="92506"/>
                  </a:lnTo>
                  <a:lnTo>
                    <a:pt x="236479" y="94019"/>
                  </a:lnTo>
                  <a:lnTo>
                    <a:pt x="237663" y="95981"/>
                  </a:lnTo>
                  <a:lnTo>
                    <a:pt x="238452" y="98241"/>
                  </a:lnTo>
                  <a:lnTo>
                    <a:pt x="241869" y="103292"/>
                  </a:lnTo>
                  <a:lnTo>
                    <a:pt x="244114" y="105973"/>
                  </a:lnTo>
                  <a:lnTo>
                    <a:pt x="245610" y="108712"/>
                  </a:lnTo>
                  <a:lnTo>
                    <a:pt x="246609" y="111491"/>
                  </a:lnTo>
                  <a:lnTo>
                    <a:pt x="247273" y="114296"/>
                  </a:lnTo>
                  <a:lnTo>
                    <a:pt x="248669" y="117118"/>
                  </a:lnTo>
                  <a:lnTo>
                    <a:pt x="250552" y="119953"/>
                  </a:lnTo>
                  <a:lnTo>
                    <a:pt x="252759" y="122795"/>
                  </a:lnTo>
                  <a:lnTo>
                    <a:pt x="254232" y="125642"/>
                  </a:lnTo>
                  <a:lnTo>
                    <a:pt x="255213" y="128492"/>
                  </a:lnTo>
                  <a:lnTo>
                    <a:pt x="255868" y="131345"/>
                  </a:lnTo>
                  <a:lnTo>
                    <a:pt x="257256" y="134200"/>
                  </a:lnTo>
                  <a:lnTo>
                    <a:pt x="259134" y="137055"/>
                  </a:lnTo>
                  <a:lnTo>
                    <a:pt x="261339" y="139912"/>
                  </a:lnTo>
                  <a:lnTo>
                    <a:pt x="262808" y="142768"/>
                  </a:lnTo>
                  <a:lnTo>
                    <a:pt x="263789" y="145625"/>
                  </a:lnTo>
                  <a:lnTo>
                    <a:pt x="264441" y="148482"/>
                  </a:lnTo>
                  <a:lnTo>
                    <a:pt x="264877" y="151339"/>
                  </a:lnTo>
                  <a:lnTo>
                    <a:pt x="265167" y="154197"/>
                  </a:lnTo>
                  <a:lnTo>
                    <a:pt x="265744" y="162703"/>
                  </a:lnTo>
                  <a:lnTo>
                    <a:pt x="265747" y="162756"/>
                  </a:lnTo>
                  <a:lnTo>
                    <a:pt x="265748" y="162760"/>
                  </a:lnTo>
                  <a:lnTo>
                    <a:pt x="265748" y="162765"/>
                  </a:lnTo>
                  <a:lnTo>
                    <a:pt x="261197" y="162768"/>
                  </a:lnTo>
                  <a:lnTo>
                    <a:pt x="259857" y="161815"/>
                  </a:lnTo>
                  <a:lnTo>
                    <a:pt x="258963" y="160228"/>
                  </a:lnTo>
                  <a:lnTo>
                    <a:pt x="257970" y="155925"/>
                  </a:lnTo>
                  <a:lnTo>
                    <a:pt x="257705" y="153444"/>
                  </a:lnTo>
                  <a:lnTo>
                    <a:pt x="257530" y="150837"/>
                  </a:lnTo>
                  <a:lnTo>
                    <a:pt x="257411" y="148147"/>
                  </a:lnTo>
                  <a:lnTo>
                    <a:pt x="257280" y="142618"/>
                  </a:lnTo>
                  <a:lnTo>
                    <a:pt x="257207" y="129599"/>
                  </a:lnTo>
                  <a:lnTo>
                    <a:pt x="258149" y="125416"/>
                  </a:lnTo>
                  <a:lnTo>
                    <a:pt x="259730" y="121674"/>
                  </a:lnTo>
                  <a:lnTo>
                    <a:pt x="261736" y="118227"/>
                  </a:lnTo>
                  <a:lnTo>
                    <a:pt x="263073" y="114024"/>
                  </a:lnTo>
                  <a:lnTo>
                    <a:pt x="263965" y="109318"/>
                  </a:lnTo>
                  <a:lnTo>
                    <a:pt x="264559" y="104275"/>
                  </a:lnTo>
                  <a:lnTo>
                    <a:pt x="265908" y="99008"/>
                  </a:lnTo>
                  <a:lnTo>
                    <a:pt x="267760" y="93591"/>
                  </a:lnTo>
                  <a:lnTo>
                    <a:pt x="269947" y="88076"/>
                  </a:lnTo>
                  <a:lnTo>
                    <a:pt x="272357" y="83446"/>
                  </a:lnTo>
                  <a:lnTo>
                    <a:pt x="274917" y="79407"/>
                  </a:lnTo>
                  <a:lnTo>
                    <a:pt x="277576" y="75762"/>
                  </a:lnTo>
                  <a:lnTo>
                    <a:pt x="280301" y="72379"/>
                  </a:lnTo>
                  <a:lnTo>
                    <a:pt x="283070" y="69171"/>
                  </a:lnTo>
                  <a:lnTo>
                    <a:pt x="285868" y="66080"/>
                  </a:lnTo>
                  <a:lnTo>
                    <a:pt x="288686" y="62115"/>
                  </a:lnTo>
                  <a:lnTo>
                    <a:pt x="291518" y="57566"/>
                  </a:lnTo>
                  <a:lnTo>
                    <a:pt x="294358" y="52629"/>
                  </a:lnTo>
                  <a:lnTo>
                    <a:pt x="297204" y="48385"/>
                  </a:lnTo>
                  <a:lnTo>
                    <a:pt x="300053" y="44603"/>
                  </a:lnTo>
                  <a:lnTo>
                    <a:pt x="302907" y="41128"/>
                  </a:lnTo>
                  <a:lnTo>
                    <a:pt x="305760" y="38813"/>
                  </a:lnTo>
                  <a:lnTo>
                    <a:pt x="308616" y="37269"/>
                  </a:lnTo>
                  <a:lnTo>
                    <a:pt x="319725" y="32556"/>
                  </a:lnTo>
                  <a:lnTo>
                    <a:pt x="331443" y="26981"/>
                  </a:lnTo>
                  <a:lnTo>
                    <a:pt x="335586" y="26219"/>
                  </a:lnTo>
                  <a:lnTo>
                    <a:pt x="351584" y="25662"/>
                  </a:lnTo>
                  <a:lnTo>
                    <a:pt x="354404" y="25644"/>
                  </a:lnTo>
                  <a:lnTo>
                    <a:pt x="356285" y="26585"/>
                  </a:lnTo>
                  <a:lnTo>
                    <a:pt x="357538" y="28165"/>
                  </a:lnTo>
                  <a:lnTo>
                    <a:pt x="358375" y="30170"/>
                  </a:lnTo>
                  <a:lnTo>
                    <a:pt x="359885" y="31507"/>
                  </a:lnTo>
                  <a:lnTo>
                    <a:pt x="361843" y="32398"/>
                  </a:lnTo>
                  <a:lnTo>
                    <a:pt x="364101" y="32993"/>
                  </a:lnTo>
                  <a:lnTo>
                    <a:pt x="365607" y="34341"/>
                  </a:lnTo>
                  <a:lnTo>
                    <a:pt x="366611" y="36193"/>
                  </a:lnTo>
                  <a:lnTo>
                    <a:pt x="367279" y="38380"/>
                  </a:lnTo>
                  <a:lnTo>
                    <a:pt x="370564" y="43350"/>
                  </a:lnTo>
                  <a:lnTo>
                    <a:pt x="372772" y="46008"/>
                  </a:lnTo>
                  <a:lnTo>
                    <a:pt x="374245" y="48733"/>
                  </a:lnTo>
                  <a:lnTo>
                    <a:pt x="375227" y="51503"/>
                  </a:lnTo>
                  <a:lnTo>
                    <a:pt x="375881" y="54302"/>
                  </a:lnTo>
                  <a:lnTo>
                    <a:pt x="376318" y="57120"/>
                  </a:lnTo>
                  <a:lnTo>
                    <a:pt x="376608" y="59951"/>
                  </a:lnTo>
                  <a:lnTo>
                    <a:pt x="376804" y="62791"/>
                  </a:lnTo>
                  <a:lnTo>
                    <a:pt x="376932" y="65637"/>
                  </a:lnTo>
                  <a:lnTo>
                    <a:pt x="377156" y="75354"/>
                  </a:lnTo>
                  <a:lnTo>
                    <a:pt x="379716" y="78832"/>
                  </a:lnTo>
                  <a:lnTo>
                    <a:pt x="381731" y="81094"/>
                  </a:lnTo>
                  <a:lnTo>
                    <a:pt x="383075" y="83553"/>
                  </a:lnTo>
                  <a:lnTo>
                    <a:pt x="383971" y="86146"/>
                  </a:lnTo>
                  <a:lnTo>
                    <a:pt x="384569" y="88827"/>
                  </a:lnTo>
                  <a:lnTo>
                    <a:pt x="385919" y="90615"/>
                  </a:lnTo>
                  <a:lnTo>
                    <a:pt x="387772" y="91806"/>
                  </a:lnTo>
                  <a:lnTo>
                    <a:pt x="398840" y="96520"/>
                  </a:lnTo>
                  <a:lnTo>
                    <a:pt x="408984" y="101528"/>
                  </a:lnTo>
                  <a:lnTo>
                    <a:pt x="412911" y="102213"/>
                  </a:lnTo>
                  <a:lnTo>
                    <a:pt x="423193" y="102653"/>
                  </a:lnTo>
                  <a:lnTo>
                    <a:pt x="425957" y="101737"/>
                  </a:lnTo>
                  <a:lnTo>
                    <a:pt x="434397" y="96848"/>
                  </a:lnTo>
                  <a:lnTo>
                    <a:pt x="440080" y="95371"/>
                  </a:lnTo>
                  <a:lnTo>
                    <a:pt x="441977" y="94024"/>
                  </a:lnTo>
                  <a:lnTo>
                    <a:pt x="443242" y="92174"/>
                  </a:lnTo>
                  <a:lnTo>
                    <a:pt x="444085" y="89988"/>
                  </a:lnTo>
                  <a:lnTo>
                    <a:pt x="447561" y="85019"/>
                  </a:lnTo>
                  <a:lnTo>
                    <a:pt x="449822" y="82360"/>
                  </a:lnTo>
                  <a:lnTo>
                    <a:pt x="452281" y="79636"/>
                  </a:lnTo>
                  <a:lnTo>
                    <a:pt x="457555" y="74069"/>
                  </a:lnTo>
                  <a:lnTo>
                    <a:pt x="465878" y="65579"/>
                  </a:lnTo>
                  <a:lnTo>
                    <a:pt x="467748" y="62733"/>
                  </a:lnTo>
                  <a:lnTo>
                    <a:pt x="468994" y="59883"/>
                  </a:lnTo>
                  <a:lnTo>
                    <a:pt x="469825" y="57031"/>
                  </a:lnTo>
                  <a:lnTo>
                    <a:pt x="471332" y="53224"/>
                  </a:lnTo>
                  <a:lnTo>
                    <a:pt x="473289" y="48782"/>
                  </a:lnTo>
                  <a:lnTo>
                    <a:pt x="475547" y="43915"/>
                  </a:lnTo>
                  <a:lnTo>
                    <a:pt x="477051" y="39718"/>
                  </a:lnTo>
                  <a:lnTo>
                    <a:pt x="478055" y="35968"/>
                  </a:lnTo>
                  <a:lnTo>
                    <a:pt x="478723" y="32514"/>
                  </a:lnTo>
                  <a:lnTo>
                    <a:pt x="480121" y="30212"/>
                  </a:lnTo>
                  <a:lnTo>
                    <a:pt x="482006" y="28678"/>
                  </a:lnTo>
                  <a:lnTo>
                    <a:pt x="484215" y="27655"/>
                  </a:lnTo>
                  <a:lnTo>
                    <a:pt x="485689" y="26020"/>
                  </a:lnTo>
                  <a:lnTo>
                    <a:pt x="486670" y="23978"/>
                  </a:lnTo>
                  <a:lnTo>
                    <a:pt x="487760" y="19169"/>
                  </a:lnTo>
                  <a:lnTo>
                    <a:pt x="488051" y="16553"/>
                  </a:lnTo>
                  <a:lnTo>
                    <a:pt x="488598" y="8937"/>
                  </a:lnTo>
                  <a:lnTo>
                    <a:pt x="488633" y="0"/>
                  </a:lnTo>
                  <a:lnTo>
                    <a:pt x="488633" y="7282"/>
                  </a:lnTo>
                  <a:lnTo>
                    <a:pt x="491173" y="10478"/>
                  </a:lnTo>
                  <a:lnTo>
                    <a:pt x="493184" y="12665"/>
                  </a:lnTo>
                  <a:lnTo>
                    <a:pt x="494524" y="15074"/>
                  </a:lnTo>
                  <a:lnTo>
                    <a:pt x="495418" y="17633"/>
                  </a:lnTo>
                  <a:lnTo>
                    <a:pt x="496015" y="20292"/>
                  </a:lnTo>
                  <a:lnTo>
                    <a:pt x="497364" y="22064"/>
                  </a:lnTo>
                  <a:lnTo>
                    <a:pt x="499216" y="23246"/>
                  </a:lnTo>
                  <a:lnTo>
                    <a:pt x="501404" y="24033"/>
                  </a:lnTo>
                  <a:lnTo>
                    <a:pt x="502862" y="26463"/>
                  </a:lnTo>
                  <a:lnTo>
                    <a:pt x="503834" y="29988"/>
                  </a:lnTo>
                  <a:lnTo>
                    <a:pt x="504483" y="34243"/>
                  </a:lnTo>
                  <a:lnTo>
                    <a:pt x="504914" y="38033"/>
                  </a:lnTo>
                  <a:lnTo>
                    <a:pt x="505203" y="41511"/>
                  </a:lnTo>
                  <a:lnTo>
                    <a:pt x="505394" y="44783"/>
                  </a:lnTo>
                  <a:lnTo>
                    <a:pt x="506475" y="47917"/>
                  </a:lnTo>
                  <a:lnTo>
                    <a:pt x="508147" y="50958"/>
                  </a:lnTo>
                  <a:lnTo>
                    <a:pt x="510215" y="53939"/>
                  </a:lnTo>
                  <a:lnTo>
                    <a:pt x="511593" y="57830"/>
                  </a:lnTo>
                  <a:lnTo>
                    <a:pt x="512513" y="62330"/>
                  </a:lnTo>
                  <a:lnTo>
                    <a:pt x="513125" y="67234"/>
                  </a:lnTo>
                  <a:lnTo>
                    <a:pt x="514487" y="71456"/>
                  </a:lnTo>
                  <a:lnTo>
                    <a:pt x="516346" y="75224"/>
                  </a:lnTo>
                  <a:lnTo>
                    <a:pt x="518538" y="78688"/>
                  </a:lnTo>
                  <a:lnTo>
                    <a:pt x="520000" y="81950"/>
                  </a:lnTo>
                  <a:lnTo>
                    <a:pt x="520975" y="85077"/>
                  </a:lnTo>
                  <a:lnTo>
                    <a:pt x="521624" y="88114"/>
                  </a:lnTo>
                  <a:lnTo>
                    <a:pt x="523010" y="90139"/>
                  </a:lnTo>
                  <a:lnTo>
                    <a:pt x="524886" y="91489"/>
                  </a:lnTo>
                  <a:lnTo>
                    <a:pt x="527089" y="92389"/>
                  </a:lnTo>
                  <a:lnTo>
                    <a:pt x="532077" y="95929"/>
                  </a:lnTo>
                  <a:lnTo>
                    <a:pt x="538490" y="101412"/>
                  </a:lnTo>
                  <a:lnTo>
                    <a:pt x="541907" y="104701"/>
                  </a:lnTo>
                  <a:lnTo>
                    <a:pt x="544152" y="106912"/>
                  </a:lnTo>
                  <a:lnTo>
                    <a:pt x="546600" y="108386"/>
                  </a:lnTo>
                  <a:lnTo>
                    <a:pt x="551861" y="110024"/>
                  </a:lnTo>
                  <a:lnTo>
                    <a:pt x="554598" y="109508"/>
                  </a:lnTo>
                  <a:lnTo>
                    <a:pt x="563000" y="105183"/>
                  </a:lnTo>
                  <a:lnTo>
                    <a:pt x="568676" y="103838"/>
                  </a:lnTo>
                  <a:lnTo>
                    <a:pt x="574373" y="100700"/>
                  </a:lnTo>
                  <a:lnTo>
                    <a:pt x="582931" y="941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71" name="SMARTPenAnnotation151"/>
            <p:cNvSpPr/>
            <p:nvPr/>
          </p:nvSpPr>
          <p:spPr>
            <a:xfrm>
              <a:off x="8626823" y="5486517"/>
              <a:ext cx="188565" cy="102750"/>
            </a:xfrm>
            <a:custGeom>
              <a:avLst/>
              <a:gdLst/>
              <a:ahLst/>
              <a:cxnLst/>
              <a:rect l="0" t="0" r="0" b="0"/>
              <a:pathLst>
                <a:path w="188565" h="102750">
                  <a:moveTo>
                    <a:pt x="8542" y="85608"/>
                  </a:moveTo>
                  <a:lnTo>
                    <a:pt x="0" y="85608"/>
                  </a:lnTo>
                  <a:lnTo>
                    <a:pt x="7353" y="92989"/>
                  </a:lnTo>
                  <a:lnTo>
                    <a:pt x="10554" y="93650"/>
                  </a:lnTo>
                  <a:lnTo>
                    <a:pt x="15819" y="94076"/>
                  </a:lnTo>
                  <a:lnTo>
                    <a:pt x="19078" y="91594"/>
                  </a:lnTo>
                  <a:lnTo>
                    <a:pt x="24382" y="86790"/>
                  </a:lnTo>
                  <a:lnTo>
                    <a:pt x="27647" y="86133"/>
                  </a:lnTo>
                  <a:lnTo>
                    <a:pt x="33225" y="85841"/>
                  </a:lnTo>
                  <a:lnTo>
                    <a:pt x="49788" y="85654"/>
                  </a:lnTo>
                  <a:lnTo>
                    <a:pt x="80914" y="85608"/>
                  </a:lnTo>
                  <a:lnTo>
                    <a:pt x="83460" y="84655"/>
                  </a:lnTo>
                  <a:lnTo>
                    <a:pt x="86110" y="83068"/>
                  </a:lnTo>
                  <a:lnTo>
                    <a:pt x="92656" y="78227"/>
                  </a:lnTo>
                  <a:lnTo>
                    <a:pt x="96091" y="75025"/>
                  </a:lnTo>
                  <a:lnTo>
                    <a:pt x="98340" y="72837"/>
                  </a:lnTo>
                  <a:lnTo>
                    <a:pt x="99840" y="70427"/>
                  </a:lnTo>
                  <a:lnTo>
                    <a:pt x="100839" y="67867"/>
                  </a:lnTo>
                  <a:lnTo>
                    <a:pt x="102444" y="61466"/>
                  </a:lnTo>
                  <a:lnTo>
                    <a:pt x="103529" y="59988"/>
                  </a:lnTo>
                  <a:lnTo>
                    <a:pt x="105204" y="58050"/>
                  </a:lnTo>
                  <a:lnTo>
                    <a:pt x="107273" y="55806"/>
                  </a:lnTo>
                  <a:lnTo>
                    <a:pt x="108652" y="53358"/>
                  </a:lnTo>
                  <a:lnTo>
                    <a:pt x="109572" y="50773"/>
                  </a:lnTo>
                  <a:lnTo>
                    <a:pt x="110186" y="48097"/>
                  </a:lnTo>
                  <a:lnTo>
                    <a:pt x="109642" y="45360"/>
                  </a:lnTo>
                  <a:lnTo>
                    <a:pt x="108326" y="42583"/>
                  </a:lnTo>
                  <a:lnTo>
                    <a:pt x="106498" y="39780"/>
                  </a:lnTo>
                  <a:lnTo>
                    <a:pt x="105278" y="36958"/>
                  </a:lnTo>
                  <a:lnTo>
                    <a:pt x="104465" y="34125"/>
                  </a:lnTo>
                  <a:lnTo>
                    <a:pt x="103923" y="31283"/>
                  </a:lnTo>
                  <a:lnTo>
                    <a:pt x="103562" y="28437"/>
                  </a:lnTo>
                  <a:lnTo>
                    <a:pt x="103321" y="25586"/>
                  </a:lnTo>
                  <a:lnTo>
                    <a:pt x="103161" y="22733"/>
                  </a:lnTo>
                  <a:lnTo>
                    <a:pt x="102100" y="19879"/>
                  </a:lnTo>
                  <a:lnTo>
                    <a:pt x="100441" y="17023"/>
                  </a:lnTo>
                  <a:lnTo>
                    <a:pt x="95487" y="10148"/>
                  </a:lnTo>
                  <a:lnTo>
                    <a:pt x="94127" y="8631"/>
                  </a:lnTo>
                  <a:lnTo>
                    <a:pt x="86079" y="280"/>
                  </a:lnTo>
                  <a:lnTo>
                    <a:pt x="81257" y="0"/>
                  </a:lnTo>
                  <a:lnTo>
                    <a:pt x="79879" y="914"/>
                  </a:lnTo>
                  <a:lnTo>
                    <a:pt x="78960" y="2475"/>
                  </a:lnTo>
                  <a:lnTo>
                    <a:pt x="78347" y="4469"/>
                  </a:lnTo>
                  <a:lnTo>
                    <a:pt x="77939" y="6750"/>
                  </a:lnTo>
                  <a:lnTo>
                    <a:pt x="77667" y="9223"/>
                  </a:lnTo>
                  <a:lnTo>
                    <a:pt x="77485" y="11825"/>
                  </a:lnTo>
                  <a:lnTo>
                    <a:pt x="76411" y="14511"/>
                  </a:lnTo>
                  <a:lnTo>
                    <a:pt x="74743" y="17255"/>
                  </a:lnTo>
                  <a:lnTo>
                    <a:pt x="72678" y="20037"/>
                  </a:lnTo>
                  <a:lnTo>
                    <a:pt x="71302" y="22844"/>
                  </a:lnTo>
                  <a:lnTo>
                    <a:pt x="70384" y="25668"/>
                  </a:lnTo>
                  <a:lnTo>
                    <a:pt x="69772" y="28502"/>
                  </a:lnTo>
                  <a:lnTo>
                    <a:pt x="69365" y="32297"/>
                  </a:lnTo>
                  <a:lnTo>
                    <a:pt x="69093" y="36733"/>
                  </a:lnTo>
                  <a:lnTo>
                    <a:pt x="68791" y="45788"/>
                  </a:lnTo>
                  <a:lnTo>
                    <a:pt x="68597" y="59362"/>
                  </a:lnTo>
                  <a:lnTo>
                    <a:pt x="68552" y="79862"/>
                  </a:lnTo>
                  <a:lnTo>
                    <a:pt x="69503" y="82730"/>
                  </a:lnTo>
                  <a:lnTo>
                    <a:pt x="71091" y="85594"/>
                  </a:lnTo>
                  <a:lnTo>
                    <a:pt x="75931" y="92484"/>
                  </a:lnTo>
                  <a:lnTo>
                    <a:pt x="76327" y="94002"/>
                  </a:lnTo>
                  <a:lnTo>
                    <a:pt x="76592" y="95967"/>
                  </a:lnTo>
                  <a:lnTo>
                    <a:pt x="76769" y="98229"/>
                  </a:lnTo>
                  <a:lnTo>
                    <a:pt x="77840" y="99737"/>
                  </a:lnTo>
                  <a:lnTo>
                    <a:pt x="79506" y="100742"/>
                  </a:lnTo>
                  <a:lnTo>
                    <a:pt x="84472" y="102355"/>
                  </a:lnTo>
                  <a:lnTo>
                    <a:pt x="89883" y="102635"/>
                  </a:lnTo>
                  <a:lnTo>
                    <a:pt x="94353" y="102730"/>
                  </a:lnTo>
                  <a:lnTo>
                    <a:pt x="106084" y="102749"/>
                  </a:lnTo>
                  <a:lnTo>
                    <a:pt x="108812" y="101798"/>
                  </a:lnTo>
                  <a:lnTo>
                    <a:pt x="111584" y="100211"/>
                  </a:lnTo>
                  <a:lnTo>
                    <a:pt x="118324" y="95372"/>
                  </a:lnTo>
                  <a:lnTo>
                    <a:pt x="121787" y="92170"/>
                  </a:lnTo>
                  <a:lnTo>
                    <a:pt x="124043" y="89982"/>
                  </a:lnTo>
                  <a:lnTo>
                    <a:pt x="127452" y="87572"/>
                  </a:lnTo>
                  <a:lnTo>
                    <a:pt x="131631" y="85012"/>
                  </a:lnTo>
                  <a:lnTo>
                    <a:pt x="136321" y="82353"/>
                  </a:lnTo>
                  <a:lnTo>
                    <a:pt x="139448" y="79628"/>
                  </a:lnTo>
                  <a:lnTo>
                    <a:pt x="141533" y="76859"/>
                  </a:lnTo>
                  <a:lnTo>
                    <a:pt x="142922" y="74060"/>
                  </a:lnTo>
                  <a:lnTo>
                    <a:pt x="144802" y="71242"/>
                  </a:lnTo>
                  <a:lnTo>
                    <a:pt x="147007" y="68410"/>
                  </a:lnTo>
                  <a:lnTo>
                    <a:pt x="149429" y="65570"/>
                  </a:lnTo>
                  <a:lnTo>
                    <a:pt x="151997" y="63677"/>
                  </a:lnTo>
                  <a:lnTo>
                    <a:pt x="157389" y="61573"/>
                  </a:lnTo>
                  <a:lnTo>
                    <a:pt x="160161" y="60059"/>
                  </a:lnTo>
                  <a:lnTo>
                    <a:pt x="162962" y="58098"/>
                  </a:lnTo>
                  <a:lnTo>
                    <a:pt x="165781" y="55838"/>
                  </a:lnTo>
                  <a:lnTo>
                    <a:pt x="168613" y="54332"/>
                  </a:lnTo>
                  <a:lnTo>
                    <a:pt x="174300" y="52657"/>
                  </a:lnTo>
                  <a:lnTo>
                    <a:pt x="177149" y="51258"/>
                  </a:lnTo>
                  <a:lnTo>
                    <a:pt x="180002" y="49373"/>
                  </a:lnTo>
                  <a:lnTo>
                    <a:pt x="188564" y="427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72" name="SMARTPenAnnotation152"/>
            <p:cNvSpPr/>
            <p:nvPr/>
          </p:nvSpPr>
          <p:spPr>
            <a:xfrm>
              <a:off x="2257577" y="1714500"/>
              <a:ext cx="2142408" cy="2639972"/>
            </a:xfrm>
            <a:custGeom>
              <a:avLst/>
              <a:gdLst/>
              <a:ahLst/>
              <a:cxnLst/>
              <a:rect l="0" t="0" r="0" b="0"/>
              <a:pathLst>
                <a:path w="2142408" h="2639972">
                  <a:moveTo>
                    <a:pt x="694220" y="0"/>
                  </a:moveTo>
                  <a:lnTo>
                    <a:pt x="686839" y="7380"/>
                  </a:lnTo>
                  <a:lnTo>
                    <a:pt x="683637" y="8042"/>
                  </a:lnTo>
                  <a:lnTo>
                    <a:pt x="681450" y="8219"/>
                  </a:lnTo>
                  <a:lnTo>
                    <a:pt x="679039" y="9289"/>
                  </a:lnTo>
                  <a:lnTo>
                    <a:pt x="649657" y="28714"/>
                  </a:lnTo>
                  <a:lnTo>
                    <a:pt x="625040" y="49665"/>
                  </a:lnTo>
                  <a:lnTo>
                    <a:pt x="608317" y="62023"/>
                  </a:lnTo>
                  <a:lnTo>
                    <a:pt x="546472" y="114034"/>
                  </a:lnTo>
                  <a:lnTo>
                    <a:pt x="488362" y="164220"/>
                  </a:lnTo>
                  <a:lnTo>
                    <a:pt x="419735" y="222963"/>
                  </a:lnTo>
                  <a:lnTo>
                    <a:pt x="360756" y="274327"/>
                  </a:lnTo>
                  <a:lnTo>
                    <a:pt x="299936" y="341113"/>
                  </a:lnTo>
                  <a:lnTo>
                    <a:pt x="235330" y="402802"/>
                  </a:lnTo>
                  <a:lnTo>
                    <a:pt x="173420" y="462908"/>
                  </a:lnTo>
                  <a:lnTo>
                    <a:pt x="139967" y="497203"/>
                  </a:lnTo>
                  <a:lnTo>
                    <a:pt x="125940" y="513396"/>
                  </a:lnTo>
                  <a:lnTo>
                    <a:pt x="96192" y="541854"/>
                  </a:lnTo>
                  <a:lnTo>
                    <a:pt x="32256" y="611426"/>
                  </a:lnTo>
                  <a:lnTo>
                    <a:pt x="14640" y="635518"/>
                  </a:lnTo>
                  <a:lnTo>
                    <a:pt x="11614" y="637991"/>
                  </a:lnTo>
                  <a:lnTo>
                    <a:pt x="8644" y="639640"/>
                  </a:lnTo>
                  <a:lnTo>
                    <a:pt x="5712" y="640739"/>
                  </a:lnTo>
                  <a:lnTo>
                    <a:pt x="3757" y="642424"/>
                  </a:lnTo>
                  <a:lnTo>
                    <a:pt x="2454" y="644500"/>
                  </a:lnTo>
                  <a:lnTo>
                    <a:pt x="0" y="651099"/>
                  </a:lnTo>
                  <a:lnTo>
                    <a:pt x="7674" y="644585"/>
                  </a:lnTo>
                  <a:lnTo>
                    <a:pt x="21322" y="635911"/>
                  </a:lnTo>
                  <a:lnTo>
                    <a:pt x="107434" y="557015"/>
                  </a:lnTo>
                  <a:lnTo>
                    <a:pt x="172295" y="511784"/>
                  </a:lnTo>
                  <a:lnTo>
                    <a:pt x="233195" y="468123"/>
                  </a:lnTo>
                  <a:lnTo>
                    <a:pt x="334341" y="400005"/>
                  </a:lnTo>
                  <a:lnTo>
                    <a:pt x="390210" y="365746"/>
                  </a:lnTo>
                  <a:lnTo>
                    <a:pt x="444441" y="326915"/>
                  </a:lnTo>
                  <a:lnTo>
                    <a:pt x="501254" y="294348"/>
                  </a:lnTo>
                  <a:lnTo>
                    <a:pt x="560316" y="257500"/>
                  </a:lnTo>
                  <a:lnTo>
                    <a:pt x="615492" y="225521"/>
                  </a:lnTo>
                  <a:lnTo>
                    <a:pt x="672586" y="193397"/>
                  </a:lnTo>
                  <a:lnTo>
                    <a:pt x="731731" y="164300"/>
                  </a:lnTo>
                  <a:lnTo>
                    <a:pt x="786932" y="137581"/>
                  </a:lnTo>
                  <a:lnTo>
                    <a:pt x="850893" y="103905"/>
                  </a:lnTo>
                  <a:lnTo>
                    <a:pt x="912493" y="77921"/>
                  </a:lnTo>
                  <a:lnTo>
                    <a:pt x="973648" y="49631"/>
                  </a:lnTo>
                  <a:lnTo>
                    <a:pt x="1035579" y="28486"/>
                  </a:lnTo>
                  <a:lnTo>
                    <a:pt x="1055125" y="26264"/>
                  </a:lnTo>
                  <a:lnTo>
                    <a:pt x="1058648" y="27034"/>
                  </a:lnTo>
                  <a:lnTo>
                    <a:pt x="1069541" y="33146"/>
                  </a:lnTo>
                  <a:lnTo>
                    <a:pt x="1069212" y="35432"/>
                  </a:lnTo>
                  <a:lnTo>
                    <a:pt x="1066305" y="43052"/>
                  </a:lnTo>
                  <a:lnTo>
                    <a:pt x="1054763" y="58053"/>
                  </a:lnTo>
                  <a:lnTo>
                    <a:pt x="973543" y="125091"/>
                  </a:lnTo>
                  <a:lnTo>
                    <a:pt x="915659" y="169030"/>
                  </a:lnTo>
                  <a:lnTo>
                    <a:pt x="852296" y="216939"/>
                  </a:lnTo>
                  <a:lnTo>
                    <a:pt x="776139" y="271981"/>
                  </a:lnTo>
                  <a:lnTo>
                    <a:pt x="721350" y="314478"/>
                  </a:lnTo>
                  <a:lnTo>
                    <a:pt x="644793" y="377396"/>
                  </a:lnTo>
                  <a:lnTo>
                    <a:pt x="586336" y="423077"/>
                  </a:lnTo>
                  <a:lnTo>
                    <a:pt x="532397" y="472383"/>
                  </a:lnTo>
                  <a:lnTo>
                    <a:pt x="480220" y="522235"/>
                  </a:lnTo>
                  <a:lnTo>
                    <a:pt x="413929" y="584769"/>
                  </a:lnTo>
                  <a:lnTo>
                    <a:pt x="354691" y="647322"/>
                  </a:lnTo>
                  <a:lnTo>
                    <a:pt x="294673" y="710589"/>
                  </a:lnTo>
                  <a:lnTo>
                    <a:pt x="236053" y="786922"/>
                  </a:lnTo>
                  <a:lnTo>
                    <a:pt x="213581" y="815770"/>
                  </a:lnTo>
                  <a:lnTo>
                    <a:pt x="204626" y="837273"/>
                  </a:lnTo>
                  <a:lnTo>
                    <a:pt x="200398" y="844561"/>
                  </a:lnTo>
                  <a:lnTo>
                    <a:pt x="197460" y="855391"/>
                  </a:lnTo>
                  <a:lnTo>
                    <a:pt x="198264" y="856010"/>
                  </a:lnTo>
                  <a:lnTo>
                    <a:pt x="201698" y="856699"/>
                  </a:lnTo>
                  <a:lnTo>
                    <a:pt x="208939" y="854465"/>
                  </a:lnTo>
                  <a:lnTo>
                    <a:pt x="213537" y="852536"/>
                  </a:lnTo>
                  <a:lnTo>
                    <a:pt x="217554" y="849344"/>
                  </a:lnTo>
                  <a:lnTo>
                    <a:pt x="235927" y="830535"/>
                  </a:lnTo>
                  <a:lnTo>
                    <a:pt x="292471" y="785290"/>
                  </a:lnTo>
                  <a:lnTo>
                    <a:pt x="350520" y="731074"/>
                  </a:lnTo>
                  <a:lnTo>
                    <a:pt x="412863" y="683172"/>
                  </a:lnTo>
                  <a:lnTo>
                    <a:pt x="463217" y="639618"/>
                  </a:lnTo>
                  <a:lnTo>
                    <a:pt x="519412" y="590519"/>
                  </a:lnTo>
                  <a:lnTo>
                    <a:pt x="584322" y="542316"/>
                  </a:lnTo>
                  <a:lnTo>
                    <a:pt x="629184" y="511539"/>
                  </a:lnTo>
                  <a:lnTo>
                    <a:pt x="698234" y="462082"/>
                  </a:lnTo>
                  <a:lnTo>
                    <a:pt x="747439" y="428255"/>
                  </a:lnTo>
                  <a:lnTo>
                    <a:pt x="797883" y="396710"/>
                  </a:lnTo>
                  <a:lnTo>
                    <a:pt x="848877" y="365863"/>
                  </a:lnTo>
                  <a:lnTo>
                    <a:pt x="925782" y="317319"/>
                  </a:lnTo>
                  <a:lnTo>
                    <a:pt x="977159" y="287080"/>
                  </a:lnTo>
                  <a:lnTo>
                    <a:pt x="1031108" y="257766"/>
                  </a:lnTo>
                  <a:lnTo>
                    <a:pt x="1112491" y="214487"/>
                  </a:lnTo>
                  <a:lnTo>
                    <a:pt x="1164916" y="186767"/>
                  </a:lnTo>
                  <a:lnTo>
                    <a:pt x="1289640" y="126242"/>
                  </a:lnTo>
                  <a:lnTo>
                    <a:pt x="1336359" y="105637"/>
                  </a:lnTo>
                  <a:lnTo>
                    <a:pt x="1402961" y="80512"/>
                  </a:lnTo>
                  <a:lnTo>
                    <a:pt x="1464922" y="61003"/>
                  </a:lnTo>
                  <a:lnTo>
                    <a:pt x="1520429" y="43157"/>
                  </a:lnTo>
                  <a:lnTo>
                    <a:pt x="1581851" y="24611"/>
                  </a:lnTo>
                  <a:lnTo>
                    <a:pt x="1647502" y="10419"/>
                  </a:lnTo>
                  <a:lnTo>
                    <a:pt x="1667448" y="9119"/>
                  </a:lnTo>
                  <a:lnTo>
                    <a:pt x="1671651" y="9889"/>
                  </a:lnTo>
                  <a:lnTo>
                    <a:pt x="1674453" y="11355"/>
                  </a:lnTo>
                  <a:lnTo>
                    <a:pt x="1676321" y="13285"/>
                  </a:lnTo>
                  <a:lnTo>
                    <a:pt x="1677567" y="15524"/>
                  </a:lnTo>
                  <a:lnTo>
                    <a:pt x="1678951" y="20552"/>
                  </a:lnTo>
                  <a:lnTo>
                    <a:pt x="1678367" y="23226"/>
                  </a:lnTo>
                  <a:lnTo>
                    <a:pt x="1663477" y="46297"/>
                  </a:lnTo>
                  <a:lnTo>
                    <a:pt x="1648241" y="58994"/>
                  </a:lnTo>
                  <a:lnTo>
                    <a:pt x="1582685" y="106073"/>
                  </a:lnTo>
                  <a:lnTo>
                    <a:pt x="1518901" y="149222"/>
                  </a:lnTo>
                  <a:lnTo>
                    <a:pt x="1457153" y="187618"/>
                  </a:lnTo>
                  <a:lnTo>
                    <a:pt x="1395148" y="233708"/>
                  </a:lnTo>
                  <a:lnTo>
                    <a:pt x="1329998" y="279008"/>
                  </a:lnTo>
                  <a:lnTo>
                    <a:pt x="1257884" y="327144"/>
                  </a:lnTo>
                  <a:lnTo>
                    <a:pt x="1207627" y="363202"/>
                  </a:lnTo>
                  <a:lnTo>
                    <a:pt x="1156716" y="400500"/>
                  </a:lnTo>
                  <a:lnTo>
                    <a:pt x="1105514" y="436128"/>
                  </a:lnTo>
                  <a:lnTo>
                    <a:pt x="1056722" y="473552"/>
                  </a:lnTo>
                  <a:lnTo>
                    <a:pt x="983873" y="532106"/>
                  </a:lnTo>
                  <a:lnTo>
                    <a:pt x="935350" y="570819"/>
                  </a:lnTo>
                  <a:lnTo>
                    <a:pt x="869594" y="625696"/>
                  </a:lnTo>
                  <a:lnTo>
                    <a:pt x="700367" y="771131"/>
                  </a:lnTo>
                  <a:lnTo>
                    <a:pt x="644606" y="822843"/>
                  </a:lnTo>
                  <a:lnTo>
                    <a:pt x="587300" y="884672"/>
                  </a:lnTo>
                  <a:lnTo>
                    <a:pt x="525999" y="952560"/>
                  </a:lnTo>
                  <a:lnTo>
                    <a:pt x="463641" y="1028405"/>
                  </a:lnTo>
                  <a:lnTo>
                    <a:pt x="453628" y="1044761"/>
                  </a:lnTo>
                  <a:lnTo>
                    <a:pt x="444660" y="1068244"/>
                  </a:lnTo>
                  <a:lnTo>
                    <a:pt x="440429" y="1075802"/>
                  </a:lnTo>
                  <a:lnTo>
                    <a:pt x="438549" y="1082337"/>
                  </a:lnTo>
                  <a:lnTo>
                    <a:pt x="439000" y="1084460"/>
                  </a:lnTo>
                  <a:lnTo>
                    <a:pt x="440254" y="1085876"/>
                  </a:lnTo>
                  <a:lnTo>
                    <a:pt x="442041" y="1086820"/>
                  </a:lnTo>
                  <a:lnTo>
                    <a:pt x="446568" y="1087868"/>
                  </a:lnTo>
                  <a:lnTo>
                    <a:pt x="457235" y="1088541"/>
                  </a:lnTo>
                  <a:lnTo>
                    <a:pt x="460983" y="1086692"/>
                  </a:lnTo>
                  <a:lnTo>
                    <a:pt x="536714" y="1027813"/>
                  </a:lnTo>
                  <a:lnTo>
                    <a:pt x="589553" y="994234"/>
                  </a:lnTo>
                  <a:lnTo>
                    <a:pt x="653648" y="946397"/>
                  </a:lnTo>
                  <a:lnTo>
                    <a:pt x="813272" y="829749"/>
                  </a:lnTo>
                  <a:lnTo>
                    <a:pt x="857939" y="798990"/>
                  </a:lnTo>
                  <a:lnTo>
                    <a:pt x="903192" y="768491"/>
                  </a:lnTo>
                  <a:lnTo>
                    <a:pt x="948704" y="735886"/>
                  </a:lnTo>
                  <a:lnTo>
                    <a:pt x="996872" y="704885"/>
                  </a:lnTo>
                  <a:lnTo>
                    <a:pt x="1129081" y="625871"/>
                  </a:lnTo>
                  <a:lnTo>
                    <a:pt x="1344448" y="501368"/>
                  </a:lnTo>
                  <a:lnTo>
                    <a:pt x="1399135" y="474608"/>
                  </a:lnTo>
                  <a:lnTo>
                    <a:pt x="1453286" y="450014"/>
                  </a:lnTo>
                  <a:lnTo>
                    <a:pt x="1552678" y="403181"/>
                  </a:lnTo>
                  <a:lnTo>
                    <a:pt x="1602490" y="381121"/>
                  </a:lnTo>
                  <a:lnTo>
                    <a:pt x="1795843" y="301092"/>
                  </a:lnTo>
                  <a:lnTo>
                    <a:pt x="1849302" y="282146"/>
                  </a:lnTo>
                  <a:lnTo>
                    <a:pt x="1907975" y="266729"/>
                  </a:lnTo>
                  <a:lnTo>
                    <a:pt x="1970459" y="251228"/>
                  </a:lnTo>
                  <a:lnTo>
                    <a:pt x="2007604" y="248756"/>
                  </a:lnTo>
                  <a:lnTo>
                    <a:pt x="2008912" y="249657"/>
                  </a:lnTo>
                  <a:lnTo>
                    <a:pt x="2008831" y="251210"/>
                  </a:lnTo>
                  <a:lnTo>
                    <a:pt x="2007825" y="253198"/>
                  </a:lnTo>
                  <a:lnTo>
                    <a:pt x="1998413" y="264186"/>
                  </a:lnTo>
                  <a:lnTo>
                    <a:pt x="1947956" y="310465"/>
                  </a:lnTo>
                  <a:lnTo>
                    <a:pt x="1882035" y="354256"/>
                  </a:lnTo>
                  <a:lnTo>
                    <a:pt x="1830708" y="386587"/>
                  </a:lnTo>
                  <a:lnTo>
                    <a:pt x="1753631" y="431645"/>
                  </a:lnTo>
                  <a:lnTo>
                    <a:pt x="1694131" y="470371"/>
                  </a:lnTo>
                  <a:lnTo>
                    <a:pt x="1629723" y="512008"/>
                  </a:lnTo>
                  <a:lnTo>
                    <a:pt x="1566931" y="559058"/>
                  </a:lnTo>
                  <a:lnTo>
                    <a:pt x="1521194" y="592323"/>
                  </a:lnTo>
                  <a:lnTo>
                    <a:pt x="1447249" y="643180"/>
                  </a:lnTo>
                  <a:lnTo>
                    <a:pt x="1396565" y="678288"/>
                  </a:lnTo>
                  <a:lnTo>
                    <a:pt x="1319834" y="734585"/>
                  </a:lnTo>
                  <a:lnTo>
                    <a:pt x="1268498" y="770347"/>
                  </a:lnTo>
                  <a:lnTo>
                    <a:pt x="1214568" y="810371"/>
                  </a:lnTo>
                  <a:lnTo>
                    <a:pt x="1106885" y="893604"/>
                  </a:lnTo>
                  <a:lnTo>
                    <a:pt x="1057331" y="934049"/>
                  </a:lnTo>
                  <a:lnTo>
                    <a:pt x="1009908" y="973298"/>
                  </a:lnTo>
                  <a:lnTo>
                    <a:pt x="941321" y="1027524"/>
                  </a:lnTo>
                  <a:lnTo>
                    <a:pt x="879301" y="1079786"/>
                  </a:lnTo>
                  <a:lnTo>
                    <a:pt x="825259" y="1130514"/>
                  </a:lnTo>
                  <a:lnTo>
                    <a:pt x="749212" y="1205349"/>
                  </a:lnTo>
                  <a:lnTo>
                    <a:pt x="674781" y="1286993"/>
                  </a:lnTo>
                  <a:lnTo>
                    <a:pt x="613290" y="1368239"/>
                  </a:lnTo>
                  <a:lnTo>
                    <a:pt x="598012" y="1393796"/>
                  </a:lnTo>
                  <a:lnTo>
                    <a:pt x="594311" y="1405595"/>
                  </a:lnTo>
                  <a:lnTo>
                    <a:pt x="593324" y="1411408"/>
                  </a:lnTo>
                  <a:lnTo>
                    <a:pt x="593618" y="1415283"/>
                  </a:lnTo>
                  <a:lnTo>
                    <a:pt x="594767" y="1417867"/>
                  </a:lnTo>
                  <a:lnTo>
                    <a:pt x="596486" y="1419590"/>
                  </a:lnTo>
                  <a:lnTo>
                    <a:pt x="597631" y="1421690"/>
                  </a:lnTo>
                  <a:lnTo>
                    <a:pt x="598904" y="1426565"/>
                  </a:lnTo>
                  <a:lnTo>
                    <a:pt x="600196" y="1428246"/>
                  </a:lnTo>
                  <a:lnTo>
                    <a:pt x="602010" y="1429366"/>
                  </a:lnTo>
                  <a:lnTo>
                    <a:pt x="604171" y="1430113"/>
                  </a:lnTo>
                  <a:lnTo>
                    <a:pt x="616316" y="1431164"/>
                  </a:lnTo>
                  <a:lnTo>
                    <a:pt x="626576" y="1428870"/>
                  </a:lnTo>
                  <a:lnTo>
                    <a:pt x="638439" y="1423723"/>
                  </a:lnTo>
                  <a:lnTo>
                    <a:pt x="701252" y="1385910"/>
                  </a:lnTo>
                  <a:lnTo>
                    <a:pt x="759140" y="1345509"/>
                  </a:lnTo>
                  <a:lnTo>
                    <a:pt x="817181" y="1308978"/>
                  </a:lnTo>
                  <a:lnTo>
                    <a:pt x="869083" y="1273988"/>
                  </a:lnTo>
                  <a:lnTo>
                    <a:pt x="1026776" y="1162873"/>
                  </a:lnTo>
                  <a:lnTo>
                    <a:pt x="1091629" y="1119149"/>
                  </a:lnTo>
                  <a:lnTo>
                    <a:pt x="1155400" y="1071374"/>
                  </a:lnTo>
                  <a:lnTo>
                    <a:pt x="1203036" y="1041316"/>
                  </a:lnTo>
                  <a:lnTo>
                    <a:pt x="1252783" y="1012082"/>
                  </a:lnTo>
                  <a:lnTo>
                    <a:pt x="1302515" y="983214"/>
                  </a:lnTo>
                  <a:lnTo>
                    <a:pt x="1374306" y="940186"/>
                  </a:lnTo>
                  <a:lnTo>
                    <a:pt x="1424153" y="911573"/>
                  </a:lnTo>
                  <a:lnTo>
                    <a:pt x="1472342" y="885521"/>
                  </a:lnTo>
                  <a:lnTo>
                    <a:pt x="1519160" y="860289"/>
                  </a:lnTo>
                  <a:lnTo>
                    <a:pt x="1565367" y="833201"/>
                  </a:lnTo>
                  <a:lnTo>
                    <a:pt x="1629671" y="800276"/>
                  </a:lnTo>
                  <a:lnTo>
                    <a:pt x="1695503" y="772424"/>
                  </a:lnTo>
                  <a:lnTo>
                    <a:pt x="1758717" y="746073"/>
                  </a:lnTo>
                  <a:lnTo>
                    <a:pt x="1832967" y="712522"/>
                  </a:lnTo>
                  <a:lnTo>
                    <a:pt x="1915353" y="680593"/>
                  </a:lnTo>
                  <a:lnTo>
                    <a:pt x="1979095" y="654117"/>
                  </a:lnTo>
                  <a:lnTo>
                    <a:pt x="2048115" y="631660"/>
                  </a:lnTo>
                  <a:lnTo>
                    <a:pt x="2065125" y="627530"/>
                  </a:lnTo>
                  <a:lnTo>
                    <a:pt x="2088341" y="625945"/>
                  </a:lnTo>
                  <a:lnTo>
                    <a:pt x="2089406" y="626846"/>
                  </a:lnTo>
                  <a:lnTo>
                    <a:pt x="2090117" y="628400"/>
                  </a:lnTo>
                  <a:lnTo>
                    <a:pt x="2090590" y="630388"/>
                  </a:lnTo>
                  <a:lnTo>
                    <a:pt x="2089954" y="632666"/>
                  </a:lnTo>
                  <a:lnTo>
                    <a:pt x="2086706" y="637737"/>
                  </a:lnTo>
                  <a:lnTo>
                    <a:pt x="2047498" y="666344"/>
                  </a:lnTo>
                  <a:lnTo>
                    <a:pt x="1984467" y="703769"/>
                  </a:lnTo>
                  <a:lnTo>
                    <a:pt x="1919257" y="741948"/>
                  </a:lnTo>
                  <a:lnTo>
                    <a:pt x="1845452" y="780287"/>
                  </a:lnTo>
                  <a:lnTo>
                    <a:pt x="1752991" y="834791"/>
                  </a:lnTo>
                  <a:lnTo>
                    <a:pt x="1698492" y="868798"/>
                  </a:lnTo>
                  <a:lnTo>
                    <a:pt x="1646150" y="903005"/>
                  </a:lnTo>
                  <a:lnTo>
                    <a:pt x="1589895" y="937270"/>
                  </a:lnTo>
                  <a:lnTo>
                    <a:pt x="1495185" y="1001290"/>
                  </a:lnTo>
                  <a:lnTo>
                    <a:pt x="1432321" y="1043082"/>
                  </a:lnTo>
                  <a:lnTo>
                    <a:pt x="1377356" y="1074812"/>
                  </a:lnTo>
                  <a:lnTo>
                    <a:pt x="1372529" y="1076586"/>
                  </a:lnTo>
                  <a:lnTo>
                    <a:pt x="1369311" y="1078722"/>
                  </a:lnTo>
                  <a:lnTo>
                    <a:pt x="1367166" y="1081097"/>
                  </a:lnTo>
                  <a:lnTo>
                    <a:pt x="1365735" y="1083634"/>
                  </a:lnTo>
                  <a:lnTo>
                    <a:pt x="1364782" y="1084373"/>
                  </a:lnTo>
                  <a:lnTo>
                    <a:pt x="1364146" y="1083912"/>
                  </a:lnTo>
                  <a:lnTo>
                    <a:pt x="1363722" y="1082653"/>
                  </a:lnTo>
                  <a:lnTo>
                    <a:pt x="1365345" y="1080861"/>
                  </a:lnTo>
                  <a:lnTo>
                    <a:pt x="1426317" y="1045055"/>
                  </a:lnTo>
                  <a:lnTo>
                    <a:pt x="1487329" y="1011274"/>
                  </a:lnTo>
                  <a:lnTo>
                    <a:pt x="1543210" y="983806"/>
                  </a:lnTo>
                  <a:lnTo>
                    <a:pt x="1604660" y="955697"/>
                  </a:lnTo>
                  <a:lnTo>
                    <a:pt x="1664035" y="931800"/>
                  </a:lnTo>
                  <a:lnTo>
                    <a:pt x="1715980" y="911275"/>
                  </a:lnTo>
                  <a:lnTo>
                    <a:pt x="1778204" y="895691"/>
                  </a:lnTo>
                  <a:lnTo>
                    <a:pt x="1834841" y="891701"/>
                  </a:lnTo>
                  <a:lnTo>
                    <a:pt x="1838491" y="892600"/>
                  </a:lnTo>
                  <a:lnTo>
                    <a:pt x="1845088" y="896138"/>
                  </a:lnTo>
                  <a:lnTo>
                    <a:pt x="1847227" y="898415"/>
                  </a:lnTo>
                  <a:lnTo>
                    <a:pt x="1848654" y="900886"/>
                  </a:lnTo>
                  <a:lnTo>
                    <a:pt x="1849606" y="903485"/>
                  </a:lnTo>
                  <a:lnTo>
                    <a:pt x="1849287" y="907124"/>
                  </a:lnTo>
                  <a:lnTo>
                    <a:pt x="1844288" y="921346"/>
                  </a:lnTo>
                  <a:lnTo>
                    <a:pt x="1839409" y="932092"/>
                  </a:lnTo>
                  <a:lnTo>
                    <a:pt x="1828985" y="943218"/>
                  </a:lnTo>
                  <a:lnTo>
                    <a:pt x="1764620" y="1002374"/>
                  </a:lnTo>
                  <a:lnTo>
                    <a:pt x="1720062" y="1033958"/>
                  </a:lnTo>
                  <a:lnTo>
                    <a:pt x="1709585" y="1045642"/>
                  </a:lnTo>
                  <a:lnTo>
                    <a:pt x="1699648" y="1059563"/>
                  </a:lnTo>
                  <a:lnTo>
                    <a:pt x="1698290" y="1064007"/>
                  </a:lnTo>
                  <a:lnTo>
                    <a:pt x="1697928" y="1066525"/>
                  </a:lnTo>
                  <a:lnTo>
                    <a:pt x="1698638" y="1067251"/>
                  </a:lnTo>
                  <a:lnTo>
                    <a:pt x="1700065" y="1066783"/>
                  </a:lnTo>
                  <a:lnTo>
                    <a:pt x="1701968" y="1065519"/>
                  </a:lnTo>
                  <a:lnTo>
                    <a:pt x="1706623" y="1064114"/>
                  </a:lnTo>
                  <a:lnTo>
                    <a:pt x="1709198" y="1063739"/>
                  </a:lnTo>
                  <a:lnTo>
                    <a:pt x="1739753" y="1049450"/>
                  </a:lnTo>
                  <a:lnTo>
                    <a:pt x="1806113" y="1017084"/>
                  </a:lnTo>
                  <a:lnTo>
                    <a:pt x="1882042" y="988670"/>
                  </a:lnTo>
                  <a:lnTo>
                    <a:pt x="1944852" y="973626"/>
                  </a:lnTo>
                  <a:lnTo>
                    <a:pt x="1998463" y="967127"/>
                  </a:lnTo>
                  <a:lnTo>
                    <a:pt x="2024453" y="964186"/>
                  </a:lnTo>
                  <a:lnTo>
                    <a:pt x="2045530" y="966054"/>
                  </a:lnTo>
                  <a:lnTo>
                    <a:pt x="2068910" y="972461"/>
                  </a:lnTo>
                  <a:lnTo>
                    <a:pt x="2073595" y="975967"/>
                  </a:lnTo>
                  <a:lnTo>
                    <a:pt x="2076718" y="980210"/>
                  </a:lnTo>
                  <a:lnTo>
                    <a:pt x="2080189" y="990004"/>
                  </a:lnTo>
                  <a:lnTo>
                    <a:pt x="2081731" y="1000706"/>
                  </a:lnTo>
                  <a:lnTo>
                    <a:pt x="2080238" y="1007180"/>
                  </a:lnTo>
                  <a:lnTo>
                    <a:pt x="2073498" y="1021993"/>
                  </a:lnTo>
                  <a:lnTo>
                    <a:pt x="2045853" y="1061629"/>
                  </a:lnTo>
                  <a:lnTo>
                    <a:pt x="1989083" y="1122030"/>
                  </a:lnTo>
                  <a:lnTo>
                    <a:pt x="1933893" y="1170819"/>
                  </a:lnTo>
                  <a:lnTo>
                    <a:pt x="1867425" y="1233176"/>
                  </a:lnTo>
                  <a:lnTo>
                    <a:pt x="1801909" y="1293584"/>
                  </a:lnTo>
                  <a:lnTo>
                    <a:pt x="1757918" y="1336608"/>
                  </a:lnTo>
                  <a:lnTo>
                    <a:pt x="1766522" y="1337102"/>
                  </a:lnTo>
                  <a:lnTo>
                    <a:pt x="1775953" y="1334677"/>
                  </a:lnTo>
                  <a:lnTo>
                    <a:pt x="1826029" y="1315299"/>
                  </a:lnTo>
                  <a:lnTo>
                    <a:pt x="1856878" y="1312080"/>
                  </a:lnTo>
                  <a:lnTo>
                    <a:pt x="1861755" y="1312870"/>
                  </a:lnTo>
                  <a:lnTo>
                    <a:pt x="1869715" y="1316288"/>
                  </a:lnTo>
                  <a:lnTo>
                    <a:pt x="1871265" y="1320438"/>
                  </a:lnTo>
                  <a:lnTo>
                    <a:pt x="1871347" y="1326062"/>
                  </a:lnTo>
                  <a:lnTo>
                    <a:pt x="1868898" y="1338978"/>
                  </a:lnTo>
                  <a:lnTo>
                    <a:pt x="1852327" y="1377687"/>
                  </a:lnTo>
                  <a:lnTo>
                    <a:pt x="1796033" y="1459803"/>
                  </a:lnTo>
                  <a:lnTo>
                    <a:pt x="1730584" y="1534051"/>
                  </a:lnTo>
                  <a:lnTo>
                    <a:pt x="1666779" y="1604906"/>
                  </a:lnTo>
                  <a:lnTo>
                    <a:pt x="1598232" y="1683579"/>
                  </a:lnTo>
                  <a:lnTo>
                    <a:pt x="1591303" y="1693772"/>
                  </a:lnTo>
                  <a:lnTo>
                    <a:pt x="1586855" y="1703526"/>
                  </a:lnTo>
                  <a:lnTo>
                    <a:pt x="1588395" y="1704326"/>
                  </a:lnTo>
                  <a:lnTo>
                    <a:pt x="1595186" y="1705216"/>
                  </a:lnTo>
                  <a:lnTo>
                    <a:pt x="1598711" y="1704500"/>
                  </a:lnTo>
                  <a:lnTo>
                    <a:pt x="1642168" y="1685757"/>
                  </a:lnTo>
                  <a:lnTo>
                    <a:pt x="1648130" y="1684861"/>
                  </a:lnTo>
                  <a:lnTo>
                    <a:pt x="1659835" y="1686404"/>
                  </a:lnTo>
                  <a:lnTo>
                    <a:pt x="1668848" y="1690265"/>
                  </a:lnTo>
                  <a:lnTo>
                    <a:pt x="1672584" y="1692628"/>
                  </a:lnTo>
                  <a:lnTo>
                    <a:pt x="1673170" y="1696109"/>
                  </a:lnTo>
                  <a:lnTo>
                    <a:pt x="1671656" y="1700334"/>
                  </a:lnTo>
                  <a:lnTo>
                    <a:pt x="1665846" y="1711061"/>
                  </a:lnTo>
                  <a:lnTo>
                    <a:pt x="1636447" y="1787425"/>
                  </a:lnTo>
                  <a:lnTo>
                    <a:pt x="1623527" y="1818349"/>
                  </a:lnTo>
                  <a:lnTo>
                    <a:pt x="1577834" y="1895968"/>
                  </a:lnTo>
                  <a:lnTo>
                    <a:pt x="1543735" y="1968572"/>
                  </a:lnTo>
                  <a:lnTo>
                    <a:pt x="1526000" y="1999965"/>
                  </a:lnTo>
                  <a:lnTo>
                    <a:pt x="1516338" y="2014728"/>
                  </a:lnTo>
                  <a:lnTo>
                    <a:pt x="1512044" y="2027640"/>
                  </a:lnTo>
                  <a:lnTo>
                    <a:pt x="1511851" y="2031844"/>
                  </a:lnTo>
                  <a:lnTo>
                    <a:pt x="1512675" y="2034648"/>
                  </a:lnTo>
                  <a:lnTo>
                    <a:pt x="1514177" y="2036517"/>
                  </a:lnTo>
                  <a:lnTo>
                    <a:pt x="1516131" y="2037763"/>
                  </a:lnTo>
                  <a:lnTo>
                    <a:pt x="1520841" y="2039147"/>
                  </a:lnTo>
                  <a:lnTo>
                    <a:pt x="1528650" y="2037222"/>
                  </a:lnTo>
                  <a:lnTo>
                    <a:pt x="1604938" y="2005941"/>
                  </a:lnTo>
                  <a:lnTo>
                    <a:pt x="1612833" y="2003092"/>
                  </a:lnTo>
                  <a:lnTo>
                    <a:pt x="1619049" y="2002144"/>
                  </a:lnTo>
                  <a:lnTo>
                    <a:pt x="1624145" y="2002465"/>
                  </a:lnTo>
                  <a:lnTo>
                    <a:pt x="1638408" y="2007468"/>
                  </a:lnTo>
                  <a:lnTo>
                    <a:pt x="1643719" y="2009824"/>
                  </a:lnTo>
                  <a:lnTo>
                    <a:pt x="1647259" y="2013300"/>
                  </a:lnTo>
                  <a:lnTo>
                    <a:pt x="1649619" y="2017522"/>
                  </a:lnTo>
                  <a:lnTo>
                    <a:pt x="1657959" y="2047089"/>
                  </a:lnTo>
                  <a:lnTo>
                    <a:pt x="1658170" y="2067740"/>
                  </a:lnTo>
                  <a:lnTo>
                    <a:pt x="1645351" y="2144032"/>
                  </a:lnTo>
                  <a:lnTo>
                    <a:pt x="1630472" y="2214682"/>
                  </a:lnTo>
                  <a:lnTo>
                    <a:pt x="1615794" y="2269195"/>
                  </a:lnTo>
                  <a:lnTo>
                    <a:pt x="1611590" y="2347824"/>
                  </a:lnTo>
                  <a:lnTo>
                    <a:pt x="1611552" y="2353886"/>
                  </a:lnTo>
                  <a:lnTo>
                    <a:pt x="1612480" y="2358880"/>
                  </a:lnTo>
                  <a:lnTo>
                    <a:pt x="1616050" y="2366968"/>
                  </a:lnTo>
                  <a:lnTo>
                    <a:pt x="1626104" y="2379922"/>
                  </a:lnTo>
                  <a:lnTo>
                    <a:pt x="1631630" y="2385845"/>
                  </a:lnTo>
                  <a:lnTo>
                    <a:pt x="1633485" y="2388759"/>
                  </a:lnTo>
                  <a:lnTo>
                    <a:pt x="1643713" y="2411896"/>
                  </a:lnTo>
                  <a:lnTo>
                    <a:pt x="1648982" y="2419106"/>
                  </a:lnTo>
                  <a:lnTo>
                    <a:pt x="1651959" y="2430566"/>
                  </a:lnTo>
                  <a:lnTo>
                    <a:pt x="1652752" y="2437622"/>
                  </a:lnTo>
                  <a:lnTo>
                    <a:pt x="1651094" y="2450543"/>
                  </a:lnTo>
                  <a:lnTo>
                    <a:pt x="1648135" y="2463587"/>
                  </a:lnTo>
                  <a:lnTo>
                    <a:pt x="1643696" y="2495245"/>
                  </a:lnTo>
                  <a:lnTo>
                    <a:pt x="1639121" y="2517967"/>
                  </a:lnTo>
                  <a:lnTo>
                    <a:pt x="1637099" y="2530701"/>
                  </a:lnTo>
                  <a:lnTo>
                    <a:pt x="1630579" y="2554398"/>
                  </a:lnTo>
                  <a:lnTo>
                    <a:pt x="1629009" y="2568322"/>
                  </a:lnTo>
                  <a:lnTo>
                    <a:pt x="1629833" y="2569465"/>
                  </a:lnTo>
                  <a:lnTo>
                    <a:pt x="1631334" y="2570226"/>
                  </a:lnTo>
                  <a:lnTo>
                    <a:pt x="1636037" y="2571449"/>
                  </a:lnTo>
                  <a:lnTo>
                    <a:pt x="1639220" y="2569076"/>
                  </a:lnTo>
                  <a:lnTo>
                    <a:pt x="1641403" y="2567109"/>
                  </a:lnTo>
                  <a:lnTo>
                    <a:pt x="1649025" y="2555240"/>
                  </a:lnTo>
                  <a:lnTo>
                    <a:pt x="1651978" y="2545045"/>
                  </a:lnTo>
                  <a:lnTo>
                    <a:pt x="1654243" y="2534163"/>
                  </a:lnTo>
                  <a:lnTo>
                    <a:pt x="1660873" y="2518280"/>
                  </a:lnTo>
                  <a:lnTo>
                    <a:pt x="1667918" y="2507117"/>
                  </a:lnTo>
                  <a:lnTo>
                    <a:pt x="1669899" y="2500797"/>
                  </a:lnTo>
                  <a:lnTo>
                    <a:pt x="1671380" y="2498730"/>
                  </a:lnTo>
                  <a:lnTo>
                    <a:pt x="1673321" y="2497352"/>
                  </a:lnTo>
                  <a:lnTo>
                    <a:pt x="1678727" y="2495141"/>
                  </a:lnTo>
                  <a:lnTo>
                    <a:pt x="1676926" y="2497379"/>
                  </a:lnTo>
                  <a:lnTo>
                    <a:pt x="1675112" y="2499309"/>
                  </a:lnTo>
                  <a:lnTo>
                    <a:pt x="1673903" y="2502501"/>
                  </a:lnTo>
                  <a:lnTo>
                    <a:pt x="1669422" y="2521311"/>
                  </a:lnTo>
                  <a:lnTo>
                    <a:pt x="1659647" y="2543371"/>
                  </a:lnTo>
                  <a:lnTo>
                    <a:pt x="1655974" y="2548068"/>
                  </a:lnTo>
                  <a:lnTo>
                    <a:pt x="1646811" y="2555827"/>
                  </a:lnTo>
                  <a:lnTo>
                    <a:pt x="1638929" y="2559911"/>
                  </a:lnTo>
                  <a:lnTo>
                    <a:pt x="1632251" y="2561725"/>
                  </a:lnTo>
                  <a:lnTo>
                    <a:pt x="1626108" y="2562532"/>
                  </a:lnTo>
                  <a:lnTo>
                    <a:pt x="1617662" y="2560350"/>
                  </a:lnTo>
                  <a:lnTo>
                    <a:pt x="1608511" y="2556205"/>
                  </a:lnTo>
                  <a:lnTo>
                    <a:pt x="1601270" y="2551189"/>
                  </a:lnTo>
                  <a:lnTo>
                    <a:pt x="1594876" y="2540704"/>
                  </a:lnTo>
                  <a:lnTo>
                    <a:pt x="1561844" y="2459416"/>
                  </a:lnTo>
                  <a:lnTo>
                    <a:pt x="1543056" y="2382324"/>
                  </a:lnTo>
                  <a:lnTo>
                    <a:pt x="1527678" y="2311608"/>
                  </a:lnTo>
                  <a:lnTo>
                    <a:pt x="1502736" y="2239670"/>
                  </a:lnTo>
                  <a:lnTo>
                    <a:pt x="1486760" y="2212371"/>
                  </a:lnTo>
                  <a:lnTo>
                    <a:pt x="1452531" y="2173481"/>
                  </a:lnTo>
                  <a:lnTo>
                    <a:pt x="1437965" y="2163601"/>
                  </a:lnTo>
                  <a:lnTo>
                    <a:pt x="1375348" y="2135911"/>
                  </a:lnTo>
                  <a:lnTo>
                    <a:pt x="1320355" y="2102988"/>
                  </a:lnTo>
                  <a:lnTo>
                    <a:pt x="1268608" y="2056886"/>
                  </a:lnTo>
                  <a:lnTo>
                    <a:pt x="1256526" y="2037486"/>
                  </a:lnTo>
                  <a:lnTo>
                    <a:pt x="1227177" y="1955532"/>
                  </a:lnTo>
                  <a:lnTo>
                    <a:pt x="1213233" y="1899871"/>
                  </a:lnTo>
                  <a:lnTo>
                    <a:pt x="1204633" y="1828751"/>
                  </a:lnTo>
                  <a:lnTo>
                    <a:pt x="1188473" y="1759553"/>
                  </a:lnTo>
                  <a:lnTo>
                    <a:pt x="1175416" y="1732294"/>
                  </a:lnTo>
                  <a:lnTo>
                    <a:pt x="1174085" y="1724457"/>
                  </a:lnTo>
                  <a:lnTo>
                    <a:pt x="1175103" y="1717328"/>
                  </a:lnTo>
                  <a:lnTo>
                    <a:pt x="1177686" y="1710670"/>
                  </a:lnTo>
                  <a:lnTo>
                    <a:pt x="1177503" y="1705279"/>
                  </a:lnTo>
                  <a:lnTo>
                    <a:pt x="1175476" y="1700733"/>
                  </a:lnTo>
                  <a:lnTo>
                    <a:pt x="1172220" y="1696749"/>
                  </a:lnTo>
                  <a:lnTo>
                    <a:pt x="1168144" y="1694093"/>
                  </a:lnTo>
                  <a:lnTo>
                    <a:pt x="1158536" y="1691143"/>
                  </a:lnTo>
                  <a:lnTo>
                    <a:pt x="1094307" y="1688874"/>
                  </a:lnTo>
                  <a:lnTo>
                    <a:pt x="1047403" y="1687841"/>
                  </a:lnTo>
                  <a:lnTo>
                    <a:pt x="1033435" y="1684237"/>
                  </a:lnTo>
                  <a:lnTo>
                    <a:pt x="1010311" y="1672301"/>
                  </a:lnTo>
                  <a:lnTo>
                    <a:pt x="998852" y="1662090"/>
                  </a:lnTo>
                  <a:lnTo>
                    <a:pt x="990585" y="1650249"/>
                  </a:lnTo>
                  <a:lnTo>
                    <a:pt x="980575" y="1626565"/>
                  </a:lnTo>
                  <a:lnTo>
                    <a:pt x="972529" y="1595841"/>
                  </a:lnTo>
                  <a:lnTo>
                    <a:pt x="970313" y="1573815"/>
                  </a:lnTo>
                  <a:lnTo>
                    <a:pt x="975734" y="1527678"/>
                  </a:lnTo>
                  <a:lnTo>
                    <a:pt x="991530" y="1453345"/>
                  </a:lnTo>
                  <a:lnTo>
                    <a:pt x="1000316" y="1417909"/>
                  </a:lnTo>
                  <a:lnTo>
                    <a:pt x="1001154" y="1411045"/>
                  </a:lnTo>
                  <a:lnTo>
                    <a:pt x="1000760" y="1405517"/>
                  </a:lnTo>
                  <a:lnTo>
                    <a:pt x="999545" y="1400878"/>
                  </a:lnTo>
                  <a:lnTo>
                    <a:pt x="997782" y="1396834"/>
                  </a:lnTo>
                  <a:lnTo>
                    <a:pt x="995655" y="1394137"/>
                  </a:lnTo>
                  <a:lnTo>
                    <a:pt x="993284" y="1392340"/>
                  </a:lnTo>
                  <a:lnTo>
                    <a:pt x="990751" y="1391142"/>
                  </a:lnTo>
                  <a:lnTo>
                    <a:pt x="987157" y="1391295"/>
                  </a:lnTo>
                  <a:lnTo>
                    <a:pt x="978085" y="1394005"/>
                  </a:lnTo>
                  <a:lnTo>
                    <a:pt x="948941" y="1411303"/>
                  </a:lnTo>
                  <a:lnTo>
                    <a:pt x="885206" y="1457800"/>
                  </a:lnTo>
                  <a:lnTo>
                    <a:pt x="828461" y="1495699"/>
                  </a:lnTo>
                  <a:lnTo>
                    <a:pt x="769039" y="1526926"/>
                  </a:lnTo>
                  <a:lnTo>
                    <a:pt x="755730" y="1531121"/>
                  </a:lnTo>
                  <a:lnTo>
                    <a:pt x="736215" y="1533814"/>
                  </a:lnTo>
                  <a:lnTo>
                    <a:pt x="733647" y="1533083"/>
                  </a:lnTo>
                  <a:lnTo>
                    <a:pt x="731934" y="1531642"/>
                  </a:lnTo>
                  <a:lnTo>
                    <a:pt x="730793" y="1529730"/>
                  </a:lnTo>
                  <a:lnTo>
                    <a:pt x="729525" y="1522525"/>
                  </a:lnTo>
                  <a:lnTo>
                    <a:pt x="728710" y="1502377"/>
                  </a:lnTo>
                  <a:lnTo>
                    <a:pt x="733679" y="1488778"/>
                  </a:lnTo>
                  <a:lnTo>
                    <a:pt x="756942" y="1452213"/>
                  </a:lnTo>
                  <a:lnTo>
                    <a:pt x="805901" y="1397621"/>
                  </a:lnTo>
                  <a:lnTo>
                    <a:pt x="864499" y="1345909"/>
                  </a:lnTo>
                  <a:lnTo>
                    <a:pt x="924383" y="1299000"/>
                  </a:lnTo>
                  <a:lnTo>
                    <a:pt x="946461" y="1285213"/>
                  </a:lnTo>
                  <a:lnTo>
                    <a:pt x="961585" y="1280818"/>
                  </a:lnTo>
                  <a:lnTo>
                    <a:pt x="980924" y="1277997"/>
                  </a:lnTo>
                  <a:lnTo>
                    <a:pt x="983464" y="1278718"/>
                  </a:lnTo>
                  <a:lnTo>
                    <a:pt x="988825" y="1282059"/>
                  </a:lnTo>
                  <a:lnTo>
                    <a:pt x="989683" y="1285236"/>
                  </a:lnTo>
                  <a:lnTo>
                    <a:pt x="989303" y="1289259"/>
                  </a:lnTo>
                  <a:lnTo>
                    <a:pt x="981849" y="1313954"/>
                  </a:lnTo>
                  <a:lnTo>
                    <a:pt x="964863" y="1342560"/>
                  </a:lnTo>
                  <a:lnTo>
                    <a:pt x="904851" y="1420889"/>
                  </a:lnTo>
                  <a:lnTo>
                    <a:pt x="848416" y="1486629"/>
                  </a:lnTo>
                  <a:lnTo>
                    <a:pt x="784991" y="1546780"/>
                  </a:lnTo>
                  <a:lnTo>
                    <a:pt x="775408" y="1556220"/>
                  </a:lnTo>
                  <a:lnTo>
                    <a:pt x="774063" y="1556592"/>
                  </a:lnTo>
                  <a:lnTo>
                    <a:pt x="773166" y="1555888"/>
                  </a:lnTo>
                  <a:lnTo>
                    <a:pt x="772568" y="1554466"/>
                  </a:lnTo>
                  <a:lnTo>
                    <a:pt x="774444" y="1547806"/>
                  </a:lnTo>
                  <a:lnTo>
                    <a:pt x="776278" y="1543363"/>
                  </a:lnTo>
                  <a:lnTo>
                    <a:pt x="810879" y="1497957"/>
                  </a:lnTo>
                  <a:lnTo>
                    <a:pt x="883287" y="1415952"/>
                  </a:lnTo>
                  <a:lnTo>
                    <a:pt x="906837" y="1393217"/>
                  </a:lnTo>
                  <a:lnTo>
                    <a:pt x="982052" y="1332763"/>
                  </a:lnTo>
                  <a:lnTo>
                    <a:pt x="1016888" y="1311727"/>
                  </a:lnTo>
                  <a:lnTo>
                    <a:pt x="1049435" y="1299990"/>
                  </a:lnTo>
                  <a:lnTo>
                    <a:pt x="1065136" y="1296911"/>
                  </a:lnTo>
                  <a:lnTo>
                    <a:pt x="1078464" y="1298082"/>
                  </a:lnTo>
                  <a:lnTo>
                    <a:pt x="1084685" y="1299728"/>
                  </a:lnTo>
                  <a:lnTo>
                    <a:pt x="1088833" y="1302730"/>
                  </a:lnTo>
                  <a:lnTo>
                    <a:pt x="1091598" y="1306637"/>
                  </a:lnTo>
                  <a:lnTo>
                    <a:pt x="1093441" y="1311146"/>
                  </a:lnTo>
                  <a:lnTo>
                    <a:pt x="1092949" y="1326316"/>
                  </a:lnTo>
                  <a:lnTo>
                    <a:pt x="1088603" y="1346711"/>
                  </a:lnTo>
                  <a:lnTo>
                    <a:pt x="1073541" y="1385921"/>
                  </a:lnTo>
                  <a:lnTo>
                    <a:pt x="1032743" y="1449888"/>
                  </a:lnTo>
                  <a:lnTo>
                    <a:pt x="979105" y="1526658"/>
                  </a:lnTo>
                  <a:lnTo>
                    <a:pt x="923602" y="1600560"/>
                  </a:lnTo>
                  <a:lnTo>
                    <a:pt x="880041" y="1662007"/>
                  </a:lnTo>
                  <a:lnTo>
                    <a:pt x="872394" y="1676647"/>
                  </a:lnTo>
                  <a:lnTo>
                    <a:pt x="848656" y="1700534"/>
                  </a:lnTo>
                  <a:lnTo>
                    <a:pt x="800798" y="1737205"/>
                  </a:lnTo>
                  <a:lnTo>
                    <a:pt x="801467" y="1737256"/>
                  </a:lnTo>
                  <a:lnTo>
                    <a:pt x="807290" y="1734774"/>
                  </a:lnTo>
                  <a:lnTo>
                    <a:pt x="810558" y="1731826"/>
                  </a:lnTo>
                  <a:lnTo>
                    <a:pt x="816728" y="1723470"/>
                  </a:lnTo>
                  <a:lnTo>
                    <a:pt x="877122" y="1685166"/>
                  </a:lnTo>
                  <a:lnTo>
                    <a:pt x="943075" y="1617345"/>
                  </a:lnTo>
                  <a:lnTo>
                    <a:pt x="966747" y="1592262"/>
                  </a:lnTo>
                  <a:lnTo>
                    <a:pt x="1030228" y="1543886"/>
                  </a:lnTo>
                  <a:lnTo>
                    <a:pt x="1060795" y="1522131"/>
                  </a:lnTo>
                  <a:lnTo>
                    <a:pt x="1081615" y="1514702"/>
                  </a:lnTo>
                  <a:lnTo>
                    <a:pt x="1100711" y="1512353"/>
                  </a:lnTo>
                  <a:lnTo>
                    <a:pt x="1107136" y="1513060"/>
                  </a:lnTo>
                  <a:lnTo>
                    <a:pt x="1112372" y="1514484"/>
                  </a:lnTo>
                  <a:lnTo>
                    <a:pt x="1115863" y="1517339"/>
                  </a:lnTo>
                  <a:lnTo>
                    <a:pt x="1118190" y="1521146"/>
                  </a:lnTo>
                  <a:lnTo>
                    <a:pt x="1119742" y="1525590"/>
                  </a:lnTo>
                  <a:lnTo>
                    <a:pt x="1118871" y="1532362"/>
                  </a:lnTo>
                  <a:lnTo>
                    <a:pt x="1112824" y="1550048"/>
                  </a:lnTo>
                  <a:lnTo>
                    <a:pt x="1070531" y="1626782"/>
                  </a:lnTo>
                  <a:lnTo>
                    <a:pt x="1006537" y="1695021"/>
                  </a:lnTo>
                  <a:lnTo>
                    <a:pt x="941206" y="1770966"/>
                  </a:lnTo>
                  <a:lnTo>
                    <a:pt x="903239" y="1820868"/>
                  </a:lnTo>
                  <a:lnTo>
                    <a:pt x="876287" y="1865910"/>
                  </a:lnTo>
                  <a:lnTo>
                    <a:pt x="876558" y="1865922"/>
                  </a:lnTo>
                  <a:lnTo>
                    <a:pt x="879399" y="1863396"/>
                  </a:lnTo>
                  <a:lnTo>
                    <a:pt x="942037" y="1779468"/>
                  </a:lnTo>
                  <a:lnTo>
                    <a:pt x="950872" y="1766385"/>
                  </a:lnTo>
                  <a:lnTo>
                    <a:pt x="981007" y="1741687"/>
                  </a:lnTo>
                  <a:lnTo>
                    <a:pt x="1033194" y="1703823"/>
                  </a:lnTo>
                  <a:lnTo>
                    <a:pt x="1093494" y="1648361"/>
                  </a:lnTo>
                  <a:lnTo>
                    <a:pt x="1151267" y="1599341"/>
                  </a:lnTo>
                  <a:lnTo>
                    <a:pt x="1208540" y="1563694"/>
                  </a:lnTo>
                  <a:lnTo>
                    <a:pt x="1266316" y="1533986"/>
                  </a:lnTo>
                  <a:lnTo>
                    <a:pt x="1297341" y="1527501"/>
                  </a:lnTo>
                  <a:lnTo>
                    <a:pt x="1302041" y="1526969"/>
                  </a:lnTo>
                  <a:lnTo>
                    <a:pt x="1306126" y="1528519"/>
                  </a:lnTo>
                  <a:lnTo>
                    <a:pt x="1309802" y="1531458"/>
                  </a:lnTo>
                  <a:lnTo>
                    <a:pt x="1313206" y="1535321"/>
                  </a:lnTo>
                  <a:lnTo>
                    <a:pt x="1314522" y="1540755"/>
                  </a:lnTo>
                  <a:lnTo>
                    <a:pt x="1313445" y="1554412"/>
                  </a:lnTo>
                  <a:lnTo>
                    <a:pt x="1302932" y="1582717"/>
                  </a:lnTo>
                  <a:lnTo>
                    <a:pt x="1259258" y="1660930"/>
                  </a:lnTo>
                  <a:lnTo>
                    <a:pt x="1202002" y="1724344"/>
                  </a:lnTo>
                  <a:lnTo>
                    <a:pt x="1156684" y="1791903"/>
                  </a:lnTo>
                  <a:lnTo>
                    <a:pt x="1107722" y="1869614"/>
                  </a:lnTo>
                  <a:lnTo>
                    <a:pt x="1064736" y="1943408"/>
                  </a:lnTo>
                  <a:lnTo>
                    <a:pt x="1066222" y="1939744"/>
                  </a:lnTo>
                  <a:lnTo>
                    <a:pt x="1100508" y="1875710"/>
                  </a:lnTo>
                  <a:lnTo>
                    <a:pt x="1158184" y="1799326"/>
                  </a:lnTo>
                  <a:lnTo>
                    <a:pt x="1184271" y="1770298"/>
                  </a:lnTo>
                  <a:lnTo>
                    <a:pt x="1239894" y="1722777"/>
                  </a:lnTo>
                  <a:lnTo>
                    <a:pt x="1292464" y="1677159"/>
                  </a:lnTo>
                  <a:lnTo>
                    <a:pt x="1355917" y="1613567"/>
                  </a:lnTo>
                  <a:lnTo>
                    <a:pt x="1406216" y="1571881"/>
                  </a:lnTo>
                  <a:lnTo>
                    <a:pt x="1457314" y="1535400"/>
                  </a:lnTo>
                  <a:lnTo>
                    <a:pt x="1525780" y="1488939"/>
                  </a:lnTo>
                  <a:lnTo>
                    <a:pt x="1588447" y="1444026"/>
                  </a:lnTo>
                  <a:lnTo>
                    <a:pt x="1649791" y="1409189"/>
                  </a:lnTo>
                  <a:lnTo>
                    <a:pt x="1726766" y="1371889"/>
                  </a:lnTo>
                  <a:lnTo>
                    <a:pt x="1746537" y="1362203"/>
                  </a:lnTo>
                  <a:lnTo>
                    <a:pt x="1777432" y="1355985"/>
                  </a:lnTo>
                  <a:lnTo>
                    <a:pt x="1788721" y="1354757"/>
                  </a:lnTo>
                  <a:lnTo>
                    <a:pt x="1789648" y="1356561"/>
                  </a:lnTo>
                  <a:lnTo>
                    <a:pt x="1790677" y="1363646"/>
                  </a:lnTo>
                  <a:lnTo>
                    <a:pt x="1788594" y="1373145"/>
                  </a:lnTo>
                  <a:lnTo>
                    <a:pt x="1786705" y="1378345"/>
                  </a:lnTo>
                  <a:lnTo>
                    <a:pt x="1770394" y="1399315"/>
                  </a:lnTo>
                  <a:lnTo>
                    <a:pt x="1698541" y="1473969"/>
                  </a:lnTo>
                  <a:lnTo>
                    <a:pt x="1642363" y="1533532"/>
                  </a:lnTo>
                  <a:lnTo>
                    <a:pt x="1576515" y="1600542"/>
                  </a:lnTo>
                  <a:lnTo>
                    <a:pt x="1510556" y="1672093"/>
                  </a:lnTo>
                  <a:lnTo>
                    <a:pt x="1463436" y="1710257"/>
                  </a:lnTo>
                  <a:lnTo>
                    <a:pt x="1406112" y="1773779"/>
                  </a:lnTo>
                  <a:lnTo>
                    <a:pt x="1329387" y="1874365"/>
                  </a:lnTo>
                  <a:lnTo>
                    <a:pt x="1280695" y="1945362"/>
                  </a:lnTo>
                  <a:lnTo>
                    <a:pt x="1244080" y="2019739"/>
                  </a:lnTo>
                  <a:lnTo>
                    <a:pt x="1216350" y="2078863"/>
                  </a:lnTo>
                  <a:lnTo>
                    <a:pt x="1204314" y="2127335"/>
                  </a:lnTo>
                  <a:lnTo>
                    <a:pt x="1207821" y="2152663"/>
                  </a:lnTo>
                  <a:lnTo>
                    <a:pt x="1209024" y="2155199"/>
                  </a:lnTo>
                  <a:lnTo>
                    <a:pt x="1210777" y="2156889"/>
                  </a:lnTo>
                  <a:lnTo>
                    <a:pt x="1212899" y="2158016"/>
                  </a:lnTo>
                  <a:lnTo>
                    <a:pt x="1216219" y="2157815"/>
                  </a:lnTo>
                  <a:lnTo>
                    <a:pt x="1224987" y="2155051"/>
                  </a:lnTo>
                  <a:lnTo>
                    <a:pt x="1232694" y="2150648"/>
                  </a:lnTo>
                  <a:lnTo>
                    <a:pt x="1289197" y="2096719"/>
                  </a:lnTo>
                  <a:lnTo>
                    <a:pt x="1347822" y="2028831"/>
                  </a:lnTo>
                  <a:lnTo>
                    <a:pt x="1409999" y="1953025"/>
                  </a:lnTo>
                  <a:lnTo>
                    <a:pt x="1468563" y="1885653"/>
                  </a:lnTo>
                  <a:lnTo>
                    <a:pt x="1545950" y="1801138"/>
                  </a:lnTo>
                  <a:lnTo>
                    <a:pt x="1597141" y="1755622"/>
                  </a:lnTo>
                  <a:lnTo>
                    <a:pt x="1657818" y="1711973"/>
                  </a:lnTo>
                  <a:lnTo>
                    <a:pt x="1711886" y="1668877"/>
                  </a:lnTo>
                  <a:lnTo>
                    <a:pt x="1775844" y="1616729"/>
                  </a:lnTo>
                  <a:lnTo>
                    <a:pt x="1834127" y="1578347"/>
                  </a:lnTo>
                  <a:lnTo>
                    <a:pt x="1891423" y="1539690"/>
                  </a:lnTo>
                  <a:lnTo>
                    <a:pt x="1923527" y="1524077"/>
                  </a:lnTo>
                  <a:lnTo>
                    <a:pt x="1930001" y="1522781"/>
                  </a:lnTo>
                  <a:lnTo>
                    <a:pt x="1936221" y="1522870"/>
                  </a:lnTo>
                  <a:lnTo>
                    <a:pt x="1942273" y="1523881"/>
                  </a:lnTo>
                  <a:lnTo>
                    <a:pt x="1946308" y="1525508"/>
                  </a:lnTo>
                  <a:lnTo>
                    <a:pt x="1948998" y="1527545"/>
                  </a:lnTo>
                  <a:lnTo>
                    <a:pt x="1950791" y="1529856"/>
                  </a:lnTo>
                  <a:lnTo>
                    <a:pt x="1952784" y="1537503"/>
                  </a:lnTo>
                  <a:lnTo>
                    <a:pt x="1953315" y="1542210"/>
                  </a:lnTo>
                  <a:lnTo>
                    <a:pt x="1950812" y="1547252"/>
                  </a:lnTo>
                  <a:lnTo>
                    <a:pt x="1928802" y="1574113"/>
                  </a:lnTo>
                  <a:lnTo>
                    <a:pt x="1873192" y="1649681"/>
                  </a:lnTo>
                  <a:lnTo>
                    <a:pt x="1810177" y="1719793"/>
                  </a:lnTo>
                  <a:lnTo>
                    <a:pt x="1757664" y="1778086"/>
                  </a:lnTo>
                  <a:lnTo>
                    <a:pt x="1705909" y="1846688"/>
                  </a:lnTo>
                  <a:lnTo>
                    <a:pt x="1654380" y="1916756"/>
                  </a:lnTo>
                  <a:lnTo>
                    <a:pt x="1612018" y="1985776"/>
                  </a:lnTo>
                  <a:lnTo>
                    <a:pt x="1570786" y="2054487"/>
                  </a:lnTo>
                  <a:lnTo>
                    <a:pt x="1528407" y="2118555"/>
                  </a:lnTo>
                  <a:lnTo>
                    <a:pt x="1484155" y="2199937"/>
                  </a:lnTo>
                  <a:lnTo>
                    <a:pt x="1444793" y="2277678"/>
                  </a:lnTo>
                  <a:lnTo>
                    <a:pt x="1413033" y="2351978"/>
                  </a:lnTo>
                  <a:lnTo>
                    <a:pt x="1392792" y="2415135"/>
                  </a:lnTo>
                  <a:lnTo>
                    <a:pt x="1389146" y="2448197"/>
                  </a:lnTo>
                  <a:lnTo>
                    <a:pt x="1389913" y="2453186"/>
                  </a:lnTo>
                  <a:lnTo>
                    <a:pt x="1393307" y="2461269"/>
                  </a:lnTo>
                  <a:lnTo>
                    <a:pt x="1395546" y="2462853"/>
                  </a:lnTo>
                  <a:lnTo>
                    <a:pt x="1397990" y="2462957"/>
                  </a:lnTo>
                  <a:lnTo>
                    <a:pt x="1403247" y="2461485"/>
                  </a:lnTo>
                  <a:lnTo>
                    <a:pt x="1408758" y="2460831"/>
                  </a:lnTo>
                  <a:lnTo>
                    <a:pt x="1411561" y="2458751"/>
                  </a:lnTo>
                  <a:lnTo>
                    <a:pt x="1476924" y="2379825"/>
                  </a:lnTo>
                  <a:lnTo>
                    <a:pt x="1529927" y="2302950"/>
                  </a:lnTo>
                  <a:lnTo>
                    <a:pt x="1593782" y="2223123"/>
                  </a:lnTo>
                  <a:lnTo>
                    <a:pt x="1654308" y="2149909"/>
                  </a:lnTo>
                  <a:lnTo>
                    <a:pt x="1709795" y="2088065"/>
                  </a:lnTo>
                  <a:lnTo>
                    <a:pt x="1739906" y="2064480"/>
                  </a:lnTo>
                  <a:lnTo>
                    <a:pt x="1783974" y="2037562"/>
                  </a:lnTo>
                  <a:lnTo>
                    <a:pt x="1787435" y="2036555"/>
                  </a:lnTo>
                  <a:lnTo>
                    <a:pt x="1790695" y="2036835"/>
                  </a:lnTo>
                  <a:lnTo>
                    <a:pt x="1793821" y="2037975"/>
                  </a:lnTo>
                  <a:lnTo>
                    <a:pt x="1799834" y="2041781"/>
                  </a:lnTo>
                  <a:lnTo>
                    <a:pt x="1802771" y="2044130"/>
                  </a:lnTo>
                  <a:lnTo>
                    <a:pt x="1804729" y="2047600"/>
                  </a:lnTo>
                  <a:lnTo>
                    <a:pt x="1806905" y="2056537"/>
                  </a:lnTo>
                  <a:lnTo>
                    <a:pt x="1805331" y="2069399"/>
                  </a:lnTo>
                  <a:lnTo>
                    <a:pt x="1800505" y="2085593"/>
                  </a:lnTo>
                  <a:lnTo>
                    <a:pt x="1770081" y="2157104"/>
                  </a:lnTo>
                  <a:lnTo>
                    <a:pt x="1730930" y="2238134"/>
                  </a:lnTo>
                  <a:lnTo>
                    <a:pt x="1654325" y="2391746"/>
                  </a:lnTo>
                  <a:lnTo>
                    <a:pt x="1631830" y="2459358"/>
                  </a:lnTo>
                  <a:lnTo>
                    <a:pt x="1598177" y="2534101"/>
                  </a:lnTo>
                  <a:lnTo>
                    <a:pt x="1591278" y="2560414"/>
                  </a:lnTo>
                  <a:lnTo>
                    <a:pt x="1577636" y="2636244"/>
                  </a:lnTo>
                  <a:lnTo>
                    <a:pt x="1578439" y="2637606"/>
                  </a:lnTo>
                  <a:lnTo>
                    <a:pt x="1579927" y="2638514"/>
                  </a:lnTo>
                  <a:lnTo>
                    <a:pt x="1584120" y="2639522"/>
                  </a:lnTo>
                  <a:lnTo>
                    <a:pt x="1589158" y="2639971"/>
                  </a:lnTo>
                  <a:lnTo>
                    <a:pt x="1590883" y="2638185"/>
                  </a:lnTo>
                  <a:lnTo>
                    <a:pt x="1592033" y="2635090"/>
                  </a:lnTo>
                  <a:lnTo>
                    <a:pt x="1592799" y="2631122"/>
                  </a:lnTo>
                  <a:lnTo>
                    <a:pt x="1607718" y="2604221"/>
                  </a:lnTo>
                  <a:lnTo>
                    <a:pt x="1658201" y="2515170"/>
                  </a:lnTo>
                  <a:lnTo>
                    <a:pt x="1722764" y="2435402"/>
                  </a:lnTo>
                  <a:lnTo>
                    <a:pt x="1733329" y="2425425"/>
                  </a:lnTo>
                  <a:lnTo>
                    <a:pt x="1741198" y="2420992"/>
                  </a:lnTo>
                  <a:lnTo>
                    <a:pt x="1747871" y="2419021"/>
                  </a:lnTo>
                  <a:lnTo>
                    <a:pt x="1755365" y="2417756"/>
                  </a:lnTo>
                  <a:lnTo>
                    <a:pt x="1755980" y="2419557"/>
                  </a:lnTo>
                  <a:lnTo>
                    <a:pt x="1757048" y="2441335"/>
                  </a:lnTo>
                  <a:lnTo>
                    <a:pt x="1750334" y="2470212"/>
                  </a:lnTo>
                  <a:lnTo>
                    <a:pt x="1741626" y="2494992"/>
                  </a:lnTo>
                  <a:lnTo>
                    <a:pt x="1699141" y="2575249"/>
                  </a:lnTo>
                  <a:lnTo>
                    <a:pt x="1683170" y="2598880"/>
                  </a:lnTo>
                  <a:lnTo>
                    <a:pt x="1680227" y="2601267"/>
                  </a:lnTo>
                  <a:lnTo>
                    <a:pt x="1677314" y="2602858"/>
                  </a:lnTo>
                  <a:lnTo>
                    <a:pt x="1671536" y="2604625"/>
                  </a:lnTo>
                  <a:lnTo>
                    <a:pt x="1668661" y="2605097"/>
                  </a:lnTo>
                  <a:lnTo>
                    <a:pt x="1665792" y="2604458"/>
                  </a:lnTo>
                  <a:lnTo>
                    <a:pt x="1660065" y="2601209"/>
                  </a:lnTo>
                  <a:lnTo>
                    <a:pt x="1654345" y="2594050"/>
                  </a:lnTo>
                  <a:lnTo>
                    <a:pt x="1648627" y="2583566"/>
                  </a:lnTo>
                  <a:lnTo>
                    <a:pt x="1642911" y="2569381"/>
                  </a:lnTo>
                  <a:lnTo>
                    <a:pt x="1638889" y="2545331"/>
                  </a:lnTo>
                  <a:lnTo>
                    <a:pt x="1637294" y="2469457"/>
                  </a:lnTo>
                  <a:lnTo>
                    <a:pt x="1637208" y="2395225"/>
                  </a:lnTo>
                  <a:lnTo>
                    <a:pt x="1644041" y="2329765"/>
                  </a:lnTo>
                  <a:lnTo>
                    <a:pt x="1674355" y="2114494"/>
                  </a:lnTo>
                  <a:lnTo>
                    <a:pt x="1695417" y="2014530"/>
                  </a:lnTo>
                  <a:lnTo>
                    <a:pt x="1707786" y="1951987"/>
                  </a:lnTo>
                  <a:lnTo>
                    <a:pt x="1723516" y="1887736"/>
                  </a:lnTo>
                  <a:lnTo>
                    <a:pt x="1742781" y="1823932"/>
                  </a:lnTo>
                  <a:lnTo>
                    <a:pt x="1769127" y="1759306"/>
                  </a:lnTo>
                  <a:lnTo>
                    <a:pt x="1807613" y="1677736"/>
                  </a:lnTo>
                  <a:lnTo>
                    <a:pt x="1842731" y="1598371"/>
                  </a:lnTo>
                  <a:lnTo>
                    <a:pt x="1877185" y="1529212"/>
                  </a:lnTo>
                  <a:lnTo>
                    <a:pt x="1916791" y="1452335"/>
                  </a:lnTo>
                  <a:lnTo>
                    <a:pt x="1923385" y="1433199"/>
                  </a:lnTo>
                  <a:lnTo>
                    <a:pt x="1928197" y="1393999"/>
                  </a:lnTo>
                  <a:lnTo>
                    <a:pt x="1928454" y="1386953"/>
                  </a:lnTo>
                  <a:lnTo>
                    <a:pt x="1926618" y="1384692"/>
                  </a:lnTo>
                  <a:lnTo>
                    <a:pt x="1923489" y="1383186"/>
                  </a:lnTo>
                  <a:lnTo>
                    <a:pt x="1913980" y="1381511"/>
                  </a:lnTo>
                  <a:lnTo>
                    <a:pt x="1900228" y="1380768"/>
                  </a:lnTo>
                  <a:lnTo>
                    <a:pt x="1876421" y="1384899"/>
                  </a:lnTo>
                  <a:lnTo>
                    <a:pt x="1834257" y="1395023"/>
                  </a:lnTo>
                  <a:lnTo>
                    <a:pt x="1786280" y="1397183"/>
                  </a:lnTo>
                  <a:lnTo>
                    <a:pt x="1781353" y="1396275"/>
                  </a:lnTo>
                  <a:lnTo>
                    <a:pt x="1773338" y="1392727"/>
                  </a:lnTo>
                  <a:lnTo>
                    <a:pt x="1766600" y="1385434"/>
                  </a:lnTo>
                  <a:lnTo>
                    <a:pt x="1763470" y="1380823"/>
                  </a:lnTo>
                  <a:lnTo>
                    <a:pt x="1759992" y="1368079"/>
                  </a:lnTo>
                  <a:lnTo>
                    <a:pt x="1757760" y="1336614"/>
                  </a:lnTo>
                  <a:lnTo>
                    <a:pt x="1762534" y="1317316"/>
                  </a:lnTo>
                  <a:lnTo>
                    <a:pt x="1775933" y="1287570"/>
                  </a:lnTo>
                  <a:lnTo>
                    <a:pt x="1820136" y="1209583"/>
                  </a:lnTo>
                  <a:lnTo>
                    <a:pt x="1855004" y="1160630"/>
                  </a:lnTo>
                  <a:lnTo>
                    <a:pt x="1859077" y="1151068"/>
                  </a:lnTo>
                  <a:lnTo>
                    <a:pt x="1857507" y="1151236"/>
                  </a:lnTo>
                  <a:lnTo>
                    <a:pt x="1836128" y="1160853"/>
                  </a:lnTo>
                  <a:lnTo>
                    <a:pt x="1746293" y="1226183"/>
                  </a:lnTo>
                  <a:lnTo>
                    <a:pt x="1674415" y="1265398"/>
                  </a:lnTo>
                  <a:lnTo>
                    <a:pt x="1639679" y="1280842"/>
                  </a:lnTo>
                  <a:lnTo>
                    <a:pt x="1629409" y="1283638"/>
                  </a:lnTo>
                  <a:lnTo>
                    <a:pt x="1625337" y="1283431"/>
                  </a:lnTo>
                  <a:lnTo>
                    <a:pt x="1621669" y="1282340"/>
                  </a:lnTo>
                  <a:lnTo>
                    <a:pt x="1618272" y="1280661"/>
                  </a:lnTo>
                  <a:lnTo>
                    <a:pt x="1616007" y="1277636"/>
                  </a:lnTo>
                  <a:lnTo>
                    <a:pt x="1614497" y="1273715"/>
                  </a:lnTo>
                  <a:lnTo>
                    <a:pt x="1613491" y="1269196"/>
                  </a:lnTo>
                  <a:lnTo>
                    <a:pt x="1613772" y="1264278"/>
                  </a:lnTo>
                  <a:lnTo>
                    <a:pt x="1623586" y="1232536"/>
                  </a:lnTo>
                  <a:lnTo>
                    <a:pt x="1663162" y="1150957"/>
                  </a:lnTo>
                  <a:lnTo>
                    <a:pt x="1675406" y="1133519"/>
                  </a:lnTo>
                  <a:lnTo>
                    <a:pt x="1696459" y="1112039"/>
                  </a:lnTo>
                  <a:lnTo>
                    <a:pt x="1716354" y="1080350"/>
                  </a:lnTo>
                  <a:lnTo>
                    <a:pt x="1719496" y="1077420"/>
                  </a:lnTo>
                  <a:lnTo>
                    <a:pt x="1722542" y="1075468"/>
                  </a:lnTo>
                  <a:lnTo>
                    <a:pt x="1725525" y="1074166"/>
                  </a:lnTo>
                  <a:lnTo>
                    <a:pt x="1726562" y="1073298"/>
                  </a:lnTo>
                  <a:lnTo>
                    <a:pt x="1726301" y="1072719"/>
                  </a:lnTo>
                  <a:lnTo>
                    <a:pt x="1725174" y="1072333"/>
                  </a:lnTo>
                  <a:lnTo>
                    <a:pt x="1714486" y="1071791"/>
                  </a:lnTo>
                  <a:lnTo>
                    <a:pt x="1704567" y="1074204"/>
                  </a:lnTo>
                  <a:lnTo>
                    <a:pt x="1699255" y="1076181"/>
                  </a:lnTo>
                  <a:lnTo>
                    <a:pt x="1688272" y="1083457"/>
                  </a:lnTo>
                  <a:lnTo>
                    <a:pt x="1682676" y="1088064"/>
                  </a:lnTo>
                  <a:lnTo>
                    <a:pt x="1666299" y="1095724"/>
                  </a:lnTo>
                  <a:lnTo>
                    <a:pt x="1603103" y="1117191"/>
                  </a:lnTo>
                  <a:lnTo>
                    <a:pt x="1581797" y="1121277"/>
                  </a:lnTo>
                  <a:lnTo>
                    <a:pt x="1576451" y="1120898"/>
                  </a:lnTo>
                  <a:lnTo>
                    <a:pt x="1571934" y="1119692"/>
                  </a:lnTo>
                  <a:lnTo>
                    <a:pt x="1553290" y="1110914"/>
                  </a:lnTo>
                  <a:lnTo>
                    <a:pt x="1550778" y="1107322"/>
                  </a:lnTo>
                  <a:lnTo>
                    <a:pt x="1550056" y="1103022"/>
                  </a:lnTo>
                  <a:lnTo>
                    <a:pt x="1553886" y="1068774"/>
                  </a:lnTo>
                  <a:lnTo>
                    <a:pt x="1563377" y="1036721"/>
                  </a:lnTo>
                  <a:lnTo>
                    <a:pt x="1571367" y="1022422"/>
                  </a:lnTo>
                  <a:lnTo>
                    <a:pt x="1576164" y="1015942"/>
                  </a:lnTo>
                  <a:lnTo>
                    <a:pt x="1581495" y="1003662"/>
                  </a:lnTo>
                  <a:lnTo>
                    <a:pt x="1584917" y="984807"/>
                  </a:lnTo>
                  <a:lnTo>
                    <a:pt x="1585510" y="974949"/>
                  </a:lnTo>
                  <a:lnTo>
                    <a:pt x="1584641" y="973815"/>
                  </a:lnTo>
                  <a:lnTo>
                    <a:pt x="1583109" y="974013"/>
                  </a:lnTo>
                  <a:lnTo>
                    <a:pt x="1581135" y="975097"/>
                  </a:lnTo>
                  <a:lnTo>
                    <a:pt x="1553977" y="995629"/>
                  </a:lnTo>
                  <a:lnTo>
                    <a:pt x="1495250" y="1036833"/>
                  </a:lnTo>
                  <a:lnTo>
                    <a:pt x="1437107" y="1080612"/>
                  </a:lnTo>
                  <a:lnTo>
                    <a:pt x="1370870" y="1125949"/>
                  </a:lnTo>
                  <a:lnTo>
                    <a:pt x="1304659" y="1170641"/>
                  </a:lnTo>
                  <a:lnTo>
                    <a:pt x="1255455" y="1202893"/>
                  </a:lnTo>
                  <a:lnTo>
                    <a:pt x="1196211" y="1228383"/>
                  </a:lnTo>
                  <a:lnTo>
                    <a:pt x="1190806" y="1229450"/>
                  </a:lnTo>
                  <a:lnTo>
                    <a:pt x="1186250" y="1229208"/>
                  </a:lnTo>
                  <a:lnTo>
                    <a:pt x="1182260" y="1228094"/>
                  </a:lnTo>
                  <a:lnTo>
                    <a:pt x="1179600" y="1226399"/>
                  </a:lnTo>
                  <a:lnTo>
                    <a:pt x="1177827" y="1224317"/>
                  </a:lnTo>
                  <a:lnTo>
                    <a:pt x="1176644" y="1221976"/>
                  </a:lnTo>
                  <a:lnTo>
                    <a:pt x="1175331" y="1214295"/>
                  </a:lnTo>
                  <a:lnTo>
                    <a:pt x="1174488" y="1198393"/>
                  </a:lnTo>
                  <a:lnTo>
                    <a:pt x="1175371" y="1195168"/>
                  </a:lnTo>
                  <a:lnTo>
                    <a:pt x="1180213" y="1186080"/>
                  </a:lnTo>
                  <a:lnTo>
                    <a:pt x="1182505" y="1176154"/>
                  </a:lnTo>
                  <a:lnTo>
                    <a:pt x="1181668" y="1175580"/>
                  </a:lnTo>
                  <a:lnTo>
                    <a:pt x="1178199" y="1174942"/>
                  </a:lnTo>
                  <a:lnTo>
                    <a:pt x="1175940" y="1176677"/>
                  </a:lnTo>
                  <a:lnTo>
                    <a:pt x="1166305" y="1188221"/>
                  </a:lnTo>
                  <a:lnTo>
                    <a:pt x="1096287" y="1248157"/>
                  </a:lnTo>
                  <a:lnTo>
                    <a:pt x="1033248" y="1310100"/>
                  </a:lnTo>
                  <a:lnTo>
                    <a:pt x="977525" y="1358345"/>
                  </a:lnTo>
                  <a:lnTo>
                    <a:pt x="930265" y="1382368"/>
                  </a:lnTo>
                  <a:lnTo>
                    <a:pt x="916453" y="1386855"/>
                  </a:lnTo>
                  <a:lnTo>
                    <a:pt x="912861" y="1386533"/>
                  </a:lnTo>
                  <a:lnTo>
                    <a:pt x="909513" y="1385365"/>
                  </a:lnTo>
                  <a:lnTo>
                    <a:pt x="903253" y="1381527"/>
                  </a:lnTo>
                  <a:lnTo>
                    <a:pt x="897296" y="1376647"/>
                  </a:lnTo>
                  <a:lnTo>
                    <a:pt x="895327" y="1373060"/>
                  </a:lnTo>
                  <a:lnTo>
                    <a:pt x="884833" y="1337061"/>
                  </a:lnTo>
                  <a:lnTo>
                    <a:pt x="881941" y="1293485"/>
                  </a:lnTo>
                  <a:lnTo>
                    <a:pt x="880327" y="1290948"/>
                  </a:lnTo>
                  <a:lnTo>
                    <a:pt x="878299" y="1289257"/>
                  </a:lnTo>
                  <a:lnTo>
                    <a:pt x="875042" y="1288130"/>
                  </a:lnTo>
                  <a:lnTo>
                    <a:pt x="856127" y="1286320"/>
                  </a:lnTo>
                  <a:lnTo>
                    <a:pt x="850735" y="1286172"/>
                  </a:lnTo>
                  <a:lnTo>
                    <a:pt x="821551" y="1292777"/>
                  </a:lnTo>
                  <a:lnTo>
                    <a:pt x="775229" y="1310584"/>
                  </a:lnTo>
                  <a:lnTo>
                    <a:pt x="708344" y="1338636"/>
                  </a:lnTo>
                  <a:lnTo>
                    <a:pt x="669599" y="1350342"/>
                  </a:lnTo>
                  <a:lnTo>
                    <a:pt x="651845" y="1352627"/>
                  </a:lnTo>
                  <a:lnTo>
                    <a:pt x="636969" y="1351102"/>
                  </a:lnTo>
                  <a:lnTo>
                    <a:pt x="611897" y="1342362"/>
                  </a:lnTo>
                  <a:lnTo>
                    <a:pt x="606953" y="1338773"/>
                  </a:lnTo>
                  <a:lnTo>
                    <a:pt x="594491" y="1323668"/>
                  </a:lnTo>
                  <a:lnTo>
                    <a:pt x="584491" y="1309339"/>
                  </a:lnTo>
                  <a:lnTo>
                    <a:pt x="578777" y="1293446"/>
                  </a:lnTo>
                  <a:lnTo>
                    <a:pt x="560714" y="1217097"/>
                  </a:lnTo>
                  <a:lnTo>
                    <a:pt x="554734" y="1151829"/>
                  </a:lnTo>
                  <a:lnTo>
                    <a:pt x="545170" y="1126470"/>
                  </a:lnTo>
                  <a:lnTo>
                    <a:pt x="540561" y="1122454"/>
                  </a:lnTo>
                  <a:lnTo>
                    <a:pt x="534631" y="1119778"/>
                  </a:lnTo>
                  <a:lnTo>
                    <a:pt x="515172" y="1116011"/>
                  </a:lnTo>
                  <a:lnTo>
                    <a:pt x="509132" y="1115482"/>
                  </a:lnTo>
                  <a:lnTo>
                    <a:pt x="486979" y="1119289"/>
                  </a:lnTo>
                  <a:lnTo>
                    <a:pt x="424981" y="1134603"/>
                  </a:lnTo>
                  <a:lnTo>
                    <a:pt x="365841" y="1155523"/>
                  </a:lnTo>
                  <a:lnTo>
                    <a:pt x="329905" y="1162797"/>
                  </a:lnTo>
                  <a:lnTo>
                    <a:pt x="292162" y="1165255"/>
                  </a:lnTo>
                  <a:lnTo>
                    <a:pt x="284259" y="1163551"/>
                  </a:lnTo>
                  <a:lnTo>
                    <a:pt x="270398" y="1156579"/>
                  </a:lnTo>
                  <a:lnTo>
                    <a:pt x="260427" y="1147130"/>
                  </a:lnTo>
                  <a:lnTo>
                    <a:pt x="246919" y="1126020"/>
                  </a:lnTo>
                  <a:lnTo>
                    <a:pt x="241714" y="1116440"/>
                  </a:lnTo>
                  <a:lnTo>
                    <a:pt x="235931" y="1095635"/>
                  </a:lnTo>
                  <a:lnTo>
                    <a:pt x="232219" y="1046684"/>
                  </a:lnTo>
                  <a:lnTo>
                    <a:pt x="236126" y="1005242"/>
                  </a:lnTo>
                  <a:lnTo>
                    <a:pt x="258861" y="920062"/>
                  </a:lnTo>
                  <a:lnTo>
                    <a:pt x="278870" y="841565"/>
                  </a:lnTo>
                  <a:lnTo>
                    <a:pt x="281020" y="823609"/>
                  </a:lnTo>
                  <a:lnTo>
                    <a:pt x="280641" y="816725"/>
                  </a:lnTo>
                  <a:lnTo>
                    <a:pt x="277680" y="806536"/>
                  </a:lnTo>
                  <a:lnTo>
                    <a:pt x="275556" y="803438"/>
                  </a:lnTo>
                  <a:lnTo>
                    <a:pt x="273189" y="801373"/>
                  </a:lnTo>
                  <a:lnTo>
                    <a:pt x="270657" y="799996"/>
                  </a:lnTo>
                  <a:lnTo>
                    <a:pt x="266112" y="800030"/>
                  </a:lnTo>
                  <a:lnTo>
                    <a:pt x="253442" y="802609"/>
                  </a:lnTo>
                  <a:lnTo>
                    <a:pt x="200722" y="829397"/>
                  </a:lnTo>
                  <a:lnTo>
                    <a:pt x="142776" y="866670"/>
                  </a:lnTo>
                  <a:lnTo>
                    <a:pt x="106967" y="891791"/>
                  </a:lnTo>
                  <a:lnTo>
                    <a:pt x="86508" y="906891"/>
                  </a:lnTo>
                  <a:lnTo>
                    <a:pt x="35578" y="927698"/>
                  </a:lnTo>
                  <a:lnTo>
                    <a:pt x="27478" y="928028"/>
                  </a:lnTo>
                  <a:lnTo>
                    <a:pt x="20173" y="926343"/>
                  </a:lnTo>
                  <a:lnTo>
                    <a:pt x="13397" y="923314"/>
                  </a:lnTo>
                  <a:lnTo>
                    <a:pt x="8881" y="919390"/>
                  </a:lnTo>
                  <a:lnTo>
                    <a:pt x="5870" y="914869"/>
                  </a:lnTo>
                  <a:lnTo>
                    <a:pt x="3862" y="909950"/>
                  </a:lnTo>
                  <a:lnTo>
                    <a:pt x="4172" y="891784"/>
                  </a:lnTo>
                  <a:lnTo>
                    <a:pt x="12241" y="852242"/>
                  </a:lnTo>
                  <a:lnTo>
                    <a:pt x="36586" y="787680"/>
                  </a:lnTo>
                  <a:lnTo>
                    <a:pt x="76708" y="713050"/>
                  </a:lnTo>
                  <a:lnTo>
                    <a:pt x="132046" y="634103"/>
                  </a:lnTo>
                  <a:lnTo>
                    <a:pt x="197728" y="554303"/>
                  </a:lnTo>
                  <a:lnTo>
                    <a:pt x="248661" y="498883"/>
                  </a:lnTo>
                  <a:lnTo>
                    <a:pt x="317072" y="428956"/>
                  </a:lnTo>
                  <a:lnTo>
                    <a:pt x="383078" y="365190"/>
                  </a:lnTo>
                  <a:lnTo>
                    <a:pt x="442260" y="315341"/>
                  </a:lnTo>
                  <a:lnTo>
                    <a:pt x="498859" y="276602"/>
                  </a:lnTo>
                  <a:lnTo>
                    <a:pt x="556364" y="245420"/>
                  </a:lnTo>
                  <a:lnTo>
                    <a:pt x="565641" y="242425"/>
                  </a:lnTo>
                  <a:lnTo>
                    <a:pt x="568496" y="242579"/>
                  </a:lnTo>
                  <a:lnTo>
                    <a:pt x="570399" y="243634"/>
                  </a:lnTo>
                  <a:lnTo>
                    <a:pt x="571668" y="245290"/>
                  </a:lnTo>
                  <a:lnTo>
                    <a:pt x="571561" y="249252"/>
                  </a:lnTo>
                  <a:lnTo>
                    <a:pt x="565907" y="270385"/>
                  </a:lnTo>
                  <a:lnTo>
                    <a:pt x="544873" y="319227"/>
                  </a:lnTo>
                  <a:lnTo>
                    <a:pt x="498305" y="401624"/>
                  </a:lnTo>
                  <a:lnTo>
                    <a:pt x="456413" y="473774"/>
                  </a:lnTo>
                  <a:lnTo>
                    <a:pt x="420339" y="547398"/>
                  </a:lnTo>
                  <a:lnTo>
                    <a:pt x="382176" y="619796"/>
                  </a:lnTo>
                  <a:lnTo>
                    <a:pt x="374558" y="640272"/>
                  </a:lnTo>
                  <a:lnTo>
                    <a:pt x="371173" y="658898"/>
                  </a:lnTo>
                  <a:lnTo>
                    <a:pt x="371223" y="665960"/>
                  </a:lnTo>
                  <a:lnTo>
                    <a:pt x="372209" y="671621"/>
                  </a:lnTo>
                  <a:lnTo>
                    <a:pt x="373818" y="676347"/>
                  </a:lnTo>
                  <a:lnTo>
                    <a:pt x="376796" y="678545"/>
                  </a:lnTo>
                  <a:lnTo>
                    <a:pt x="380687" y="679058"/>
                  </a:lnTo>
                  <a:lnTo>
                    <a:pt x="385185" y="678448"/>
                  </a:lnTo>
                  <a:lnTo>
                    <a:pt x="395264" y="672690"/>
                  </a:lnTo>
                  <a:lnTo>
                    <a:pt x="449758" y="628134"/>
                  </a:lnTo>
                  <a:lnTo>
                    <a:pt x="508136" y="571433"/>
                  </a:lnTo>
                  <a:lnTo>
                    <a:pt x="566906" y="522056"/>
                  </a:lnTo>
                  <a:lnTo>
                    <a:pt x="632579" y="466679"/>
                  </a:lnTo>
                  <a:lnTo>
                    <a:pt x="682699" y="427758"/>
                  </a:lnTo>
                  <a:lnTo>
                    <a:pt x="736725" y="389187"/>
                  </a:lnTo>
                  <a:lnTo>
                    <a:pt x="792486" y="352994"/>
                  </a:lnTo>
                  <a:lnTo>
                    <a:pt x="851559" y="317859"/>
                  </a:lnTo>
                  <a:lnTo>
                    <a:pt x="974854" y="248736"/>
                  </a:lnTo>
                  <a:lnTo>
                    <a:pt x="1068730" y="197207"/>
                  </a:lnTo>
                  <a:lnTo>
                    <a:pt x="1134036" y="165435"/>
                  </a:lnTo>
                  <a:lnTo>
                    <a:pt x="1200209" y="136391"/>
                  </a:lnTo>
                  <a:lnTo>
                    <a:pt x="1264544" y="110783"/>
                  </a:lnTo>
                  <a:lnTo>
                    <a:pt x="1322982" y="89242"/>
                  </a:lnTo>
                  <a:lnTo>
                    <a:pt x="1430348" y="52129"/>
                  </a:lnTo>
                  <a:lnTo>
                    <a:pt x="1477318" y="39678"/>
                  </a:lnTo>
                  <a:lnTo>
                    <a:pt x="1552698" y="23924"/>
                  </a:lnTo>
                  <a:lnTo>
                    <a:pt x="1589616" y="19153"/>
                  </a:lnTo>
                  <a:lnTo>
                    <a:pt x="1606841" y="20577"/>
                  </a:lnTo>
                  <a:lnTo>
                    <a:pt x="1614102" y="22291"/>
                  </a:lnTo>
                  <a:lnTo>
                    <a:pt x="1618942" y="26290"/>
                  </a:lnTo>
                  <a:lnTo>
                    <a:pt x="1622169" y="31814"/>
                  </a:lnTo>
                  <a:lnTo>
                    <a:pt x="1624320" y="38354"/>
                  </a:lnTo>
                  <a:lnTo>
                    <a:pt x="1623849" y="45572"/>
                  </a:lnTo>
                  <a:lnTo>
                    <a:pt x="1618246" y="61211"/>
                  </a:lnTo>
                  <a:lnTo>
                    <a:pt x="1590378" y="103284"/>
                  </a:lnTo>
                  <a:lnTo>
                    <a:pt x="1538447" y="164652"/>
                  </a:lnTo>
                  <a:lnTo>
                    <a:pt x="1487604" y="224998"/>
                  </a:lnTo>
                  <a:lnTo>
                    <a:pt x="1437932" y="300663"/>
                  </a:lnTo>
                  <a:lnTo>
                    <a:pt x="1404164" y="377375"/>
                  </a:lnTo>
                  <a:lnTo>
                    <a:pt x="1384634" y="451857"/>
                  </a:lnTo>
                  <a:lnTo>
                    <a:pt x="1374052" y="517986"/>
                  </a:lnTo>
                  <a:lnTo>
                    <a:pt x="1368422" y="526299"/>
                  </a:lnTo>
                  <a:lnTo>
                    <a:pt x="1359905" y="532794"/>
                  </a:lnTo>
                  <a:lnTo>
                    <a:pt x="1349465" y="538075"/>
                  </a:lnTo>
                  <a:lnTo>
                    <a:pt x="1339648" y="540644"/>
                  </a:lnTo>
                  <a:lnTo>
                    <a:pt x="1321120" y="540959"/>
                  </a:lnTo>
                  <a:lnTo>
                    <a:pt x="1313131" y="538756"/>
                  </a:lnTo>
                  <a:lnTo>
                    <a:pt x="1299174" y="531229"/>
                  </a:lnTo>
                  <a:lnTo>
                    <a:pt x="1294690" y="527508"/>
                  </a:lnTo>
                  <a:lnTo>
                    <a:pt x="1291701" y="524074"/>
                  </a:lnTo>
                  <a:lnTo>
                    <a:pt x="1289708" y="520833"/>
                  </a:lnTo>
                  <a:lnTo>
                    <a:pt x="1292190" y="515814"/>
                  </a:lnTo>
                  <a:lnTo>
                    <a:pt x="1305107" y="502618"/>
                  </a:lnTo>
                  <a:lnTo>
                    <a:pt x="1360037" y="463067"/>
                  </a:lnTo>
                  <a:lnTo>
                    <a:pt x="1420560" y="424119"/>
                  </a:lnTo>
                  <a:lnTo>
                    <a:pt x="1488657" y="381464"/>
                  </a:lnTo>
                  <a:lnTo>
                    <a:pt x="1541016" y="349562"/>
                  </a:lnTo>
                  <a:lnTo>
                    <a:pt x="1596036" y="318873"/>
                  </a:lnTo>
                  <a:lnTo>
                    <a:pt x="1704418" y="260366"/>
                  </a:lnTo>
                  <a:lnTo>
                    <a:pt x="1761687" y="234145"/>
                  </a:lnTo>
                  <a:lnTo>
                    <a:pt x="1820160" y="209792"/>
                  </a:lnTo>
                  <a:lnTo>
                    <a:pt x="1874723" y="186268"/>
                  </a:lnTo>
                  <a:lnTo>
                    <a:pt x="1927548" y="168193"/>
                  </a:lnTo>
                  <a:lnTo>
                    <a:pt x="1977696" y="154762"/>
                  </a:lnTo>
                  <a:lnTo>
                    <a:pt x="2042461" y="141846"/>
                  </a:lnTo>
                  <a:lnTo>
                    <a:pt x="2095411" y="133892"/>
                  </a:lnTo>
                  <a:lnTo>
                    <a:pt x="2119929" y="135072"/>
                  </a:lnTo>
                  <a:lnTo>
                    <a:pt x="2135271" y="138772"/>
                  </a:lnTo>
                  <a:lnTo>
                    <a:pt x="2140696" y="141092"/>
                  </a:lnTo>
                  <a:lnTo>
                    <a:pt x="2142407" y="146449"/>
                  </a:lnTo>
                  <a:lnTo>
                    <a:pt x="2141643" y="153830"/>
                  </a:lnTo>
                  <a:lnTo>
                    <a:pt x="2139229" y="162561"/>
                  </a:lnTo>
                  <a:lnTo>
                    <a:pt x="2122178" y="193052"/>
                  </a:lnTo>
                  <a:lnTo>
                    <a:pt x="2069332" y="258972"/>
                  </a:lnTo>
                  <a:lnTo>
                    <a:pt x="2012992" y="323218"/>
                  </a:lnTo>
                  <a:lnTo>
                    <a:pt x="1967093" y="371300"/>
                  </a:lnTo>
                  <a:lnTo>
                    <a:pt x="1918119" y="426324"/>
                  </a:lnTo>
                  <a:lnTo>
                    <a:pt x="1842352" y="516208"/>
                  </a:lnTo>
                  <a:lnTo>
                    <a:pt x="1792193" y="578041"/>
                  </a:lnTo>
                  <a:lnTo>
                    <a:pt x="1744501" y="640447"/>
                  </a:lnTo>
                  <a:lnTo>
                    <a:pt x="1700444" y="703108"/>
                  </a:lnTo>
                  <a:lnTo>
                    <a:pt x="1643236" y="787131"/>
                  </a:lnTo>
                  <a:lnTo>
                    <a:pt x="1601202" y="849174"/>
                  </a:lnTo>
                  <a:lnTo>
                    <a:pt x="1568615" y="9001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9305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04800"/>
            <a:ext cx="5257800" cy="6045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0"/>
          <p:cNvSpPr/>
          <p:nvPr/>
        </p:nvSpPr>
        <p:spPr>
          <a:xfrm>
            <a:off x="6878002" y="1980247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0"/>
                </a:moveTo>
                <a:lnTo>
                  <a:pt x="44571" y="0"/>
                </a:lnTo>
                <a:lnTo>
                  <a:pt x="47812" y="953"/>
                </a:lnTo>
                <a:lnTo>
                  <a:pt x="50925" y="2540"/>
                </a:lnTo>
                <a:lnTo>
                  <a:pt x="53952" y="4551"/>
                </a:lnTo>
                <a:lnTo>
                  <a:pt x="57876" y="5892"/>
                </a:lnTo>
                <a:lnTo>
                  <a:pt x="62396" y="6785"/>
                </a:lnTo>
                <a:lnTo>
                  <a:pt x="67315" y="7381"/>
                </a:lnTo>
                <a:lnTo>
                  <a:pt x="71547" y="7778"/>
                </a:lnTo>
                <a:lnTo>
                  <a:pt x="75320" y="8043"/>
                </a:lnTo>
                <a:lnTo>
                  <a:pt x="78788" y="8219"/>
                </a:lnTo>
                <a:lnTo>
                  <a:pt x="87722" y="8416"/>
                </a:lnTo>
                <a:lnTo>
                  <a:pt x="118467" y="8563"/>
                </a:lnTo>
                <a:lnTo>
                  <a:pt x="122793" y="9519"/>
                </a:lnTo>
                <a:lnTo>
                  <a:pt x="126629" y="11108"/>
                </a:lnTo>
                <a:lnTo>
                  <a:pt x="130140" y="13121"/>
                </a:lnTo>
                <a:lnTo>
                  <a:pt x="134385" y="14462"/>
                </a:lnTo>
                <a:lnTo>
                  <a:pt x="139120" y="15356"/>
                </a:lnTo>
                <a:lnTo>
                  <a:pt x="144182" y="15953"/>
                </a:lnTo>
                <a:lnTo>
                  <a:pt x="148509" y="16350"/>
                </a:lnTo>
                <a:lnTo>
                  <a:pt x="152346" y="16615"/>
                </a:lnTo>
                <a:lnTo>
                  <a:pt x="155857" y="16792"/>
                </a:lnTo>
                <a:lnTo>
                  <a:pt x="162297" y="16988"/>
                </a:lnTo>
                <a:lnTo>
                  <a:pt x="177089" y="17124"/>
                </a:lnTo>
                <a:lnTo>
                  <a:pt x="20574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7186612" y="1911667"/>
            <a:ext cx="230232" cy="325756"/>
          </a:xfrm>
          <a:custGeom>
            <a:avLst/>
            <a:gdLst/>
            <a:ahLst/>
            <a:cxnLst/>
            <a:rect l="0" t="0" r="0" b="0"/>
            <a:pathLst>
              <a:path w="230232" h="325756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468" y="20400"/>
                </a:lnTo>
                <a:lnTo>
                  <a:pt x="8541" y="28693"/>
                </a:lnTo>
                <a:lnTo>
                  <a:pt x="9504" y="31511"/>
                </a:lnTo>
                <a:lnTo>
                  <a:pt x="14458" y="40028"/>
                </a:lnTo>
                <a:lnTo>
                  <a:pt x="17301" y="48585"/>
                </a:lnTo>
                <a:lnTo>
                  <a:pt x="21342" y="54296"/>
                </a:lnTo>
                <a:lnTo>
                  <a:pt x="22800" y="58105"/>
                </a:lnTo>
                <a:lnTo>
                  <a:pt x="24421" y="67417"/>
                </a:lnTo>
                <a:lnTo>
                  <a:pt x="25141" y="75366"/>
                </a:lnTo>
                <a:lnTo>
                  <a:pt x="25547" y="85196"/>
                </a:lnTo>
                <a:lnTo>
                  <a:pt x="25604" y="88230"/>
                </a:lnTo>
                <a:lnTo>
                  <a:pt x="26595" y="91205"/>
                </a:lnTo>
                <a:lnTo>
                  <a:pt x="31586" y="99943"/>
                </a:lnTo>
                <a:lnTo>
                  <a:pt x="33089" y="105697"/>
                </a:lnTo>
                <a:lnTo>
                  <a:pt x="34442" y="107612"/>
                </a:lnTo>
                <a:lnTo>
                  <a:pt x="36296" y="108889"/>
                </a:lnTo>
                <a:lnTo>
                  <a:pt x="38485" y="109740"/>
                </a:lnTo>
                <a:lnTo>
                  <a:pt x="39945" y="111260"/>
                </a:lnTo>
                <a:lnTo>
                  <a:pt x="40917" y="113226"/>
                </a:lnTo>
                <a:lnTo>
                  <a:pt x="41566" y="115489"/>
                </a:lnTo>
                <a:lnTo>
                  <a:pt x="44826" y="120544"/>
                </a:lnTo>
                <a:lnTo>
                  <a:pt x="47029" y="123225"/>
                </a:lnTo>
                <a:lnTo>
                  <a:pt x="49450" y="125012"/>
                </a:lnTo>
                <a:lnTo>
                  <a:pt x="56456" y="127528"/>
                </a:lnTo>
                <a:lnTo>
                  <a:pt x="58430" y="128117"/>
                </a:lnTo>
                <a:lnTo>
                  <a:pt x="64091" y="128448"/>
                </a:lnTo>
                <a:lnTo>
                  <a:pt x="74537" y="128560"/>
                </a:lnTo>
                <a:lnTo>
                  <a:pt x="88615" y="128584"/>
                </a:lnTo>
                <a:lnTo>
                  <a:pt x="91462" y="127633"/>
                </a:lnTo>
                <a:lnTo>
                  <a:pt x="97165" y="124036"/>
                </a:lnTo>
                <a:lnTo>
                  <a:pt x="102874" y="119262"/>
                </a:lnTo>
                <a:lnTo>
                  <a:pt x="108587" y="113965"/>
                </a:lnTo>
                <a:lnTo>
                  <a:pt x="114302" y="108436"/>
                </a:lnTo>
                <a:lnTo>
                  <a:pt x="117158" y="106581"/>
                </a:lnTo>
                <a:lnTo>
                  <a:pt x="122873" y="104519"/>
                </a:lnTo>
                <a:lnTo>
                  <a:pt x="124778" y="103017"/>
                </a:lnTo>
                <a:lnTo>
                  <a:pt x="126048" y="101063"/>
                </a:lnTo>
                <a:lnTo>
                  <a:pt x="126895" y="98808"/>
                </a:lnTo>
                <a:lnTo>
                  <a:pt x="130376" y="93762"/>
                </a:lnTo>
                <a:lnTo>
                  <a:pt x="132637" y="91083"/>
                </a:lnTo>
                <a:lnTo>
                  <a:pt x="134145" y="88345"/>
                </a:lnTo>
                <a:lnTo>
                  <a:pt x="137220" y="79940"/>
                </a:lnTo>
                <a:lnTo>
                  <a:pt x="143739" y="70464"/>
                </a:lnTo>
                <a:lnTo>
                  <a:pt x="148974" y="61162"/>
                </a:lnTo>
                <a:lnTo>
                  <a:pt x="151936" y="53218"/>
                </a:lnTo>
                <a:lnTo>
                  <a:pt x="153837" y="44908"/>
                </a:lnTo>
                <a:lnTo>
                  <a:pt x="160104" y="36423"/>
                </a:lnTo>
                <a:lnTo>
                  <a:pt x="162716" y="26428"/>
                </a:lnTo>
                <a:lnTo>
                  <a:pt x="162770" y="26191"/>
                </a:lnTo>
                <a:lnTo>
                  <a:pt x="162878" y="17177"/>
                </a:lnTo>
                <a:lnTo>
                  <a:pt x="162878" y="21705"/>
                </a:lnTo>
                <a:lnTo>
                  <a:pt x="163830" y="23043"/>
                </a:lnTo>
                <a:lnTo>
                  <a:pt x="165418" y="23934"/>
                </a:lnTo>
                <a:lnTo>
                  <a:pt x="167429" y="24529"/>
                </a:lnTo>
                <a:lnTo>
                  <a:pt x="168769" y="25878"/>
                </a:lnTo>
                <a:lnTo>
                  <a:pt x="169663" y="27729"/>
                </a:lnTo>
                <a:lnTo>
                  <a:pt x="171097" y="32994"/>
                </a:lnTo>
                <a:lnTo>
                  <a:pt x="171380" y="40878"/>
                </a:lnTo>
                <a:lnTo>
                  <a:pt x="171419" y="46108"/>
                </a:lnTo>
                <a:lnTo>
                  <a:pt x="172382" y="48836"/>
                </a:lnTo>
                <a:lnTo>
                  <a:pt x="177335" y="57227"/>
                </a:lnTo>
                <a:lnTo>
                  <a:pt x="178828" y="62899"/>
                </a:lnTo>
                <a:lnTo>
                  <a:pt x="179668" y="71447"/>
                </a:lnTo>
                <a:lnTo>
                  <a:pt x="180739" y="74302"/>
                </a:lnTo>
                <a:lnTo>
                  <a:pt x="185844" y="82869"/>
                </a:lnTo>
                <a:lnTo>
                  <a:pt x="188733" y="91441"/>
                </a:lnTo>
                <a:lnTo>
                  <a:pt x="195197" y="100965"/>
                </a:lnTo>
                <a:lnTo>
                  <a:pt x="200420" y="110278"/>
                </a:lnTo>
                <a:lnTo>
                  <a:pt x="205915" y="118228"/>
                </a:lnTo>
                <a:lnTo>
                  <a:pt x="208714" y="121681"/>
                </a:lnTo>
                <a:lnTo>
                  <a:pt x="210581" y="125888"/>
                </a:lnTo>
                <a:lnTo>
                  <a:pt x="212654" y="135643"/>
                </a:lnTo>
                <a:lnTo>
                  <a:pt x="216115" y="143788"/>
                </a:lnTo>
                <a:lnTo>
                  <a:pt x="219877" y="150584"/>
                </a:lnTo>
                <a:lnTo>
                  <a:pt x="221548" y="156779"/>
                </a:lnTo>
                <a:lnTo>
                  <a:pt x="222291" y="165247"/>
                </a:lnTo>
                <a:lnTo>
                  <a:pt x="222489" y="170172"/>
                </a:lnTo>
                <a:lnTo>
                  <a:pt x="223574" y="174408"/>
                </a:lnTo>
                <a:lnTo>
                  <a:pt x="227319" y="181655"/>
                </a:lnTo>
                <a:lnTo>
                  <a:pt x="229618" y="190590"/>
                </a:lnTo>
                <a:lnTo>
                  <a:pt x="230231" y="195640"/>
                </a:lnTo>
                <a:lnTo>
                  <a:pt x="229688" y="199959"/>
                </a:lnTo>
                <a:lnTo>
                  <a:pt x="228373" y="203791"/>
                </a:lnTo>
                <a:lnTo>
                  <a:pt x="225323" y="210589"/>
                </a:lnTo>
                <a:lnTo>
                  <a:pt x="223969" y="216785"/>
                </a:lnTo>
                <a:lnTo>
                  <a:pt x="223367" y="225254"/>
                </a:lnTo>
                <a:lnTo>
                  <a:pt x="223207" y="230179"/>
                </a:lnTo>
                <a:lnTo>
                  <a:pt x="222147" y="234415"/>
                </a:lnTo>
                <a:lnTo>
                  <a:pt x="218430" y="241662"/>
                </a:lnTo>
                <a:lnTo>
                  <a:pt x="213602" y="248058"/>
                </a:lnTo>
                <a:lnTo>
                  <a:pt x="208283" y="255028"/>
                </a:lnTo>
                <a:lnTo>
                  <a:pt x="202743" y="264476"/>
                </a:lnTo>
                <a:lnTo>
                  <a:pt x="198979" y="268710"/>
                </a:lnTo>
                <a:lnTo>
                  <a:pt x="194566" y="272485"/>
                </a:lnTo>
                <a:lnTo>
                  <a:pt x="189717" y="275954"/>
                </a:lnTo>
                <a:lnTo>
                  <a:pt x="185533" y="279219"/>
                </a:lnTo>
                <a:lnTo>
                  <a:pt x="178345" y="285388"/>
                </a:lnTo>
                <a:lnTo>
                  <a:pt x="174141" y="288366"/>
                </a:lnTo>
                <a:lnTo>
                  <a:pt x="169435" y="291304"/>
                </a:lnTo>
                <a:lnTo>
                  <a:pt x="164392" y="294215"/>
                </a:lnTo>
                <a:lnTo>
                  <a:pt x="153708" y="299990"/>
                </a:lnTo>
                <a:lnTo>
                  <a:pt x="148193" y="302863"/>
                </a:lnTo>
                <a:lnTo>
                  <a:pt x="143563" y="305731"/>
                </a:lnTo>
                <a:lnTo>
                  <a:pt x="139523" y="308596"/>
                </a:lnTo>
                <a:lnTo>
                  <a:pt x="132496" y="314319"/>
                </a:lnTo>
                <a:lnTo>
                  <a:pt x="126197" y="320037"/>
                </a:lnTo>
                <a:lnTo>
                  <a:pt x="122231" y="321943"/>
                </a:lnTo>
                <a:lnTo>
                  <a:pt x="117683" y="323214"/>
                </a:lnTo>
                <a:lnTo>
                  <a:pt x="112745" y="324061"/>
                </a:lnTo>
                <a:lnTo>
                  <a:pt x="108501" y="324626"/>
                </a:lnTo>
                <a:lnTo>
                  <a:pt x="104719" y="325002"/>
                </a:lnTo>
                <a:lnTo>
                  <a:pt x="97977" y="325420"/>
                </a:lnTo>
                <a:lnTo>
                  <a:pt x="91805" y="325606"/>
                </a:lnTo>
                <a:lnTo>
                  <a:pt x="31082" y="325755"/>
                </a:lnTo>
                <a:lnTo>
                  <a:pt x="28342" y="324803"/>
                </a:lnTo>
                <a:lnTo>
                  <a:pt x="22757" y="321204"/>
                </a:lnTo>
                <a:lnTo>
                  <a:pt x="18808" y="318374"/>
                </a:lnTo>
                <a:lnTo>
                  <a:pt x="15344" y="317712"/>
                </a:lnTo>
                <a:lnTo>
                  <a:pt x="9910" y="317287"/>
                </a:lnTo>
                <a:lnTo>
                  <a:pt x="2946" y="311312"/>
                </a:lnTo>
                <a:lnTo>
                  <a:pt x="0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7486650" y="1903095"/>
            <a:ext cx="222733" cy="188595"/>
          </a:xfrm>
          <a:custGeom>
            <a:avLst/>
            <a:gdLst/>
            <a:ahLst/>
            <a:cxnLst/>
            <a:rect l="0" t="0" r="0" b="0"/>
            <a:pathLst>
              <a:path w="222733" h="188595">
                <a:moveTo>
                  <a:pt x="0" y="0"/>
                </a:moveTo>
                <a:lnTo>
                  <a:pt x="0" y="13018"/>
                </a:lnTo>
                <a:lnTo>
                  <a:pt x="952" y="15346"/>
                </a:lnTo>
                <a:lnTo>
                  <a:pt x="4550" y="20473"/>
                </a:lnTo>
                <a:lnTo>
                  <a:pt x="6844" y="22221"/>
                </a:lnTo>
                <a:lnTo>
                  <a:pt x="9325" y="23386"/>
                </a:lnTo>
                <a:lnTo>
                  <a:pt x="14622" y="24681"/>
                </a:lnTo>
                <a:lnTo>
                  <a:pt x="20151" y="25257"/>
                </a:lnTo>
                <a:lnTo>
                  <a:pt x="22959" y="26363"/>
                </a:lnTo>
                <a:lnTo>
                  <a:pt x="28619" y="30131"/>
                </a:lnTo>
                <a:lnTo>
                  <a:pt x="34309" y="32442"/>
                </a:lnTo>
                <a:lnTo>
                  <a:pt x="40013" y="33468"/>
                </a:lnTo>
                <a:lnTo>
                  <a:pt x="45724" y="33925"/>
                </a:lnTo>
                <a:lnTo>
                  <a:pt x="50484" y="34999"/>
                </a:lnTo>
                <a:lnTo>
                  <a:pt x="56516" y="36667"/>
                </a:lnTo>
                <a:lnTo>
                  <a:pt x="63395" y="38732"/>
                </a:lnTo>
                <a:lnTo>
                  <a:pt x="69885" y="40109"/>
                </a:lnTo>
                <a:lnTo>
                  <a:pt x="76117" y="41027"/>
                </a:lnTo>
                <a:lnTo>
                  <a:pt x="82177" y="41638"/>
                </a:lnTo>
                <a:lnTo>
                  <a:pt x="88123" y="42046"/>
                </a:lnTo>
                <a:lnTo>
                  <a:pt x="93991" y="42318"/>
                </a:lnTo>
                <a:lnTo>
                  <a:pt x="99808" y="42500"/>
                </a:lnTo>
                <a:lnTo>
                  <a:pt x="105592" y="43573"/>
                </a:lnTo>
                <a:lnTo>
                  <a:pt x="111352" y="45241"/>
                </a:lnTo>
                <a:lnTo>
                  <a:pt x="117097" y="47306"/>
                </a:lnTo>
                <a:lnTo>
                  <a:pt x="122832" y="48682"/>
                </a:lnTo>
                <a:lnTo>
                  <a:pt x="128561" y="49599"/>
                </a:lnTo>
                <a:lnTo>
                  <a:pt x="134284" y="50211"/>
                </a:lnTo>
                <a:lnTo>
                  <a:pt x="140006" y="50619"/>
                </a:lnTo>
                <a:lnTo>
                  <a:pt x="145724" y="50891"/>
                </a:lnTo>
                <a:lnTo>
                  <a:pt x="157158" y="51193"/>
                </a:lnTo>
                <a:lnTo>
                  <a:pt x="168590" y="51327"/>
                </a:lnTo>
                <a:lnTo>
                  <a:pt x="174306" y="52315"/>
                </a:lnTo>
                <a:lnTo>
                  <a:pt x="180022" y="53927"/>
                </a:lnTo>
                <a:lnTo>
                  <a:pt x="185737" y="55954"/>
                </a:lnTo>
                <a:lnTo>
                  <a:pt x="190499" y="57305"/>
                </a:lnTo>
                <a:lnTo>
                  <a:pt x="194627" y="58206"/>
                </a:lnTo>
                <a:lnTo>
                  <a:pt x="198332" y="58806"/>
                </a:lnTo>
                <a:lnTo>
                  <a:pt x="204987" y="62013"/>
                </a:lnTo>
                <a:lnTo>
                  <a:pt x="208095" y="64202"/>
                </a:lnTo>
                <a:lnTo>
                  <a:pt x="214089" y="66634"/>
                </a:lnTo>
                <a:lnTo>
                  <a:pt x="217021" y="67283"/>
                </a:lnTo>
                <a:lnTo>
                  <a:pt x="218975" y="68667"/>
                </a:lnTo>
                <a:lnTo>
                  <a:pt x="220278" y="70543"/>
                </a:lnTo>
                <a:lnTo>
                  <a:pt x="222370" y="75846"/>
                </a:lnTo>
                <a:lnTo>
                  <a:pt x="222732" y="81316"/>
                </a:lnTo>
                <a:lnTo>
                  <a:pt x="221830" y="83738"/>
                </a:lnTo>
                <a:lnTo>
                  <a:pt x="218289" y="88969"/>
                </a:lnTo>
                <a:lnTo>
                  <a:pt x="214145" y="94197"/>
                </a:lnTo>
                <a:lnTo>
                  <a:pt x="210110" y="98380"/>
                </a:lnTo>
                <a:lnTo>
                  <a:pt x="207701" y="99877"/>
                </a:lnTo>
                <a:lnTo>
                  <a:pt x="198807" y="102935"/>
                </a:lnTo>
                <a:lnTo>
                  <a:pt x="194450" y="104818"/>
                </a:lnTo>
                <a:lnTo>
                  <a:pt x="189641" y="107026"/>
                </a:lnTo>
                <a:lnTo>
                  <a:pt x="185482" y="109451"/>
                </a:lnTo>
                <a:lnTo>
                  <a:pt x="181757" y="112019"/>
                </a:lnTo>
                <a:lnTo>
                  <a:pt x="178321" y="114684"/>
                </a:lnTo>
                <a:lnTo>
                  <a:pt x="174126" y="117414"/>
                </a:lnTo>
                <a:lnTo>
                  <a:pt x="169423" y="120186"/>
                </a:lnTo>
                <a:lnTo>
                  <a:pt x="164384" y="122986"/>
                </a:lnTo>
                <a:lnTo>
                  <a:pt x="153704" y="128638"/>
                </a:lnTo>
                <a:lnTo>
                  <a:pt x="148190" y="131478"/>
                </a:lnTo>
                <a:lnTo>
                  <a:pt x="143561" y="134325"/>
                </a:lnTo>
                <a:lnTo>
                  <a:pt x="139522" y="137175"/>
                </a:lnTo>
                <a:lnTo>
                  <a:pt x="135877" y="140027"/>
                </a:lnTo>
                <a:lnTo>
                  <a:pt x="129287" y="145736"/>
                </a:lnTo>
                <a:lnTo>
                  <a:pt x="123183" y="151449"/>
                </a:lnTo>
                <a:lnTo>
                  <a:pt x="117295" y="157163"/>
                </a:lnTo>
                <a:lnTo>
                  <a:pt x="113439" y="159068"/>
                </a:lnTo>
                <a:lnTo>
                  <a:pt x="108963" y="160337"/>
                </a:lnTo>
                <a:lnTo>
                  <a:pt x="104075" y="161184"/>
                </a:lnTo>
                <a:lnTo>
                  <a:pt x="99863" y="162701"/>
                </a:lnTo>
                <a:lnTo>
                  <a:pt x="96103" y="164665"/>
                </a:lnTo>
                <a:lnTo>
                  <a:pt x="87775" y="170109"/>
                </a:lnTo>
                <a:lnTo>
                  <a:pt x="81781" y="175603"/>
                </a:lnTo>
                <a:lnTo>
                  <a:pt x="78524" y="178713"/>
                </a:lnTo>
                <a:lnTo>
                  <a:pt x="77114" y="179149"/>
                </a:lnTo>
                <a:lnTo>
                  <a:pt x="70548" y="179850"/>
                </a:lnTo>
                <a:lnTo>
                  <a:pt x="69892" y="179907"/>
                </a:lnTo>
                <a:lnTo>
                  <a:pt x="69454" y="180898"/>
                </a:lnTo>
                <a:lnTo>
                  <a:pt x="68839" y="185891"/>
                </a:lnTo>
                <a:lnTo>
                  <a:pt x="68580" y="18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7546657" y="2160270"/>
            <a:ext cx="188596" cy="17136"/>
          </a:xfrm>
          <a:custGeom>
            <a:avLst/>
            <a:gdLst/>
            <a:ahLst/>
            <a:cxnLst/>
            <a:rect l="0" t="0" r="0" b="0"/>
            <a:pathLst>
              <a:path w="188596" h="17136">
                <a:moveTo>
                  <a:pt x="0" y="8572"/>
                </a:moveTo>
                <a:lnTo>
                  <a:pt x="4551" y="8572"/>
                </a:lnTo>
                <a:lnTo>
                  <a:pt x="5892" y="9525"/>
                </a:lnTo>
                <a:lnTo>
                  <a:pt x="6785" y="11112"/>
                </a:lnTo>
                <a:lnTo>
                  <a:pt x="8220" y="15953"/>
                </a:lnTo>
                <a:lnTo>
                  <a:pt x="9290" y="16350"/>
                </a:lnTo>
                <a:lnTo>
                  <a:pt x="13019" y="16792"/>
                </a:lnTo>
                <a:lnTo>
                  <a:pt x="17282" y="17075"/>
                </a:lnTo>
                <a:lnTo>
                  <a:pt x="28969" y="17135"/>
                </a:lnTo>
                <a:lnTo>
                  <a:pt x="32648" y="16186"/>
                </a:lnTo>
                <a:lnTo>
                  <a:pt x="37005" y="14600"/>
                </a:lnTo>
                <a:lnTo>
                  <a:pt x="41815" y="12591"/>
                </a:lnTo>
                <a:lnTo>
                  <a:pt x="46927" y="11251"/>
                </a:lnTo>
                <a:lnTo>
                  <a:pt x="52240" y="10358"/>
                </a:lnTo>
                <a:lnTo>
                  <a:pt x="57687" y="9763"/>
                </a:lnTo>
                <a:lnTo>
                  <a:pt x="62270" y="9366"/>
                </a:lnTo>
                <a:lnTo>
                  <a:pt x="66279" y="9101"/>
                </a:lnTo>
                <a:lnTo>
                  <a:pt x="69903" y="8925"/>
                </a:lnTo>
                <a:lnTo>
                  <a:pt x="79011" y="8729"/>
                </a:lnTo>
                <a:lnTo>
                  <a:pt x="84107" y="8677"/>
                </a:lnTo>
                <a:lnTo>
                  <a:pt x="89408" y="7689"/>
                </a:lnTo>
                <a:lnTo>
                  <a:pt x="94848" y="6078"/>
                </a:lnTo>
                <a:lnTo>
                  <a:pt x="100380" y="4052"/>
                </a:lnTo>
                <a:lnTo>
                  <a:pt x="105972" y="2701"/>
                </a:lnTo>
                <a:lnTo>
                  <a:pt x="111606" y="1801"/>
                </a:lnTo>
                <a:lnTo>
                  <a:pt x="117266" y="1200"/>
                </a:lnTo>
                <a:lnTo>
                  <a:pt x="121992" y="800"/>
                </a:lnTo>
                <a:lnTo>
                  <a:pt x="126096" y="533"/>
                </a:lnTo>
                <a:lnTo>
                  <a:pt x="129783" y="355"/>
                </a:lnTo>
                <a:lnTo>
                  <a:pt x="138962" y="158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7846694" y="1997392"/>
            <a:ext cx="137162" cy="34291"/>
          </a:xfrm>
          <a:custGeom>
            <a:avLst/>
            <a:gdLst/>
            <a:ahLst/>
            <a:cxnLst/>
            <a:rect l="0" t="0" r="0" b="0"/>
            <a:pathLst>
              <a:path w="137162" h="34291">
                <a:moveTo>
                  <a:pt x="0" y="34290"/>
                </a:moveTo>
                <a:lnTo>
                  <a:pt x="11932" y="34290"/>
                </a:lnTo>
                <a:lnTo>
                  <a:pt x="14623" y="33337"/>
                </a:lnTo>
                <a:lnTo>
                  <a:pt x="17368" y="31750"/>
                </a:lnTo>
                <a:lnTo>
                  <a:pt x="20152" y="29739"/>
                </a:lnTo>
                <a:lnTo>
                  <a:pt x="22959" y="28399"/>
                </a:lnTo>
                <a:lnTo>
                  <a:pt x="25784" y="27505"/>
                </a:lnTo>
                <a:lnTo>
                  <a:pt x="28620" y="26909"/>
                </a:lnTo>
                <a:lnTo>
                  <a:pt x="32415" y="26512"/>
                </a:lnTo>
                <a:lnTo>
                  <a:pt x="36850" y="26247"/>
                </a:lnTo>
                <a:lnTo>
                  <a:pt x="41712" y="26071"/>
                </a:lnTo>
                <a:lnTo>
                  <a:pt x="45906" y="25000"/>
                </a:lnTo>
                <a:lnTo>
                  <a:pt x="49655" y="23335"/>
                </a:lnTo>
                <a:lnTo>
                  <a:pt x="53105" y="21271"/>
                </a:lnTo>
                <a:lnTo>
                  <a:pt x="57311" y="19896"/>
                </a:lnTo>
                <a:lnTo>
                  <a:pt x="62020" y="18979"/>
                </a:lnTo>
                <a:lnTo>
                  <a:pt x="67064" y="18368"/>
                </a:lnTo>
                <a:lnTo>
                  <a:pt x="72332" y="17960"/>
                </a:lnTo>
                <a:lnTo>
                  <a:pt x="77750" y="17688"/>
                </a:lnTo>
                <a:lnTo>
                  <a:pt x="88848" y="17387"/>
                </a:lnTo>
                <a:lnTo>
                  <a:pt x="100131" y="17252"/>
                </a:lnTo>
                <a:lnTo>
                  <a:pt x="104854" y="16264"/>
                </a:lnTo>
                <a:lnTo>
                  <a:pt x="108956" y="14653"/>
                </a:lnTo>
                <a:lnTo>
                  <a:pt x="112642" y="12626"/>
                </a:lnTo>
                <a:lnTo>
                  <a:pt x="116053" y="10323"/>
                </a:lnTo>
                <a:lnTo>
                  <a:pt x="119279" y="7834"/>
                </a:lnTo>
                <a:lnTo>
                  <a:pt x="122382" y="5223"/>
                </a:lnTo>
                <a:lnTo>
                  <a:pt x="125403" y="3482"/>
                </a:lnTo>
                <a:lnTo>
                  <a:pt x="128371" y="2321"/>
                </a:lnTo>
                <a:lnTo>
                  <a:pt x="1371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8043862" y="1860346"/>
            <a:ext cx="171298" cy="222772"/>
          </a:xfrm>
          <a:custGeom>
            <a:avLst/>
            <a:gdLst/>
            <a:ahLst/>
            <a:cxnLst/>
            <a:rect l="0" t="0" r="0" b="0"/>
            <a:pathLst>
              <a:path w="171298" h="222772">
                <a:moveTo>
                  <a:pt x="0" y="25604"/>
                </a:moveTo>
                <a:lnTo>
                  <a:pt x="0" y="21053"/>
                </a:lnTo>
                <a:lnTo>
                  <a:pt x="953" y="19712"/>
                </a:lnTo>
                <a:lnTo>
                  <a:pt x="2539" y="18818"/>
                </a:lnTo>
                <a:lnTo>
                  <a:pt x="6844" y="17825"/>
                </a:lnTo>
                <a:lnTo>
                  <a:pt x="11932" y="17384"/>
                </a:lnTo>
                <a:lnTo>
                  <a:pt x="14622" y="16314"/>
                </a:lnTo>
                <a:lnTo>
                  <a:pt x="17368" y="14648"/>
                </a:lnTo>
                <a:lnTo>
                  <a:pt x="20151" y="12585"/>
                </a:lnTo>
                <a:lnTo>
                  <a:pt x="22959" y="11209"/>
                </a:lnTo>
                <a:lnTo>
                  <a:pt x="25784" y="10292"/>
                </a:lnTo>
                <a:lnTo>
                  <a:pt x="28619" y="9681"/>
                </a:lnTo>
                <a:lnTo>
                  <a:pt x="32415" y="8321"/>
                </a:lnTo>
                <a:lnTo>
                  <a:pt x="36850" y="6462"/>
                </a:lnTo>
                <a:lnTo>
                  <a:pt x="41711" y="4270"/>
                </a:lnTo>
                <a:lnTo>
                  <a:pt x="45906" y="2809"/>
                </a:lnTo>
                <a:lnTo>
                  <a:pt x="49654" y="1835"/>
                </a:lnTo>
                <a:lnTo>
                  <a:pt x="53105" y="1185"/>
                </a:lnTo>
                <a:lnTo>
                  <a:pt x="57310" y="752"/>
                </a:lnTo>
                <a:lnTo>
                  <a:pt x="62019" y="463"/>
                </a:lnTo>
                <a:lnTo>
                  <a:pt x="71379" y="143"/>
                </a:lnTo>
                <a:lnTo>
                  <a:pt x="78714" y="0"/>
                </a:lnTo>
                <a:lnTo>
                  <a:pt x="82004" y="915"/>
                </a:lnTo>
                <a:lnTo>
                  <a:pt x="85150" y="2477"/>
                </a:lnTo>
                <a:lnTo>
                  <a:pt x="88198" y="4471"/>
                </a:lnTo>
                <a:lnTo>
                  <a:pt x="92136" y="5800"/>
                </a:lnTo>
                <a:lnTo>
                  <a:pt x="96667" y="6686"/>
                </a:lnTo>
                <a:lnTo>
                  <a:pt x="101592" y="7277"/>
                </a:lnTo>
                <a:lnTo>
                  <a:pt x="105828" y="8623"/>
                </a:lnTo>
                <a:lnTo>
                  <a:pt x="109605" y="10473"/>
                </a:lnTo>
                <a:lnTo>
                  <a:pt x="113075" y="12659"/>
                </a:lnTo>
                <a:lnTo>
                  <a:pt x="115388" y="15069"/>
                </a:lnTo>
                <a:lnTo>
                  <a:pt x="116930" y="17628"/>
                </a:lnTo>
                <a:lnTo>
                  <a:pt x="118644" y="23011"/>
                </a:lnTo>
                <a:lnTo>
                  <a:pt x="119406" y="28579"/>
                </a:lnTo>
                <a:lnTo>
                  <a:pt x="119744" y="34229"/>
                </a:lnTo>
                <a:lnTo>
                  <a:pt x="119835" y="37068"/>
                </a:lnTo>
                <a:lnTo>
                  <a:pt x="118942" y="39914"/>
                </a:lnTo>
                <a:lnTo>
                  <a:pt x="115411" y="45616"/>
                </a:lnTo>
                <a:lnTo>
                  <a:pt x="112183" y="49423"/>
                </a:lnTo>
                <a:lnTo>
                  <a:pt x="108126" y="53866"/>
                </a:lnTo>
                <a:lnTo>
                  <a:pt x="95855" y="66680"/>
                </a:lnTo>
                <a:lnTo>
                  <a:pt x="92478" y="70133"/>
                </a:lnTo>
                <a:lnTo>
                  <a:pt x="89274" y="72435"/>
                </a:lnTo>
                <a:lnTo>
                  <a:pt x="86186" y="73969"/>
                </a:lnTo>
                <a:lnTo>
                  <a:pt x="83175" y="74992"/>
                </a:lnTo>
                <a:lnTo>
                  <a:pt x="79262" y="76627"/>
                </a:lnTo>
                <a:lnTo>
                  <a:pt x="74750" y="78669"/>
                </a:lnTo>
                <a:lnTo>
                  <a:pt x="69834" y="80983"/>
                </a:lnTo>
                <a:lnTo>
                  <a:pt x="66560" y="83478"/>
                </a:lnTo>
                <a:lnTo>
                  <a:pt x="64375" y="86094"/>
                </a:lnTo>
                <a:lnTo>
                  <a:pt x="62919" y="88791"/>
                </a:lnTo>
                <a:lnTo>
                  <a:pt x="60996" y="90588"/>
                </a:lnTo>
                <a:lnTo>
                  <a:pt x="58762" y="91787"/>
                </a:lnTo>
                <a:lnTo>
                  <a:pt x="56320" y="92586"/>
                </a:lnTo>
                <a:lnTo>
                  <a:pt x="54691" y="94071"/>
                </a:lnTo>
                <a:lnTo>
                  <a:pt x="53606" y="96013"/>
                </a:lnTo>
                <a:lnTo>
                  <a:pt x="51563" y="102362"/>
                </a:lnTo>
                <a:lnTo>
                  <a:pt x="56024" y="102639"/>
                </a:lnTo>
                <a:lnTo>
                  <a:pt x="61125" y="102733"/>
                </a:lnTo>
                <a:lnTo>
                  <a:pt x="92898" y="102755"/>
                </a:lnTo>
                <a:lnTo>
                  <a:pt x="97174" y="103708"/>
                </a:lnTo>
                <a:lnTo>
                  <a:pt x="100978" y="105296"/>
                </a:lnTo>
                <a:lnTo>
                  <a:pt x="104466" y="107307"/>
                </a:lnTo>
                <a:lnTo>
                  <a:pt x="108696" y="108647"/>
                </a:lnTo>
                <a:lnTo>
                  <a:pt x="113423" y="109541"/>
                </a:lnTo>
                <a:lnTo>
                  <a:pt x="118476" y="110137"/>
                </a:lnTo>
                <a:lnTo>
                  <a:pt x="123752" y="111487"/>
                </a:lnTo>
                <a:lnTo>
                  <a:pt x="129174" y="113339"/>
                </a:lnTo>
                <a:lnTo>
                  <a:pt x="134693" y="115526"/>
                </a:lnTo>
                <a:lnTo>
                  <a:pt x="139326" y="117937"/>
                </a:lnTo>
                <a:lnTo>
                  <a:pt x="143366" y="120497"/>
                </a:lnTo>
                <a:lnTo>
                  <a:pt x="147012" y="123156"/>
                </a:lnTo>
                <a:lnTo>
                  <a:pt x="150395" y="125881"/>
                </a:lnTo>
                <a:lnTo>
                  <a:pt x="153604" y="128650"/>
                </a:lnTo>
                <a:lnTo>
                  <a:pt x="156695" y="131449"/>
                </a:lnTo>
                <a:lnTo>
                  <a:pt x="159709" y="135219"/>
                </a:lnTo>
                <a:lnTo>
                  <a:pt x="162671" y="139638"/>
                </a:lnTo>
                <a:lnTo>
                  <a:pt x="165597" y="144489"/>
                </a:lnTo>
                <a:lnTo>
                  <a:pt x="167548" y="148676"/>
                </a:lnTo>
                <a:lnTo>
                  <a:pt x="168849" y="152419"/>
                </a:lnTo>
                <a:lnTo>
                  <a:pt x="169716" y="155867"/>
                </a:lnTo>
                <a:lnTo>
                  <a:pt x="170293" y="160071"/>
                </a:lnTo>
                <a:lnTo>
                  <a:pt x="170679" y="164779"/>
                </a:lnTo>
                <a:lnTo>
                  <a:pt x="171108" y="174137"/>
                </a:lnTo>
                <a:lnTo>
                  <a:pt x="171297" y="181471"/>
                </a:lnTo>
                <a:lnTo>
                  <a:pt x="169443" y="184760"/>
                </a:lnTo>
                <a:lnTo>
                  <a:pt x="166302" y="187905"/>
                </a:lnTo>
                <a:lnTo>
                  <a:pt x="162303" y="190955"/>
                </a:lnTo>
                <a:lnTo>
                  <a:pt x="157732" y="193940"/>
                </a:lnTo>
                <a:lnTo>
                  <a:pt x="152781" y="196883"/>
                </a:lnTo>
                <a:lnTo>
                  <a:pt x="147573" y="199798"/>
                </a:lnTo>
                <a:lnTo>
                  <a:pt x="143150" y="202693"/>
                </a:lnTo>
                <a:lnTo>
                  <a:pt x="139247" y="205575"/>
                </a:lnTo>
                <a:lnTo>
                  <a:pt x="135695" y="208450"/>
                </a:lnTo>
                <a:lnTo>
                  <a:pt x="131420" y="210366"/>
                </a:lnTo>
                <a:lnTo>
                  <a:pt x="126666" y="211644"/>
                </a:lnTo>
                <a:lnTo>
                  <a:pt x="121592" y="212495"/>
                </a:lnTo>
                <a:lnTo>
                  <a:pt x="117256" y="214015"/>
                </a:lnTo>
                <a:lnTo>
                  <a:pt x="113414" y="215982"/>
                </a:lnTo>
                <a:lnTo>
                  <a:pt x="109899" y="218245"/>
                </a:lnTo>
                <a:lnTo>
                  <a:pt x="105652" y="219753"/>
                </a:lnTo>
                <a:lnTo>
                  <a:pt x="100914" y="220759"/>
                </a:lnTo>
                <a:lnTo>
                  <a:pt x="95852" y="221430"/>
                </a:lnTo>
                <a:lnTo>
                  <a:pt x="90571" y="221877"/>
                </a:lnTo>
                <a:lnTo>
                  <a:pt x="85145" y="222175"/>
                </a:lnTo>
                <a:lnTo>
                  <a:pt x="70948" y="222594"/>
                </a:lnTo>
                <a:lnTo>
                  <a:pt x="51643" y="222756"/>
                </a:lnTo>
                <a:lnTo>
                  <a:pt x="27415" y="222771"/>
                </a:lnTo>
                <a:lnTo>
                  <a:pt x="26849" y="221818"/>
                </a:lnTo>
                <a:lnTo>
                  <a:pt x="25817" y="214993"/>
                </a:lnTo>
                <a:lnTo>
                  <a:pt x="25718" y="2141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8283892" y="1928812"/>
            <a:ext cx="231459" cy="180024"/>
          </a:xfrm>
          <a:custGeom>
            <a:avLst/>
            <a:gdLst/>
            <a:ahLst/>
            <a:cxnLst/>
            <a:rect l="0" t="0" r="0" b="0"/>
            <a:pathLst>
              <a:path w="231459" h="180024">
                <a:moveTo>
                  <a:pt x="0" y="0"/>
                </a:moveTo>
                <a:lnTo>
                  <a:pt x="12771" y="0"/>
                </a:lnTo>
                <a:lnTo>
                  <a:pt x="14229" y="953"/>
                </a:lnTo>
                <a:lnTo>
                  <a:pt x="15201" y="2540"/>
                </a:lnTo>
                <a:lnTo>
                  <a:pt x="15850" y="4551"/>
                </a:lnTo>
                <a:lnTo>
                  <a:pt x="19109" y="9325"/>
                </a:lnTo>
                <a:lnTo>
                  <a:pt x="21312" y="11932"/>
                </a:lnTo>
                <a:lnTo>
                  <a:pt x="24686" y="14622"/>
                </a:lnTo>
                <a:lnTo>
                  <a:pt x="28839" y="17368"/>
                </a:lnTo>
                <a:lnTo>
                  <a:pt x="33514" y="20151"/>
                </a:lnTo>
                <a:lnTo>
                  <a:pt x="37583" y="22959"/>
                </a:lnTo>
                <a:lnTo>
                  <a:pt x="41248" y="25784"/>
                </a:lnTo>
                <a:lnTo>
                  <a:pt x="44643" y="28619"/>
                </a:lnTo>
                <a:lnTo>
                  <a:pt x="47860" y="32414"/>
                </a:lnTo>
                <a:lnTo>
                  <a:pt x="50957" y="36850"/>
                </a:lnTo>
                <a:lnTo>
                  <a:pt x="53974" y="41711"/>
                </a:lnTo>
                <a:lnTo>
                  <a:pt x="56937" y="45905"/>
                </a:lnTo>
                <a:lnTo>
                  <a:pt x="59866" y="49653"/>
                </a:lnTo>
                <a:lnTo>
                  <a:pt x="62771" y="53105"/>
                </a:lnTo>
                <a:lnTo>
                  <a:pt x="65659" y="57311"/>
                </a:lnTo>
                <a:lnTo>
                  <a:pt x="68538" y="62020"/>
                </a:lnTo>
                <a:lnTo>
                  <a:pt x="71410" y="67064"/>
                </a:lnTo>
                <a:lnTo>
                  <a:pt x="75229" y="71379"/>
                </a:lnTo>
                <a:lnTo>
                  <a:pt x="79681" y="75209"/>
                </a:lnTo>
                <a:lnTo>
                  <a:pt x="84552" y="78714"/>
                </a:lnTo>
                <a:lnTo>
                  <a:pt x="89706" y="82956"/>
                </a:lnTo>
                <a:lnTo>
                  <a:pt x="95046" y="87689"/>
                </a:lnTo>
                <a:lnTo>
                  <a:pt x="105109" y="97075"/>
                </a:lnTo>
                <a:lnTo>
                  <a:pt x="116127" y="107715"/>
                </a:lnTo>
                <a:lnTo>
                  <a:pt x="122415" y="113913"/>
                </a:lnTo>
                <a:lnTo>
                  <a:pt x="126377" y="116900"/>
                </a:lnTo>
                <a:lnTo>
                  <a:pt x="130924" y="119843"/>
                </a:lnTo>
                <a:lnTo>
                  <a:pt x="135860" y="122758"/>
                </a:lnTo>
                <a:lnTo>
                  <a:pt x="141056" y="125654"/>
                </a:lnTo>
                <a:lnTo>
                  <a:pt x="151909" y="131411"/>
                </a:lnTo>
                <a:lnTo>
                  <a:pt x="156517" y="134280"/>
                </a:lnTo>
                <a:lnTo>
                  <a:pt x="160543" y="137145"/>
                </a:lnTo>
                <a:lnTo>
                  <a:pt x="164179" y="140007"/>
                </a:lnTo>
                <a:lnTo>
                  <a:pt x="168507" y="142868"/>
                </a:lnTo>
                <a:lnTo>
                  <a:pt x="173298" y="145728"/>
                </a:lnTo>
                <a:lnTo>
                  <a:pt x="178397" y="148587"/>
                </a:lnTo>
                <a:lnTo>
                  <a:pt x="182749" y="151446"/>
                </a:lnTo>
                <a:lnTo>
                  <a:pt x="186603" y="154304"/>
                </a:lnTo>
                <a:lnTo>
                  <a:pt x="190124" y="157162"/>
                </a:lnTo>
                <a:lnTo>
                  <a:pt x="196577" y="160337"/>
                </a:lnTo>
                <a:lnTo>
                  <a:pt x="199631" y="161184"/>
                </a:lnTo>
                <a:lnTo>
                  <a:pt x="205565" y="164665"/>
                </a:lnTo>
                <a:lnTo>
                  <a:pt x="208481" y="166927"/>
                </a:lnTo>
                <a:lnTo>
                  <a:pt x="214262" y="169440"/>
                </a:lnTo>
                <a:lnTo>
                  <a:pt x="220004" y="170557"/>
                </a:lnTo>
                <a:lnTo>
                  <a:pt x="226688" y="171185"/>
                </a:lnTo>
                <a:lnTo>
                  <a:pt x="226373" y="171274"/>
                </a:lnTo>
                <a:lnTo>
                  <a:pt x="225211" y="171332"/>
                </a:lnTo>
                <a:lnTo>
                  <a:pt x="225388" y="172324"/>
                </a:lnTo>
                <a:lnTo>
                  <a:pt x="226459" y="173938"/>
                </a:lnTo>
                <a:lnTo>
                  <a:pt x="231458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8301037" y="1945957"/>
            <a:ext cx="180023" cy="180024"/>
          </a:xfrm>
          <a:custGeom>
            <a:avLst/>
            <a:gdLst/>
            <a:ahLst/>
            <a:cxnLst/>
            <a:rect l="0" t="0" r="0" b="0"/>
            <a:pathLst>
              <a:path w="180023" h="180024">
                <a:moveTo>
                  <a:pt x="180022" y="0"/>
                </a:moveTo>
                <a:lnTo>
                  <a:pt x="159623" y="20400"/>
                </a:lnTo>
                <a:lnTo>
                  <a:pt x="156898" y="24077"/>
                </a:lnTo>
                <a:lnTo>
                  <a:pt x="154129" y="28434"/>
                </a:lnTo>
                <a:lnTo>
                  <a:pt x="151330" y="33244"/>
                </a:lnTo>
                <a:lnTo>
                  <a:pt x="147558" y="37402"/>
                </a:lnTo>
                <a:lnTo>
                  <a:pt x="143141" y="41128"/>
                </a:lnTo>
                <a:lnTo>
                  <a:pt x="138289" y="44563"/>
                </a:lnTo>
                <a:lnTo>
                  <a:pt x="133150" y="48759"/>
                </a:lnTo>
                <a:lnTo>
                  <a:pt x="127819" y="53461"/>
                </a:lnTo>
                <a:lnTo>
                  <a:pt x="117768" y="62813"/>
                </a:lnTo>
                <a:lnTo>
                  <a:pt x="110127" y="70144"/>
                </a:lnTo>
                <a:lnTo>
                  <a:pt x="105804" y="75338"/>
                </a:lnTo>
                <a:lnTo>
                  <a:pt x="101016" y="81658"/>
                </a:lnTo>
                <a:lnTo>
                  <a:pt x="95918" y="88729"/>
                </a:lnTo>
                <a:lnTo>
                  <a:pt x="90616" y="94395"/>
                </a:lnTo>
                <a:lnTo>
                  <a:pt x="85175" y="99125"/>
                </a:lnTo>
                <a:lnTo>
                  <a:pt x="79644" y="103231"/>
                </a:lnTo>
                <a:lnTo>
                  <a:pt x="74051" y="107873"/>
                </a:lnTo>
                <a:lnTo>
                  <a:pt x="68417" y="112873"/>
                </a:lnTo>
                <a:lnTo>
                  <a:pt x="62757" y="118111"/>
                </a:lnTo>
                <a:lnTo>
                  <a:pt x="57077" y="122556"/>
                </a:lnTo>
                <a:lnTo>
                  <a:pt x="51387" y="126471"/>
                </a:lnTo>
                <a:lnTo>
                  <a:pt x="45688" y="130034"/>
                </a:lnTo>
                <a:lnTo>
                  <a:pt x="39984" y="134315"/>
                </a:lnTo>
                <a:lnTo>
                  <a:pt x="34275" y="139073"/>
                </a:lnTo>
                <a:lnTo>
                  <a:pt x="28566" y="144150"/>
                </a:lnTo>
                <a:lnTo>
                  <a:pt x="23807" y="147535"/>
                </a:lnTo>
                <a:lnTo>
                  <a:pt x="19680" y="149792"/>
                </a:lnTo>
                <a:lnTo>
                  <a:pt x="15978" y="151296"/>
                </a:lnTo>
                <a:lnTo>
                  <a:pt x="13510" y="153252"/>
                </a:lnTo>
                <a:lnTo>
                  <a:pt x="11864" y="155508"/>
                </a:lnTo>
                <a:lnTo>
                  <a:pt x="10767" y="157964"/>
                </a:lnTo>
                <a:lnTo>
                  <a:pt x="9083" y="159602"/>
                </a:lnTo>
                <a:lnTo>
                  <a:pt x="7008" y="160694"/>
                </a:lnTo>
                <a:lnTo>
                  <a:pt x="4673" y="161422"/>
                </a:lnTo>
                <a:lnTo>
                  <a:pt x="3115" y="162860"/>
                </a:lnTo>
                <a:lnTo>
                  <a:pt x="2076" y="164771"/>
                </a:lnTo>
                <a:lnTo>
                  <a:pt x="122" y="171059"/>
                </a:lnTo>
                <a:lnTo>
                  <a:pt x="54" y="173816"/>
                </a:lnTo>
                <a:lnTo>
                  <a:pt x="0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8626792" y="2014540"/>
            <a:ext cx="171451" cy="17143"/>
          </a:xfrm>
          <a:custGeom>
            <a:avLst/>
            <a:gdLst/>
            <a:ahLst/>
            <a:cxnLst/>
            <a:rect l="0" t="0" r="0" b="0"/>
            <a:pathLst>
              <a:path w="171451" h="17143">
                <a:moveTo>
                  <a:pt x="0" y="8570"/>
                </a:moveTo>
                <a:lnTo>
                  <a:pt x="8220" y="350"/>
                </a:lnTo>
                <a:lnTo>
                  <a:pt x="13019" y="102"/>
                </a:lnTo>
                <a:lnTo>
                  <a:pt x="52789" y="0"/>
                </a:lnTo>
                <a:lnTo>
                  <a:pt x="57101" y="951"/>
                </a:lnTo>
                <a:lnTo>
                  <a:pt x="61879" y="2538"/>
                </a:lnTo>
                <a:lnTo>
                  <a:pt x="66971" y="4549"/>
                </a:lnTo>
                <a:lnTo>
                  <a:pt x="71318" y="5889"/>
                </a:lnTo>
                <a:lnTo>
                  <a:pt x="75168" y="6782"/>
                </a:lnTo>
                <a:lnTo>
                  <a:pt x="78687" y="7378"/>
                </a:lnTo>
                <a:lnTo>
                  <a:pt x="82939" y="7775"/>
                </a:lnTo>
                <a:lnTo>
                  <a:pt x="87676" y="8040"/>
                </a:lnTo>
                <a:lnTo>
                  <a:pt x="97070" y="8334"/>
                </a:lnTo>
                <a:lnTo>
                  <a:pt x="108665" y="8500"/>
                </a:lnTo>
                <a:lnTo>
                  <a:pt x="118463" y="8539"/>
                </a:lnTo>
                <a:lnTo>
                  <a:pt x="123744" y="9501"/>
                </a:lnTo>
                <a:lnTo>
                  <a:pt x="129168" y="11096"/>
                </a:lnTo>
                <a:lnTo>
                  <a:pt x="134690" y="13111"/>
                </a:lnTo>
                <a:lnTo>
                  <a:pt x="139323" y="14455"/>
                </a:lnTo>
                <a:lnTo>
                  <a:pt x="143364" y="15351"/>
                </a:lnTo>
                <a:lnTo>
                  <a:pt x="147011" y="15948"/>
                </a:lnTo>
                <a:lnTo>
                  <a:pt x="150396" y="16346"/>
                </a:lnTo>
                <a:lnTo>
                  <a:pt x="153604" y="16611"/>
                </a:lnTo>
                <a:lnTo>
                  <a:pt x="156695" y="16788"/>
                </a:lnTo>
                <a:lnTo>
                  <a:pt x="162670" y="16985"/>
                </a:lnTo>
                <a:lnTo>
                  <a:pt x="171450" y="1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8892540" y="1843087"/>
            <a:ext cx="42863" cy="300039"/>
          </a:xfrm>
          <a:custGeom>
            <a:avLst/>
            <a:gdLst/>
            <a:ahLst/>
            <a:cxnLst/>
            <a:rect l="0" t="0" r="0" b="0"/>
            <a:pathLst>
              <a:path w="42863" h="300039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39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730" y="16134"/>
                </a:lnTo>
                <a:lnTo>
                  <a:pt x="10582" y="20281"/>
                </a:lnTo>
                <a:lnTo>
                  <a:pt x="12770" y="24950"/>
                </a:lnTo>
                <a:lnTo>
                  <a:pt x="14228" y="29016"/>
                </a:lnTo>
                <a:lnTo>
                  <a:pt x="15200" y="32679"/>
                </a:lnTo>
                <a:lnTo>
                  <a:pt x="16280" y="40242"/>
                </a:lnTo>
                <a:lnTo>
                  <a:pt x="16569" y="44925"/>
                </a:lnTo>
                <a:lnTo>
                  <a:pt x="16761" y="49953"/>
                </a:lnTo>
                <a:lnTo>
                  <a:pt x="17031" y="70681"/>
                </a:lnTo>
                <a:lnTo>
                  <a:pt x="17111" y="90369"/>
                </a:lnTo>
                <a:lnTo>
                  <a:pt x="18075" y="97394"/>
                </a:lnTo>
                <a:lnTo>
                  <a:pt x="19670" y="104934"/>
                </a:lnTo>
                <a:lnTo>
                  <a:pt x="21686" y="112819"/>
                </a:lnTo>
                <a:lnTo>
                  <a:pt x="23030" y="119980"/>
                </a:lnTo>
                <a:lnTo>
                  <a:pt x="23925" y="126659"/>
                </a:lnTo>
                <a:lnTo>
                  <a:pt x="24523" y="133017"/>
                </a:lnTo>
                <a:lnTo>
                  <a:pt x="24921" y="140113"/>
                </a:lnTo>
                <a:lnTo>
                  <a:pt x="25363" y="155618"/>
                </a:lnTo>
                <a:lnTo>
                  <a:pt x="25686" y="193924"/>
                </a:lnTo>
                <a:lnTo>
                  <a:pt x="25715" y="228566"/>
                </a:lnTo>
                <a:lnTo>
                  <a:pt x="26669" y="234292"/>
                </a:lnTo>
                <a:lnTo>
                  <a:pt x="28256" y="240015"/>
                </a:lnTo>
                <a:lnTo>
                  <a:pt x="30268" y="245735"/>
                </a:lnTo>
                <a:lnTo>
                  <a:pt x="31609" y="250501"/>
                </a:lnTo>
                <a:lnTo>
                  <a:pt x="32502" y="254631"/>
                </a:lnTo>
                <a:lnTo>
                  <a:pt x="33495" y="261759"/>
                </a:lnTo>
                <a:lnTo>
                  <a:pt x="34054" y="271127"/>
                </a:lnTo>
                <a:lnTo>
                  <a:pt x="34185" y="277028"/>
                </a:lnTo>
                <a:lnTo>
                  <a:pt x="35173" y="279936"/>
                </a:lnTo>
                <a:lnTo>
                  <a:pt x="36783" y="282826"/>
                </a:lnTo>
                <a:lnTo>
                  <a:pt x="41661" y="289759"/>
                </a:lnTo>
                <a:lnTo>
                  <a:pt x="42328" y="293247"/>
                </a:lnTo>
                <a:lnTo>
                  <a:pt x="42862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7066597" y="2331732"/>
            <a:ext cx="377191" cy="33087"/>
          </a:xfrm>
          <a:custGeom>
            <a:avLst/>
            <a:gdLst/>
            <a:ahLst/>
            <a:cxnLst/>
            <a:rect l="0" t="0" r="0" b="0"/>
            <a:pathLst>
              <a:path w="377191" h="33087">
                <a:moveTo>
                  <a:pt x="0" y="25705"/>
                </a:moveTo>
                <a:lnTo>
                  <a:pt x="4939" y="25705"/>
                </a:lnTo>
                <a:lnTo>
                  <a:pt x="2830" y="25705"/>
                </a:lnTo>
                <a:lnTo>
                  <a:pt x="12844" y="25705"/>
                </a:lnTo>
                <a:lnTo>
                  <a:pt x="15230" y="26658"/>
                </a:lnTo>
                <a:lnTo>
                  <a:pt x="17773" y="28245"/>
                </a:lnTo>
                <a:lnTo>
                  <a:pt x="20422" y="30256"/>
                </a:lnTo>
                <a:lnTo>
                  <a:pt x="23140" y="31597"/>
                </a:lnTo>
                <a:lnTo>
                  <a:pt x="25904" y="32490"/>
                </a:lnTo>
                <a:lnTo>
                  <a:pt x="28699" y="33086"/>
                </a:lnTo>
                <a:lnTo>
                  <a:pt x="32468" y="32531"/>
                </a:lnTo>
                <a:lnTo>
                  <a:pt x="36885" y="31208"/>
                </a:lnTo>
                <a:lnTo>
                  <a:pt x="41735" y="29374"/>
                </a:lnTo>
                <a:lnTo>
                  <a:pt x="46874" y="28151"/>
                </a:lnTo>
                <a:lnTo>
                  <a:pt x="52204" y="27336"/>
                </a:lnTo>
                <a:lnTo>
                  <a:pt x="57663" y="26792"/>
                </a:lnTo>
                <a:lnTo>
                  <a:pt x="64159" y="26430"/>
                </a:lnTo>
                <a:lnTo>
                  <a:pt x="78998" y="26027"/>
                </a:lnTo>
                <a:lnTo>
                  <a:pt x="86956" y="24967"/>
                </a:lnTo>
                <a:lnTo>
                  <a:pt x="95118" y="23308"/>
                </a:lnTo>
                <a:lnTo>
                  <a:pt x="103417" y="21250"/>
                </a:lnTo>
                <a:lnTo>
                  <a:pt x="112760" y="19877"/>
                </a:lnTo>
                <a:lnTo>
                  <a:pt x="122798" y="18963"/>
                </a:lnTo>
                <a:lnTo>
                  <a:pt x="133301" y="18352"/>
                </a:lnTo>
                <a:lnTo>
                  <a:pt x="143159" y="16993"/>
                </a:lnTo>
                <a:lnTo>
                  <a:pt x="152590" y="15135"/>
                </a:lnTo>
                <a:lnTo>
                  <a:pt x="192807" y="5308"/>
                </a:lnTo>
                <a:lnTo>
                  <a:pt x="203785" y="3534"/>
                </a:lnTo>
                <a:lnTo>
                  <a:pt x="214915" y="2352"/>
                </a:lnTo>
                <a:lnTo>
                  <a:pt x="226143" y="1564"/>
                </a:lnTo>
                <a:lnTo>
                  <a:pt x="236488" y="1038"/>
                </a:lnTo>
                <a:lnTo>
                  <a:pt x="255601" y="455"/>
                </a:lnTo>
                <a:lnTo>
                  <a:pt x="299830" y="49"/>
                </a:lnTo>
                <a:lnTo>
                  <a:pt x="329736" y="0"/>
                </a:lnTo>
                <a:lnTo>
                  <a:pt x="336028" y="948"/>
                </a:lnTo>
                <a:lnTo>
                  <a:pt x="342129" y="2533"/>
                </a:lnTo>
                <a:lnTo>
                  <a:pt x="348101" y="4542"/>
                </a:lnTo>
                <a:lnTo>
                  <a:pt x="353035" y="5881"/>
                </a:lnTo>
                <a:lnTo>
                  <a:pt x="357276" y="6774"/>
                </a:lnTo>
                <a:lnTo>
                  <a:pt x="364530" y="7766"/>
                </a:lnTo>
                <a:lnTo>
                  <a:pt x="374407" y="8403"/>
                </a:lnTo>
                <a:lnTo>
                  <a:pt x="377190" y="85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7135177" y="2468880"/>
            <a:ext cx="111443" cy="1"/>
          </a:xfrm>
          <a:custGeom>
            <a:avLst/>
            <a:gdLst/>
            <a:ahLst/>
            <a:cxnLst/>
            <a:rect l="0" t="0" r="0" b="0"/>
            <a:pathLst>
              <a:path w="111443" h="1">
                <a:moveTo>
                  <a:pt x="0" y="0"/>
                </a:move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7332344" y="2426017"/>
            <a:ext cx="42864" cy="154306"/>
          </a:xfrm>
          <a:custGeom>
            <a:avLst/>
            <a:gdLst/>
            <a:ahLst/>
            <a:cxnLst/>
            <a:rect l="0" t="0" r="0" b="0"/>
            <a:pathLst>
              <a:path w="42864" h="154306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6786" y="9325"/>
                </a:lnTo>
                <a:lnTo>
                  <a:pt x="8221" y="15601"/>
                </a:lnTo>
                <a:lnTo>
                  <a:pt x="9290" y="18020"/>
                </a:lnTo>
                <a:lnTo>
                  <a:pt x="13020" y="25789"/>
                </a:lnTo>
                <a:lnTo>
                  <a:pt x="15347" y="29575"/>
                </a:lnTo>
                <a:lnTo>
                  <a:pt x="17852" y="33052"/>
                </a:lnTo>
                <a:lnTo>
                  <a:pt x="20474" y="36322"/>
                </a:lnTo>
                <a:lnTo>
                  <a:pt x="22222" y="39455"/>
                </a:lnTo>
                <a:lnTo>
                  <a:pt x="23388" y="42496"/>
                </a:lnTo>
                <a:lnTo>
                  <a:pt x="24164" y="45475"/>
                </a:lnTo>
                <a:lnTo>
                  <a:pt x="24682" y="49367"/>
                </a:lnTo>
                <a:lnTo>
                  <a:pt x="25027" y="53866"/>
                </a:lnTo>
                <a:lnTo>
                  <a:pt x="25411" y="62993"/>
                </a:lnTo>
                <a:lnTo>
                  <a:pt x="25582" y="70225"/>
                </a:lnTo>
                <a:lnTo>
                  <a:pt x="26580" y="73486"/>
                </a:lnTo>
                <a:lnTo>
                  <a:pt x="28198" y="76613"/>
                </a:lnTo>
                <a:lnTo>
                  <a:pt x="30229" y="79651"/>
                </a:lnTo>
                <a:lnTo>
                  <a:pt x="31583" y="83581"/>
                </a:lnTo>
                <a:lnTo>
                  <a:pt x="32485" y="88105"/>
                </a:lnTo>
                <a:lnTo>
                  <a:pt x="33087" y="93027"/>
                </a:lnTo>
                <a:lnTo>
                  <a:pt x="33488" y="97261"/>
                </a:lnTo>
                <a:lnTo>
                  <a:pt x="33755" y="101035"/>
                </a:lnTo>
                <a:lnTo>
                  <a:pt x="33935" y="104504"/>
                </a:lnTo>
                <a:lnTo>
                  <a:pt x="35005" y="108722"/>
                </a:lnTo>
                <a:lnTo>
                  <a:pt x="36672" y="113439"/>
                </a:lnTo>
                <a:lnTo>
                  <a:pt x="38736" y="118489"/>
                </a:lnTo>
                <a:lnTo>
                  <a:pt x="40112" y="122807"/>
                </a:lnTo>
                <a:lnTo>
                  <a:pt x="41029" y="126639"/>
                </a:lnTo>
                <a:lnTo>
                  <a:pt x="41640" y="130146"/>
                </a:lnTo>
                <a:lnTo>
                  <a:pt x="42048" y="133437"/>
                </a:lnTo>
                <a:lnTo>
                  <a:pt x="42319" y="136583"/>
                </a:lnTo>
                <a:lnTo>
                  <a:pt x="42756" y="143925"/>
                </a:lnTo>
                <a:lnTo>
                  <a:pt x="42815" y="147469"/>
                </a:lnTo>
                <a:lnTo>
                  <a:pt x="42863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8001000" y="2417445"/>
            <a:ext cx="137160" cy="8573"/>
          </a:xfrm>
          <a:custGeom>
            <a:avLst/>
            <a:gdLst/>
            <a:ahLst/>
            <a:cxnLst/>
            <a:rect l="0" t="0" r="0" b="0"/>
            <a:pathLst>
              <a:path w="137160" h="8573">
                <a:moveTo>
                  <a:pt x="0" y="8572"/>
                </a:moveTo>
                <a:lnTo>
                  <a:pt x="74417" y="8572"/>
                </a:lnTo>
                <a:lnTo>
                  <a:pt x="79138" y="7619"/>
                </a:lnTo>
                <a:lnTo>
                  <a:pt x="83238" y="6032"/>
                </a:lnTo>
                <a:lnTo>
                  <a:pt x="86924" y="4021"/>
                </a:lnTo>
                <a:lnTo>
                  <a:pt x="91288" y="2681"/>
                </a:lnTo>
                <a:lnTo>
                  <a:pt x="96100" y="1787"/>
                </a:lnTo>
                <a:lnTo>
                  <a:pt x="101214" y="1191"/>
                </a:lnTo>
                <a:lnTo>
                  <a:pt x="105577" y="794"/>
                </a:lnTo>
                <a:lnTo>
                  <a:pt x="109437" y="529"/>
                </a:lnTo>
                <a:lnTo>
                  <a:pt x="112962" y="352"/>
                </a:lnTo>
                <a:lnTo>
                  <a:pt x="119420" y="157"/>
                </a:lnTo>
                <a:lnTo>
                  <a:pt x="13715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8206740" y="2340292"/>
            <a:ext cx="34291" cy="171451"/>
          </a:xfrm>
          <a:custGeom>
            <a:avLst/>
            <a:gdLst/>
            <a:ahLst/>
            <a:cxnLst/>
            <a:rect l="0" t="0" r="0" b="0"/>
            <a:pathLst>
              <a:path w="34291" h="171451">
                <a:moveTo>
                  <a:pt x="0" y="0"/>
                </a:moveTo>
                <a:lnTo>
                  <a:pt x="0" y="28619"/>
                </a:lnTo>
                <a:lnTo>
                  <a:pt x="952" y="31462"/>
                </a:lnTo>
                <a:lnTo>
                  <a:pt x="2539" y="34310"/>
                </a:lnTo>
                <a:lnTo>
                  <a:pt x="4551" y="37161"/>
                </a:lnTo>
                <a:lnTo>
                  <a:pt x="5891" y="40014"/>
                </a:lnTo>
                <a:lnTo>
                  <a:pt x="6785" y="42868"/>
                </a:lnTo>
                <a:lnTo>
                  <a:pt x="7381" y="45724"/>
                </a:lnTo>
                <a:lnTo>
                  <a:pt x="7777" y="49533"/>
                </a:lnTo>
                <a:lnTo>
                  <a:pt x="8043" y="53977"/>
                </a:lnTo>
                <a:lnTo>
                  <a:pt x="8219" y="58844"/>
                </a:lnTo>
                <a:lnTo>
                  <a:pt x="9289" y="63042"/>
                </a:lnTo>
                <a:lnTo>
                  <a:pt x="10956" y="66793"/>
                </a:lnTo>
                <a:lnTo>
                  <a:pt x="13018" y="70246"/>
                </a:lnTo>
                <a:lnTo>
                  <a:pt x="14393" y="74454"/>
                </a:lnTo>
                <a:lnTo>
                  <a:pt x="15311" y="79163"/>
                </a:lnTo>
                <a:lnTo>
                  <a:pt x="15922" y="84208"/>
                </a:lnTo>
                <a:lnTo>
                  <a:pt x="16330" y="88524"/>
                </a:lnTo>
                <a:lnTo>
                  <a:pt x="16602" y="92353"/>
                </a:lnTo>
                <a:lnTo>
                  <a:pt x="16782" y="95859"/>
                </a:lnTo>
                <a:lnTo>
                  <a:pt x="17856" y="100101"/>
                </a:lnTo>
                <a:lnTo>
                  <a:pt x="19524" y="104834"/>
                </a:lnTo>
                <a:lnTo>
                  <a:pt x="21589" y="109894"/>
                </a:lnTo>
                <a:lnTo>
                  <a:pt x="22965" y="114220"/>
                </a:lnTo>
                <a:lnTo>
                  <a:pt x="23883" y="118057"/>
                </a:lnTo>
                <a:lnTo>
                  <a:pt x="24494" y="121567"/>
                </a:lnTo>
                <a:lnTo>
                  <a:pt x="24902" y="124860"/>
                </a:lnTo>
                <a:lnTo>
                  <a:pt x="25173" y="128008"/>
                </a:lnTo>
                <a:lnTo>
                  <a:pt x="25354" y="131058"/>
                </a:lnTo>
                <a:lnTo>
                  <a:pt x="25556" y="136988"/>
                </a:lnTo>
                <a:lnTo>
                  <a:pt x="25686" y="148556"/>
                </a:lnTo>
                <a:lnTo>
                  <a:pt x="26648" y="151425"/>
                </a:lnTo>
                <a:lnTo>
                  <a:pt x="28243" y="154290"/>
                </a:lnTo>
                <a:lnTo>
                  <a:pt x="30258" y="157152"/>
                </a:lnTo>
                <a:lnTo>
                  <a:pt x="30650" y="159061"/>
                </a:lnTo>
                <a:lnTo>
                  <a:pt x="29958" y="160333"/>
                </a:lnTo>
                <a:lnTo>
                  <a:pt x="28544" y="161181"/>
                </a:lnTo>
                <a:lnTo>
                  <a:pt x="28554" y="162699"/>
                </a:lnTo>
                <a:lnTo>
                  <a:pt x="29513" y="164664"/>
                </a:lnTo>
                <a:lnTo>
                  <a:pt x="3429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8609647" y="2426017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4551" y="17145"/>
                </a:lnTo>
                <a:lnTo>
                  <a:pt x="6844" y="16193"/>
                </a:lnTo>
                <a:lnTo>
                  <a:pt x="9325" y="14605"/>
                </a:lnTo>
                <a:lnTo>
                  <a:pt x="11932" y="12594"/>
                </a:lnTo>
                <a:lnTo>
                  <a:pt x="15574" y="11253"/>
                </a:lnTo>
                <a:lnTo>
                  <a:pt x="19908" y="10360"/>
                </a:lnTo>
                <a:lnTo>
                  <a:pt x="24701" y="9764"/>
                </a:lnTo>
                <a:lnTo>
                  <a:pt x="29803" y="9367"/>
                </a:lnTo>
                <a:lnTo>
                  <a:pt x="35109" y="9102"/>
                </a:lnTo>
                <a:lnTo>
                  <a:pt x="49138" y="8729"/>
                </a:lnTo>
                <a:lnTo>
                  <a:pt x="94461" y="8577"/>
                </a:lnTo>
                <a:lnTo>
                  <a:pt x="134312" y="8573"/>
                </a:lnTo>
                <a:lnTo>
                  <a:pt x="140024" y="7620"/>
                </a:lnTo>
                <a:lnTo>
                  <a:pt x="145737" y="6033"/>
                </a:lnTo>
                <a:lnTo>
                  <a:pt x="151450" y="4022"/>
                </a:lnTo>
                <a:lnTo>
                  <a:pt x="156212" y="2681"/>
                </a:lnTo>
                <a:lnTo>
                  <a:pt x="160339" y="1788"/>
                </a:lnTo>
                <a:lnTo>
                  <a:pt x="164043" y="1192"/>
                </a:lnTo>
                <a:lnTo>
                  <a:pt x="167464" y="795"/>
                </a:lnTo>
                <a:lnTo>
                  <a:pt x="170698" y="530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8883967" y="2348864"/>
            <a:ext cx="42864" cy="180024"/>
          </a:xfrm>
          <a:custGeom>
            <a:avLst/>
            <a:gdLst/>
            <a:ahLst/>
            <a:cxnLst/>
            <a:rect l="0" t="0" r="0" b="0"/>
            <a:pathLst>
              <a:path w="42864" h="180024">
                <a:moveTo>
                  <a:pt x="0" y="0"/>
                </a:moveTo>
                <a:lnTo>
                  <a:pt x="0" y="74694"/>
                </a:lnTo>
                <a:lnTo>
                  <a:pt x="952" y="80276"/>
                </a:lnTo>
                <a:lnTo>
                  <a:pt x="2540" y="85903"/>
                </a:lnTo>
                <a:lnTo>
                  <a:pt x="4551" y="91558"/>
                </a:lnTo>
                <a:lnTo>
                  <a:pt x="5891" y="97234"/>
                </a:lnTo>
                <a:lnTo>
                  <a:pt x="6785" y="102923"/>
                </a:lnTo>
                <a:lnTo>
                  <a:pt x="7382" y="108621"/>
                </a:lnTo>
                <a:lnTo>
                  <a:pt x="8731" y="114324"/>
                </a:lnTo>
                <a:lnTo>
                  <a:pt x="10583" y="120031"/>
                </a:lnTo>
                <a:lnTo>
                  <a:pt x="12771" y="125741"/>
                </a:lnTo>
                <a:lnTo>
                  <a:pt x="14229" y="130500"/>
                </a:lnTo>
                <a:lnTo>
                  <a:pt x="15201" y="134625"/>
                </a:lnTo>
                <a:lnTo>
                  <a:pt x="15850" y="138328"/>
                </a:lnTo>
                <a:lnTo>
                  <a:pt x="17234" y="141749"/>
                </a:lnTo>
                <a:lnTo>
                  <a:pt x="19109" y="144982"/>
                </a:lnTo>
                <a:lnTo>
                  <a:pt x="21312" y="148090"/>
                </a:lnTo>
                <a:lnTo>
                  <a:pt x="23732" y="151114"/>
                </a:lnTo>
                <a:lnTo>
                  <a:pt x="26299" y="154083"/>
                </a:lnTo>
                <a:lnTo>
                  <a:pt x="28964" y="157015"/>
                </a:lnTo>
                <a:lnTo>
                  <a:pt x="31691" y="160874"/>
                </a:lnTo>
                <a:lnTo>
                  <a:pt x="34463" y="165352"/>
                </a:lnTo>
                <a:lnTo>
                  <a:pt x="42863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7975282" y="2271712"/>
            <a:ext cx="325756" cy="34291"/>
          </a:xfrm>
          <a:custGeom>
            <a:avLst/>
            <a:gdLst/>
            <a:ahLst/>
            <a:cxnLst/>
            <a:rect l="0" t="0" r="0" b="0"/>
            <a:pathLst>
              <a:path w="325756" h="34291">
                <a:moveTo>
                  <a:pt x="0" y="34290"/>
                </a:moveTo>
                <a:lnTo>
                  <a:pt x="4551" y="34290"/>
                </a:lnTo>
                <a:lnTo>
                  <a:pt x="6843" y="33338"/>
                </a:lnTo>
                <a:lnTo>
                  <a:pt x="9325" y="31750"/>
                </a:lnTo>
                <a:lnTo>
                  <a:pt x="11932" y="29739"/>
                </a:lnTo>
                <a:lnTo>
                  <a:pt x="15574" y="27446"/>
                </a:lnTo>
                <a:lnTo>
                  <a:pt x="19908" y="24965"/>
                </a:lnTo>
                <a:lnTo>
                  <a:pt x="24701" y="22359"/>
                </a:lnTo>
                <a:lnTo>
                  <a:pt x="29803" y="20621"/>
                </a:lnTo>
                <a:lnTo>
                  <a:pt x="35108" y="19462"/>
                </a:lnTo>
                <a:lnTo>
                  <a:pt x="40551" y="18690"/>
                </a:lnTo>
                <a:lnTo>
                  <a:pt x="47037" y="17222"/>
                </a:lnTo>
                <a:lnTo>
                  <a:pt x="54217" y="15292"/>
                </a:lnTo>
                <a:lnTo>
                  <a:pt x="61863" y="13052"/>
                </a:lnTo>
                <a:lnTo>
                  <a:pt x="69817" y="11559"/>
                </a:lnTo>
                <a:lnTo>
                  <a:pt x="77977" y="10564"/>
                </a:lnTo>
                <a:lnTo>
                  <a:pt x="86274" y="9900"/>
                </a:lnTo>
                <a:lnTo>
                  <a:pt x="95616" y="9457"/>
                </a:lnTo>
                <a:lnTo>
                  <a:pt x="116155" y="8966"/>
                </a:lnTo>
                <a:lnTo>
                  <a:pt x="126015" y="7882"/>
                </a:lnTo>
                <a:lnTo>
                  <a:pt x="135445" y="6207"/>
                </a:lnTo>
                <a:lnTo>
                  <a:pt x="144589" y="4138"/>
                </a:lnTo>
                <a:lnTo>
                  <a:pt x="154496" y="2759"/>
                </a:lnTo>
                <a:lnTo>
                  <a:pt x="164910" y="1839"/>
                </a:lnTo>
                <a:lnTo>
                  <a:pt x="175662" y="1226"/>
                </a:lnTo>
                <a:lnTo>
                  <a:pt x="195230" y="545"/>
                </a:lnTo>
                <a:lnTo>
                  <a:pt x="231075" y="108"/>
                </a:lnTo>
                <a:lnTo>
                  <a:pt x="32575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8781097" y="2254567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4551" y="8572"/>
                </a:lnTo>
                <a:lnTo>
                  <a:pt x="7797" y="7620"/>
                </a:lnTo>
                <a:lnTo>
                  <a:pt x="11866" y="6033"/>
                </a:lnTo>
                <a:lnTo>
                  <a:pt x="16483" y="4022"/>
                </a:lnTo>
                <a:lnTo>
                  <a:pt x="20513" y="2681"/>
                </a:lnTo>
                <a:lnTo>
                  <a:pt x="24153" y="1787"/>
                </a:lnTo>
                <a:lnTo>
                  <a:pt x="27532" y="1192"/>
                </a:lnTo>
                <a:lnTo>
                  <a:pt x="32642" y="795"/>
                </a:lnTo>
                <a:lnTo>
                  <a:pt x="38907" y="530"/>
                </a:lnTo>
                <a:lnTo>
                  <a:pt x="58836" y="157"/>
                </a:lnTo>
                <a:lnTo>
                  <a:pt x="194166" y="0"/>
                </a:lnTo>
                <a:lnTo>
                  <a:pt x="198023" y="953"/>
                </a:lnTo>
                <a:lnTo>
                  <a:pt x="200595" y="2540"/>
                </a:lnTo>
                <a:lnTo>
                  <a:pt x="20574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7558942" y="2768917"/>
            <a:ext cx="356334" cy="171451"/>
          </a:xfrm>
          <a:custGeom>
            <a:avLst/>
            <a:gdLst/>
            <a:ahLst/>
            <a:cxnLst/>
            <a:rect l="0" t="0" r="0" b="0"/>
            <a:pathLst>
              <a:path w="356334" h="171451">
                <a:moveTo>
                  <a:pt x="193455" y="0"/>
                </a:moveTo>
                <a:lnTo>
                  <a:pt x="180436" y="13019"/>
                </a:lnTo>
                <a:lnTo>
                  <a:pt x="178108" y="14394"/>
                </a:lnTo>
                <a:lnTo>
                  <a:pt x="170281" y="17283"/>
                </a:lnTo>
                <a:lnTo>
                  <a:pt x="164740" y="21334"/>
                </a:lnTo>
                <a:lnTo>
                  <a:pt x="156563" y="26309"/>
                </a:lnTo>
                <a:lnTo>
                  <a:pt x="147531" y="30743"/>
                </a:lnTo>
                <a:lnTo>
                  <a:pt x="140342" y="32714"/>
                </a:lnTo>
                <a:lnTo>
                  <a:pt x="131432" y="36130"/>
                </a:lnTo>
                <a:lnTo>
                  <a:pt x="122074" y="40822"/>
                </a:lnTo>
                <a:lnTo>
                  <a:pt x="114741" y="46084"/>
                </a:lnTo>
                <a:lnTo>
                  <a:pt x="110499" y="47868"/>
                </a:lnTo>
                <a:lnTo>
                  <a:pt x="100705" y="49849"/>
                </a:lnTo>
                <a:lnTo>
                  <a:pt x="92543" y="53270"/>
                </a:lnTo>
                <a:lnTo>
                  <a:pt x="85740" y="57013"/>
                </a:lnTo>
                <a:lnTo>
                  <a:pt x="75603" y="60073"/>
                </a:lnTo>
                <a:lnTo>
                  <a:pt x="66146" y="64164"/>
                </a:lnTo>
                <a:lnTo>
                  <a:pt x="58134" y="66617"/>
                </a:lnTo>
                <a:lnTo>
                  <a:pt x="54663" y="67272"/>
                </a:lnTo>
                <a:lnTo>
                  <a:pt x="48268" y="70538"/>
                </a:lnTo>
                <a:lnTo>
                  <a:pt x="45228" y="72743"/>
                </a:lnTo>
                <a:lnTo>
                  <a:pt x="39312" y="75193"/>
                </a:lnTo>
                <a:lnTo>
                  <a:pt x="30626" y="76572"/>
                </a:lnTo>
                <a:lnTo>
                  <a:pt x="27752" y="76765"/>
                </a:lnTo>
                <a:lnTo>
                  <a:pt x="24885" y="77847"/>
                </a:lnTo>
                <a:lnTo>
                  <a:pt x="17249" y="82967"/>
                </a:lnTo>
                <a:lnTo>
                  <a:pt x="15129" y="84500"/>
                </a:lnTo>
                <a:lnTo>
                  <a:pt x="11647" y="85180"/>
                </a:lnTo>
                <a:lnTo>
                  <a:pt x="9385" y="85362"/>
                </a:lnTo>
                <a:lnTo>
                  <a:pt x="7876" y="86436"/>
                </a:lnTo>
                <a:lnTo>
                  <a:pt x="6871" y="88104"/>
                </a:lnTo>
                <a:lnTo>
                  <a:pt x="5258" y="93074"/>
                </a:lnTo>
                <a:lnTo>
                  <a:pt x="4173" y="93482"/>
                </a:lnTo>
                <a:lnTo>
                  <a:pt x="0" y="94056"/>
                </a:lnTo>
                <a:lnTo>
                  <a:pt x="2065" y="94190"/>
                </a:lnTo>
                <a:lnTo>
                  <a:pt x="2997" y="95178"/>
                </a:lnTo>
                <a:lnTo>
                  <a:pt x="3618" y="96790"/>
                </a:lnTo>
                <a:lnTo>
                  <a:pt x="4615" y="101669"/>
                </a:lnTo>
                <a:lnTo>
                  <a:pt x="7292" y="104876"/>
                </a:lnTo>
                <a:lnTo>
                  <a:pt x="12219" y="110146"/>
                </a:lnTo>
                <a:lnTo>
                  <a:pt x="17624" y="115609"/>
                </a:lnTo>
                <a:lnTo>
                  <a:pt x="20037" y="117078"/>
                </a:lnTo>
                <a:lnTo>
                  <a:pt x="28936" y="120097"/>
                </a:lnTo>
                <a:lnTo>
                  <a:pt x="38102" y="124179"/>
                </a:lnTo>
                <a:lnTo>
                  <a:pt x="45987" y="126628"/>
                </a:lnTo>
                <a:lnTo>
                  <a:pt x="53618" y="128669"/>
                </a:lnTo>
                <a:lnTo>
                  <a:pt x="63360" y="132751"/>
                </a:lnTo>
                <a:lnTo>
                  <a:pt x="69578" y="134221"/>
                </a:lnTo>
                <a:lnTo>
                  <a:pt x="76581" y="135201"/>
                </a:lnTo>
                <a:lnTo>
                  <a:pt x="84106" y="135854"/>
                </a:lnTo>
                <a:lnTo>
                  <a:pt x="91029" y="137242"/>
                </a:lnTo>
                <a:lnTo>
                  <a:pt x="97548" y="139120"/>
                </a:lnTo>
                <a:lnTo>
                  <a:pt x="103800" y="141324"/>
                </a:lnTo>
                <a:lnTo>
                  <a:pt x="109872" y="142793"/>
                </a:lnTo>
                <a:lnTo>
                  <a:pt x="115826" y="143773"/>
                </a:lnTo>
                <a:lnTo>
                  <a:pt x="121700" y="144426"/>
                </a:lnTo>
                <a:lnTo>
                  <a:pt x="128474" y="144862"/>
                </a:lnTo>
                <a:lnTo>
                  <a:pt x="135847" y="145152"/>
                </a:lnTo>
                <a:lnTo>
                  <a:pt x="143620" y="145346"/>
                </a:lnTo>
                <a:lnTo>
                  <a:pt x="151659" y="146427"/>
                </a:lnTo>
                <a:lnTo>
                  <a:pt x="159876" y="148101"/>
                </a:lnTo>
                <a:lnTo>
                  <a:pt x="168211" y="150169"/>
                </a:lnTo>
                <a:lnTo>
                  <a:pt x="175673" y="151547"/>
                </a:lnTo>
                <a:lnTo>
                  <a:pt x="182553" y="152467"/>
                </a:lnTo>
                <a:lnTo>
                  <a:pt x="189045" y="153080"/>
                </a:lnTo>
                <a:lnTo>
                  <a:pt x="196230" y="154440"/>
                </a:lnTo>
                <a:lnTo>
                  <a:pt x="203877" y="156300"/>
                </a:lnTo>
                <a:lnTo>
                  <a:pt x="211834" y="158493"/>
                </a:lnTo>
                <a:lnTo>
                  <a:pt x="219042" y="159955"/>
                </a:lnTo>
                <a:lnTo>
                  <a:pt x="225753" y="160929"/>
                </a:lnTo>
                <a:lnTo>
                  <a:pt x="232132" y="161578"/>
                </a:lnTo>
                <a:lnTo>
                  <a:pt x="238290" y="162011"/>
                </a:lnTo>
                <a:lnTo>
                  <a:pt x="244300" y="162300"/>
                </a:lnTo>
                <a:lnTo>
                  <a:pt x="256058" y="162621"/>
                </a:lnTo>
                <a:lnTo>
                  <a:pt x="267633" y="162763"/>
                </a:lnTo>
                <a:lnTo>
                  <a:pt x="272435" y="163754"/>
                </a:lnTo>
                <a:lnTo>
                  <a:pt x="280310" y="167395"/>
                </a:lnTo>
                <a:lnTo>
                  <a:pt x="289525" y="169648"/>
                </a:lnTo>
                <a:lnTo>
                  <a:pt x="299017" y="170649"/>
                </a:lnTo>
                <a:lnTo>
                  <a:pt x="309718" y="171213"/>
                </a:lnTo>
                <a:lnTo>
                  <a:pt x="318920" y="171380"/>
                </a:lnTo>
                <a:lnTo>
                  <a:pt x="356333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7572375" y="3008947"/>
            <a:ext cx="351473" cy="17146"/>
          </a:xfrm>
          <a:custGeom>
            <a:avLst/>
            <a:gdLst/>
            <a:ahLst/>
            <a:cxnLst/>
            <a:rect l="0" t="0" r="0" b="0"/>
            <a:pathLst>
              <a:path w="351473" h="17146">
                <a:moveTo>
                  <a:pt x="0" y="0"/>
                </a:moveTo>
                <a:lnTo>
                  <a:pt x="244054" y="0"/>
                </a:lnTo>
                <a:lnTo>
                  <a:pt x="251285" y="953"/>
                </a:lnTo>
                <a:lnTo>
                  <a:pt x="258964" y="2540"/>
                </a:lnTo>
                <a:lnTo>
                  <a:pt x="266940" y="4551"/>
                </a:lnTo>
                <a:lnTo>
                  <a:pt x="274162" y="5892"/>
                </a:lnTo>
                <a:lnTo>
                  <a:pt x="280882" y="6785"/>
                </a:lnTo>
                <a:lnTo>
                  <a:pt x="287267" y="7381"/>
                </a:lnTo>
                <a:lnTo>
                  <a:pt x="293429" y="7778"/>
                </a:lnTo>
                <a:lnTo>
                  <a:pt x="299442" y="8043"/>
                </a:lnTo>
                <a:lnTo>
                  <a:pt x="314466" y="8416"/>
                </a:lnTo>
                <a:lnTo>
                  <a:pt x="318228" y="8468"/>
                </a:lnTo>
                <a:lnTo>
                  <a:pt x="321690" y="9455"/>
                </a:lnTo>
                <a:lnTo>
                  <a:pt x="324949" y="11066"/>
                </a:lnTo>
                <a:lnTo>
                  <a:pt x="328076" y="13092"/>
                </a:lnTo>
                <a:lnTo>
                  <a:pt x="331113" y="14443"/>
                </a:lnTo>
                <a:lnTo>
                  <a:pt x="334088" y="15344"/>
                </a:lnTo>
                <a:lnTo>
                  <a:pt x="341159" y="16789"/>
                </a:lnTo>
                <a:lnTo>
                  <a:pt x="351472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7040880" y="2820362"/>
            <a:ext cx="273924" cy="411073"/>
          </a:xfrm>
          <a:custGeom>
            <a:avLst/>
            <a:gdLst/>
            <a:ahLst/>
            <a:cxnLst/>
            <a:rect l="0" t="0" r="0" b="0"/>
            <a:pathLst>
              <a:path w="273924" h="411073">
                <a:moveTo>
                  <a:pt x="8572" y="17135"/>
                </a:moveTo>
                <a:lnTo>
                  <a:pt x="8572" y="21686"/>
                </a:lnTo>
                <a:lnTo>
                  <a:pt x="9525" y="23027"/>
                </a:lnTo>
                <a:lnTo>
                  <a:pt x="11112" y="23920"/>
                </a:lnTo>
                <a:lnTo>
                  <a:pt x="13123" y="24516"/>
                </a:lnTo>
                <a:lnTo>
                  <a:pt x="14463" y="25866"/>
                </a:lnTo>
                <a:lnTo>
                  <a:pt x="15357" y="27718"/>
                </a:lnTo>
                <a:lnTo>
                  <a:pt x="16792" y="32984"/>
                </a:lnTo>
                <a:lnTo>
                  <a:pt x="17098" y="43434"/>
                </a:lnTo>
                <a:lnTo>
                  <a:pt x="17142" y="62889"/>
                </a:lnTo>
                <a:lnTo>
                  <a:pt x="18095" y="65735"/>
                </a:lnTo>
                <a:lnTo>
                  <a:pt x="23036" y="74292"/>
                </a:lnTo>
                <a:lnTo>
                  <a:pt x="24525" y="80003"/>
                </a:lnTo>
                <a:lnTo>
                  <a:pt x="25364" y="88574"/>
                </a:lnTo>
                <a:lnTo>
                  <a:pt x="26435" y="91431"/>
                </a:lnTo>
                <a:lnTo>
                  <a:pt x="30163" y="97145"/>
                </a:lnTo>
                <a:lnTo>
                  <a:pt x="32456" y="105400"/>
                </a:lnTo>
                <a:lnTo>
                  <a:pt x="33747" y="118218"/>
                </a:lnTo>
                <a:lnTo>
                  <a:pt x="33927" y="121671"/>
                </a:lnTo>
                <a:lnTo>
                  <a:pt x="35001" y="124926"/>
                </a:lnTo>
                <a:lnTo>
                  <a:pt x="40109" y="134057"/>
                </a:lnTo>
                <a:lnTo>
                  <a:pt x="42999" y="142795"/>
                </a:lnTo>
                <a:lnTo>
                  <a:pt x="47050" y="148549"/>
                </a:lnTo>
                <a:lnTo>
                  <a:pt x="49464" y="150464"/>
                </a:lnTo>
                <a:lnTo>
                  <a:pt x="52026" y="151741"/>
                </a:lnTo>
                <a:lnTo>
                  <a:pt x="54686" y="152592"/>
                </a:lnTo>
                <a:lnTo>
                  <a:pt x="60182" y="156078"/>
                </a:lnTo>
                <a:lnTo>
                  <a:pt x="62981" y="158341"/>
                </a:lnTo>
                <a:lnTo>
                  <a:pt x="65800" y="159850"/>
                </a:lnTo>
                <a:lnTo>
                  <a:pt x="71472" y="161527"/>
                </a:lnTo>
                <a:lnTo>
                  <a:pt x="80021" y="162470"/>
                </a:lnTo>
                <a:lnTo>
                  <a:pt x="88270" y="162691"/>
                </a:lnTo>
                <a:lnTo>
                  <a:pt x="104537" y="162833"/>
                </a:lnTo>
                <a:lnTo>
                  <a:pt x="107791" y="161892"/>
                </a:lnTo>
                <a:lnTo>
                  <a:pt x="113946" y="158306"/>
                </a:lnTo>
                <a:lnTo>
                  <a:pt x="119858" y="156078"/>
                </a:lnTo>
                <a:lnTo>
                  <a:pt x="122768" y="155484"/>
                </a:lnTo>
                <a:lnTo>
                  <a:pt x="128541" y="152283"/>
                </a:lnTo>
                <a:lnTo>
                  <a:pt x="134282" y="147686"/>
                </a:lnTo>
                <a:lnTo>
                  <a:pt x="140008" y="142468"/>
                </a:lnTo>
                <a:lnTo>
                  <a:pt x="148268" y="136973"/>
                </a:lnTo>
                <a:lnTo>
                  <a:pt x="153138" y="134175"/>
                </a:lnTo>
                <a:lnTo>
                  <a:pt x="161088" y="128525"/>
                </a:lnTo>
                <a:lnTo>
                  <a:pt x="164542" y="125685"/>
                </a:lnTo>
                <a:lnTo>
                  <a:pt x="170920" y="117450"/>
                </a:lnTo>
                <a:lnTo>
                  <a:pt x="176929" y="108392"/>
                </a:lnTo>
                <a:lnTo>
                  <a:pt x="182775" y="101191"/>
                </a:lnTo>
                <a:lnTo>
                  <a:pt x="184715" y="96985"/>
                </a:lnTo>
                <a:lnTo>
                  <a:pt x="186870" y="87231"/>
                </a:lnTo>
                <a:lnTo>
                  <a:pt x="190368" y="79087"/>
                </a:lnTo>
                <a:lnTo>
                  <a:pt x="192635" y="75581"/>
                </a:lnTo>
                <a:lnTo>
                  <a:pt x="195152" y="66606"/>
                </a:lnTo>
                <a:lnTo>
                  <a:pt x="196272" y="57220"/>
                </a:lnTo>
                <a:lnTo>
                  <a:pt x="196902" y="46580"/>
                </a:lnTo>
                <a:lnTo>
                  <a:pt x="197115" y="34452"/>
                </a:lnTo>
                <a:lnTo>
                  <a:pt x="197167" y="4514"/>
                </a:lnTo>
                <a:lnTo>
                  <a:pt x="196215" y="3006"/>
                </a:lnTo>
                <a:lnTo>
                  <a:pt x="194627" y="2001"/>
                </a:lnTo>
                <a:lnTo>
                  <a:pt x="188626" y="0"/>
                </a:lnTo>
                <a:lnTo>
                  <a:pt x="188595" y="20141"/>
                </a:lnTo>
                <a:lnTo>
                  <a:pt x="189548" y="22949"/>
                </a:lnTo>
                <a:lnTo>
                  <a:pt x="193145" y="28609"/>
                </a:lnTo>
                <a:lnTo>
                  <a:pt x="200526" y="37151"/>
                </a:lnTo>
                <a:lnTo>
                  <a:pt x="205962" y="45399"/>
                </a:lnTo>
                <a:lnTo>
                  <a:pt x="211554" y="55414"/>
                </a:lnTo>
                <a:lnTo>
                  <a:pt x="217214" y="66216"/>
                </a:lnTo>
                <a:lnTo>
                  <a:pt x="225755" y="78456"/>
                </a:lnTo>
                <a:lnTo>
                  <a:pt x="231462" y="87569"/>
                </a:lnTo>
                <a:lnTo>
                  <a:pt x="234319" y="92666"/>
                </a:lnTo>
                <a:lnTo>
                  <a:pt x="236222" y="98922"/>
                </a:lnTo>
                <a:lnTo>
                  <a:pt x="237492" y="105949"/>
                </a:lnTo>
                <a:lnTo>
                  <a:pt x="238337" y="113492"/>
                </a:lnTo>
                <a:lnTo>
                  <a:pt x="239853" y="120426"/>
                </a:lnTo>
                <a:lnTo>
                  <a:pt x="244079" y="133210"/>
                </a:lnTo>
                <a:lnTo>
                  <a:pt x="251813" y="155667"/>
                </a:lnTo>
                <a:lnTo>
                  <a:pt x="254552" y="162830"/>
                </a:lnTo>
                <a:lnTo>
                  <a:pt x="257331" y="169510"/>
                </a:lnTo>
                <a:lnTo>
                  <a:pt x="260137" y="175868"/>
                </a:lnTo>
                <a:lnTo>
                  <a:pt x="262007" y="182965"/>
                </a:lnTo>
                <a:lnTo>
                  <a:pt x="263254" y="190553"/>
                </a:lnTo>
                <a:lnTo>
                  <a:pt x="264084" y="198470"/>
                </a:lnTo>
                <a:lnTo>
                  <a:pt x="265591" y="205652"/>
                </a:lnTo>
                <a:lnTo>
                  <a:pt x="267549" y="212346"/>
                </a:lnTo>
                <a:lnTo>
                  <a:pt x="269805" y="218713"/>
                </a:lnTo>
                <a:lnTo>
                  <a:pt x="271310" y="225815"/>
                </a:lnTo>
                <a:lnTo>
                  <a:pt x="272313" y="233408"/>
                </a:lnTo>
                <a:lnTo>
                  <a:pt x="272982" y="241327"/>
                </a:lnTo>
                <a:lnTo>
                  <a:pt x="273428" y="248511"/>
                </a:lnTo>
                <a:lnTo>
                  <a:pt x="273923" y="261574"/>
                </a:lnTo>
                <a:lnTo>
                  <a:pt x="273103" y="268677"/>
                </a:lnTo>
                <a:lnTo>
                  <a:pt x="271603" y="276270"/>
                </a:lnTo>
                <a:lnTo>
                  <a:pt x="269652" y="284189"/>
                </a:lnTo>
                <a:lnTo>
                  <a:pt x="267397" y="291373"/>
                </a:lnTo>
                <a:lnTo>
                  <a:pt x="264943" y="298068"/>
                </a:lnTo>
                <a:lnTo>
                  <a:pt x="262354" y="304436"/>
                </a:lnTo>
                <a:lnTo>
                  <a:pt x="259675" y="311539"/>
                </a:lnTo>
                <a:lnTo>
                  <a:pt x="254158" y="327051"/>
                </a:lnTo>
                <a:lnTo>
                  <a:pt x="250402" y="334236"/>
                </a:lnTo>
                <a:lnTo>
                  <a:pt x="245992" y="340931"/>
                </a:lnTo>
                <a:lnTo>
                  <a:pt x="241147" y="347299"/>
                </a:lnTo>
                <a:lnTo>
                  <a:pt x="236013" y="353449"/>
                </a:lnTo>
                <a:lnTo>
                  <a:pt x="230683" y="359454"/>
                </a:lnTo>
                <a:lnTo>
                  <a:pt x="225227" y="365363"/>
                </a:lnTo>
                <a:lnTo>
                  <a:pt x="219683" y="370255"/>
                </a:lnTo>
                <a:lnTo>
                  <a:pt x="214084" y="374468"/>
                </a:lnTo>
                <a:lnTo>
                  <a:pt x="208444" y="378230"/>
                </a:lnTo>
                <a:lnTo>
                  <a:pt x="201828" y="381690"/>
                </a:lnTo>
                <a:lnTo>
                  <a:pt x="194559" y="384949"/>
                </a:lnTo>
                <a:lnTo>
                  <a:pt x="186857" y="388074"/>
                </a:lnTo>
                <a:lnTo>
                  <a:pt x="179816" y="391110"/>
                </a:lnTo>
                <a:lnTo>
                  <a:pt x="166913" y="397024"/>
                </a:lnTo>
                <a:lnTo>
                  <a:pt x="160805" y="398982"/>
                </a:lnTo>
                <a:lnTo>
                  <a:pt x="154828" y="400287"/>
                </a:lnTo>
                <a:lnTo>
                  <a:pt x="148939" y="401157"/>
                </a:lnTo>
                <a:lnTo>
                  <a:pt x="143107" y="402690"/>
                </a:lnTo>
                <a:lnTo>
                  <a:pt x="137315" y="404664"/>
                </a:lnTo>
                <a:lnTo>
                  <a:pt x="131548" y="406933"/>
                </a:lnTo>
                <a:lnTo>
                  <a:pt x="125799" y="408445"/>
                </a:lnTo>
                <a:lnTo>
                  <a:pt x="120061" y="409454"/>
                </a:lnTo>
                <a:lnTo>
                  <a:pt x="114331" y="410126"/>
                </a:lnTo>
                <a:lnTo>
                  <a:pt x="108605" y="410574"/>
                </a:lnTo>
                <a:lnTo>
                  <a:pt x="102883" y="410872"/>
                </a:lnTo>
                <a:lnTo>
                  <a:pt x="97164" y="411072"/>
                </a:lnTo>
                <a:lnTo>
                  <a:pt x="91446" y="410252"/>
                </a:lnTo>
                <a:lnTo>
                  <a:pt x="85729" y="408753"/>
                </a:lnTo>
                <a:lnTo>
                  <a:pt x="80013" y="406801"/>
                </a:lnTo>
                <a:lnTo>
                  <a:pt x="74297" y="405500"/>
                </a:lnTo>
                <a:lnTo>
                  <a:pt x="68581" y="404633"/>
                </a:lnTo>
                <a:lnTo>
                  <a:pt x="62866" y="404054"/>
                </a:lnTo>
                <a:lnTo>
                  <a:pt x="58103" y="402716"/>
                </a:lnTo>
                <a:lnTo>
                  <a:pt x="50271" y="398689"/>
                </a:lnTo>
                <a:lnTo>
                  <a:pt x="43615" y="396265"/>
                </a:lnTo>
                <a:lnTo>
                  <a:pt x="40507" y="395618"/>
                </a:lnTo>
                <a:lnTo>
                  <a:pt x="34512" y="392360"/>
                </a:lnTo>
                <a:lnTo>
                  <a:pt x="28674" y="387737"/>
                </a:lnTo>
                <a:lnTo>
                  <a:pt x="22904" y="382507"/>
                </a:lnTo>
                <a:lnTo>
                  <a:pt x="20032" y="380731"/>
                </a:lnTo>
                <a:lnTo>
                  <a:pt x="14300" y="378758"/>
                </a:lnTo>
                <a:lnTo>
                  <a:pt x="8578" y="375342"/>
                </a:lnTo>
                <a:lnTo>
                  <a:pt x="1694" y="369938"/>
                </a:lnTo>
                <a:lnTo>
                  <a:pt x="1130" y="368542"/>
                </a:lnTo>
                <a:lnTo>
                  <a:pt x="0" y="3600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8069580" y="2708942"/>
            <a:ext cx="186858" cy="282860"/>
          </a:xfrm>
          <a:custGeom>
            <a:avLst/>
            <a:gdLst/>
            <a:ahLst/>
            <a:cxnLst/>
            <a:rect l="0" t="0" r="0" b="0"/>
            <a:pathLst>
              <a:path w="186858" h="282860">
                <a:moveTo>
                  <a:pt x="0" y="25685"/>
                </a:moveTo>
                <a:lnTo>
                  <a:pt x="12770" y="12915"/>
                </a:lnTo>
                <a:lnTo>
                  <a:pt x="15181" y="11457"/>
                </a:lnTo>
                <a:lnTo>
                  <a:pt x="20400" y="9836"/>
                </a:lnTo>
                <a:lnTo>
                  <a:pt x="24077" y="9404"/>
                </a:lnTo>
                <a:lnTo>
                  <a:pt x="28434" y="9116"/>
                </a:lnTo>
                <a:lnTo>
                  <a:pt x="33243" y="8924"/>
                </a:lnTo>
                <a:lnTo>
                  <a:pt x="38355" y="7844"/>
                </a:lnTo>
                <a:lnTo>
                  <a:pt x="43667" y="6171"/>
                </a:lnTo>
                <a:lnTo>
                  <a:pt x="49115" y="4103"/>
                </a:lnTo>
                <a:lnTo>
                  <a:pt x="54650" y="2724"/>
                </a:lnTo>
                <a:lnTo>
                  <a:pt x="60246" y="1806"/>
                </a:lnTo>
                <a:lnTo>
                  <a:pt x="65882" y="1193"/>
                </a:lnTo>
                <a:lnTo>
                  <a:pt x="70591" y="785"/>
                </a:lnTo>
                <a:lnTo>
                  <a:pt x="74684" y="512"/>
                </a:lnTo>
                <a:lnTo>
                  <a:pt x="78364" y="331"/>
                </a:lnTo>
                <a:lnTo>
                  <a:pt x="87532" y="129"/>
                </a:lnTo>
                <a:lnTo>
                  <a:pt x="104391" y="0"/>
                </a:lnTo>
                <a:lnTo>
                  <a:pt x="108646" y="941"/>
                </a:lnTo>
                <a:lnTo>
                  <a:pt x="113388" y="2522"/>
                </a:lnTo>
                <a:lnTo>
                  <a:pt x="118455" y="4528"/>
                </a:lnTo>
                <a:lnTo>
                  <a:pt x="122785" y="6818"/>
                </a:lnTo>
                <a:lnTo>
                  <a:pt x="126624" y="9297"/>
                </a:lnTo>
                <a:lnTo>
                  <a:pt x="130136" y="11902"/>
                </a:lnTo>
                <a:lnTo>
                  <a:pt x="133429" y="14591"/>
                </a:lnTo>
                <a:lnTo>
                  <a:pt x="136578" y="17337"/>
                </a:lnTo>
                <a:lnTo>
                  <a:pt x="139629" y="20120"/>
                </a:lnTo>
                <a:lnTo>
                  <a:pt x="141663" y="22927"/>
                </a:lnTo>
                <a:lnTo>
                  <a:pt x="143924" y="28587"/>
                </a:lnTo>
                <a:lnTo>
                  <a:pt x="145196" y="37128"/>
                </a:lnTo>
                <a:lnTo>
                  <a:pt x="145573" y="45691"/>
                </a:lnTo>
                <a:lnTo>
                  <a:pt x="143121" y="53944"/>
                </a:lnTo>
                <a:lnTo>
                  <a:pt x="141135" y="58812"/>
                </a:lnTo>
                <a:lnTo>
                  <a:pt x="137905" y="63010"/>
                </a:lnTo>
                <a:lnTo>
                  <a:pt x="133847" y="66761"/>
                </a:lnTo>
                <a:lnTo>
                  <a:pt x="129236" y="70214"/>
                </a:lnTo>
                <a:lnTo>
                  <a:pt x="125209" y="73468"/>
                </a:lnTo>
                <a:lnTo>
                  <a:pt x="121573" y="76591"/>
                </a:lnTo>
                <a:lnTo>
                  <a:pt x="118196" y="79624"/>
                </a:lnTo>
                <a:lnTo>
                  <a:pt x="109364" y="88076"/>
                </a:lnTo>
                <a:lnTo>
                  <a:pt x="104342" y="92996"/>
                </a:lnTo>
                <a:lnTo>
                  <a:pt x="99088" y="97229"/>
                </a:lnTo>
                <a:lnTo>
                  <a:pt x="93682" y="101004"/>
                </a:lnTo>
                <a:lnTo>
                  <a:pt x="88171" y="104473"/>
                </a:lnTo>
                <a:lnTo>
                  <a:pt x="83546" y="107738"/>
                </a:lnTo>
                <a:lnTo>
                  <a:pt x="79510" y="110867"/>
                </a:lnTo>
                <a:lnTo>
                  <a:pt x="75867" y="113905"/>
                </a:lnTo>
                <a:lnTo>
                  <a:pt x="71533" y="115931"/>
                </a:lnTo>
                <a:lnTo>
                  <a:pt x="66739" y="117282"/>
                </a:lnTo>
                <a:lnTo>
                  <a:pt x="61637" y="118182"/>
                </a:lnTo>
                <a:lnTo>
                  <a:pt x="57284" y="119734"/>
                </a:lnTo>
                <a:lnTo>
                  <a:pt x="53429" y="121722"/>
                </a:lnTo>
                <a:lnTo>
                  <a:pt x="44950" y="127205"/>
                </a:lnTo>
                <a:lnTo>
                  <a:pt x="41249" y="130495"/>
                </a:lnTo>
                <a:lnTo>
                  <a:pt x="34697" y="136739"/>
                </a:lnTo>
                <a:lnTo>
                  <a:pt x="41706" y="129712"/>
                </a:lnTo>
                <a:lnTo>
                  <a:pt x="44888" y="129070"/>
                </a:lnTo>
                <a:lnTo>
                  <a:pt x="49477" y="128784"/>
                </a:lnTo>
                <a:lnTo>
                  <a:pt x="54692" y="128657"/>
                </a:lnTo>
                <a:lnTo>
                  <a:pt x="67534" y="128585"/>
                </a:lnTo>
                <a:lnTo>
                  <a:pt x="72645" y="129528"/>
                </a:lnTo>
                <a:lnTo>
                  <a:pt x="77958" y="131108"/>
                </a:lnTo>
                <a:lnTo>
                  <a:pt x="83405" y="133115"/>
                </a:lnTo>
                <a:lnTo>
                  <a:pt x="88940" y="134452"/>
                </a:lnTo>
                <a:lnTo>
                  <a:pt x="94536" y="135344"/>
                </a:lnTo>
                <a:lnTo>
                  <a:pt x="100172" y="135939"/>
                </a:lnTo>
                <a:lnTo>
                  <a:pt x="105833" y="137287"/>
                </a:lnTo>
                <a:lnTo>
                  <a:pt x="111513" y="139139"/>
                </a:lnTo>
                <a:lnTo>
                  <a:pt x="117204" y="141326"/>
                </a:lnTo>
                <a:lnTo>
                  <a:pt x="122904" y="143737"/>
                </a:lnTo>
                <a:lnTo>
                  <a:pt x="128608" y="146296"/>
                </a:lnTo>
                <a:lnTo>
                  <a:pt x="140027" y="151680"/>
                </a:lnTo>
                <a:lnTo>
                  <a:pt x="151452" y="157248"/>
                </a:lnTo>
                <a:lnTo>
                  <a:pt x="156212" y="161019"/>
                </a:lnTo>
                <a:lnTo>
                  <a:pt x="160340" y="165437"/>
                </a:lnTo>
                <a:lnTo>
                  <a:pt x="164043" y="170288"/>
                </a:lnTo>
                <a:lnTo>
                  <a:pt x="167463" y="174475"/>
                </a:lnTo>
                <a:lnTo>
                  <a:pt x="170697" y="178218"/>
                </a:lnTo>
                <a:lnTo>
                  <a:pt x="173805" y="181667"/>
                </a:lnTo>
                <a:lnTo>
                  <a:pt x="176830" y="185870"/>
                </a:lnTo>
                <a:lnTo>
                  <a:pt x="179799" y="190578"/>
                </a:lnTo>
                <a:lnTo>
                  <a:pt x="182731" y="195621"/>
                </a:lnTo>
                <a:lnTo>
                  <a:pt x="185989" y="203765"/>
                </a:lnTo>
                <a:lnTo>
                  <a:pt x="186857" y="207270"/>
                </a:lnTo>
                <a:lnTo>
                  <a:pt x="186484" y="211512"/>
                </a:lnTo>
                <a:lnTo>
                  <a:pt x="185282" y="216244"/>
                </a:lnTo>
                <a:lnTo>
                  <a:pt x="183529" y="221305"/>
                </a:lnTo>
                <a:lnTo>
                  <a:pt x="179041" y="229467"/>
                </a:lnTo>
                <a:lnTo>
                  <a:pt x="173871" y="237222"/>
                </a:lnTo>
                <a:lnTo>
                  <a:pt x="171158" y="241958"/>
                </a:lnTo>
                <a:lnTo>
                  <a:pt x="168398" y="247019"/>
                </a:lnTo>
                <a:lnTo>
                  <a:pt x="162791" y="255183"/>
                </a:lnTo>
                <a:lnTo>
                  <a:pt x="159961" y="258694"/>
                </a:lnTo>
                <a:lnTo>
                  <a:pt x="156172" y="261987"/>
                </a:lnTo>
                <a:lnTo>
                  <a:pt x="151739" y="265134"/>
                </a:lnTo>
                <a:lnTo>
                  <a:pt x="146879" y="268186"/>
                </a:lnTo>
                <a:lnTo>
                  <a:pt x="142687" y="271172"/>
                </a:lnTo>
                <a:lnTo>
                  <a:pt x="138939" y="274116"/>
                </a:lnTo>
                <a:lnTo>
                  <a:pt x="135489" y="277030"/>
                </a:lnTo>
                <a:lnTo>
                  <a:pt x="131284" y="278974"/>
                </a:lnTo>
                <a:lnTo>
                  <a:pt x="126575" y="280269"/>
                </a:lnTo>
                <a:lnTo>
                  <a:pt x="121531" y="281133"/>
                </a:lnTo>
                <a:lnTo>
                  <a:pt x="117215" y="281708"/>
                </a:lnTo>
                <a:lnTo>
                  <a:pt x="113387" y="282093"/>
                </a:lnTo>
                <a:lnTo>
                  <a:pt x="109881" y="282348"/>
                </a:lnTo>
                <a:lnTo>
                  <a:pt x="105638" y="282519"/>
                </a:lnTo>
                <a:lnTo>
                  <a:pt x="91520" y="282759"/>
                </a:lnTo>
                <a:lnTo>
                  <a:pt x="61735" y="282859"/>
                </a:lnTo>
                <a:lnTo>
                  <a:pt x="58235" y="280320"/>
                </a:lnTo>
                <a:lnTo>
                  <a:pt x="52778" y="275479"/>
                </a:lnTo>
                <a:lnTo>
                  <a:pt x="52330" y="274129"/>
                </a:lnTo>
                <a:lnTo>
                  <a:pt x="51701" y="267679"/>
                </a:lnTo>
                <a:lnTo>
                  <a:pt x="51435" y="25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8292465" y="2804399"/>
            <a:ext cx="248603" cy="187404"/>
          </a:xfrm>
          <a:custGeom>
            <a:avLst/>
            <a:gdLst/>
            <a:ahLst/>
            <a:cxnLst/>
            <a:rect l="0" t="0" r="0" b="0"/>
            <a:pathLst>
              <a:path w="248603" h="187404">
                <a:moveTo>
                  <a:pt x="0" y="7381"/>
                </a:moveTo>
                <a:lnTo>
                  <a:pt x="7381" y="0"/>
                </a:lnTo>
                <a:lnTo>
                  <a:pt x="8730" y="555"/>
                </a:lnTo>
                <a:lnTo>
                  <a:pt x="15849" y="6293"/>
                </a:lnTo>
                <a:lnTo>
                  <a:pt x="21312" y="11609"/>
                </a:lnTo>
                <a:lnTo>
                  <a:pt x="24685" y="13057"/>
                </a:lnTo>
                <a:lnTo>
                  <a:pt x="28838" y="14023"/>
                </a:lnTo>
                <a:lnTo>
                  <a:pt x="33513" y="14666"/>
                </a:lnTo>
                <a:lnTo>
                  <a:pt x="41248" y="17921"/>
                </a:lnTo>
                <a:lnTo>
                  <a:pt x="47860" y="22543"/>
                </a:lnTo>
                <a:lnTo>
                  <a:pt x="53973" y="27772"/>
                </a:lnTo>
                <a:lnTo>
                  <a:pt x="56936" y="31452"/>
                </a:lnTo>
                <a:lnTo>
                  <a:pt x="59866" y="35811"/>
                </a:lnTo>
                <a:lnTo>
                  <a:pt x="62771" y="40622"/>
                </a:lnTo>
                <a:lnTo>
                  <a:pt x="66612" y="44781"/>
                </a:lnTo>
                <a:lnTo>
                  <a:pt x="71077" y="48507"/>
                </a:lnTo>
                <a:lnTo>
                  <a:pt x="75960" y="51943"/>
                </a:lnTo>
                <a:lnTo>
                  <a:pt x="80168" y="55186"/>
                </a:lnTo>
                <a:lnTo>
                  <a:pt x="83925" y="58301"/>
                </a:lnTo>
                <a:lnTo>
                  <a:pt x="87382" y="61330"/>
                </a:lnTo>
                <a:lnTo>
                  <a:pt x="91592" y="65254"/>
                </a:lnTo>
                <a:lnTo>
                  <a:pt x="106619" y="79879"/>
                </a:lnTo>
                <a:lnTo>
                  <a:pt x="117553" y="90720"/>
                </a:lnTo>
                <a:lnTo>
                  <a:pt x="123136" y="95325"/>
                </a:lnTo>
                <a:lnTo>
                  <a:pt x="128763" y="99348"/>
                </a:lnTo>
                <a:lnTo>
                  <a:pt x="134419" y="102982"/>
                </a:lnTo>
                <a:lnTo>
                  <a:pt x="140095" y="107310"/>
                </a:lnTo>
                <a:lnTo>
                  <a:pt x="145785" y="112100"/>
                </a:lnTo>
                <a:lnTo>
                  <a:pt x="151483" y="117199"/>
                </a:lnTo>
                <a:lnTo>
                  <a:pt x="157185" y="121550"/>
                </a:lnTo>
                <a:lnTo>
                  <a:pt x="162893" y="125404"/>
                </a:lnTo>
                <a:lnTo>
                  <a:pt x="168603" y="128925"/>
                </a:lnTo>
                <a:lnTo>
                  <a:pt x="174314" y="132225"/>
                </a:lnTo>
                <a:lnTo>
                  <a:pt x="185739" y="138432"/>
                </a:lnTo>
                <a:lnTo>
                  <a:pt x="202884" y="147281"/>
                </a:lnTo>
                <a:lnTo>
                  <a:pt x="207645" y="151130"/>
                </a:lnTo>
                <a:lnTo>
                  <a:pt x="211772" y="155601"/>
                </a:lnTo>
                <a:lnTo>
                  <a:pt x="215476" y="160487"/>
                </a:lnTo>
                <a:lnTo>
                  <a:pt x="218899" y="163744"/>
                </a:lnTo>
                <a:lnTo>
                  <a:pt x="222132" y="165915"/>
                </a:lnTo>
                <a:lnTo>
                  <a:pt x="228266" y="169280"/>
                </a:lnTo>
                <a:lnTo>
                  <a:pt x="234166" y="173951"/>
                </a:lnTo>
                <a:lnTo>
                  <a:pt x="237074" y="175578"/>
                </a:lnTo>
                <a:lnTo>
                  <a:pt x="242844" y="177385"/>
                </a:lnTo>
                <a:lnTo>
                  <a:pt x="244763" y="178819"/>
                </a:lnTo>
                <a:lnTo>
                  <a:pt x="246043" y="180728"/>
                </a:lnTo>
                <a:lnTo>
                  <a:pt x="248602" y="1874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8301037" y="2811780"/>
            <a:ext cx="240031" cy="214313"/>
          </a:xfrm>
          <a:custGeom>
            <a:avLst/>
            <a:gdLst/>
            <a:ahLst/>
            <a:cxnLst/>
            <a:rect l="0" t="0" r="0" b="0"/>
            <a:pathLst>
              <a:path w="240031" h="214313">
                <a:moveTo>
                  <a:pt x="240030" y="0"/>
                </a:moveTo>
                <a:lnTo>
                  <a:pt x="228098" y="0"/>
                </a:lnTo>
                <a:lnTo>
                  <a:pt x="226361" y="952"/>
                </a:lnTo>
                <a:lnTo>
                  <a:pt x="225202" y="2540"/>
                </a:lnTo>
                <a:lnTo>
                  <a:pt x="224430" y="4551"/>
                </a:lnTo>
                <a:lnTo>
                  <a:pt x="222962" y="5891"/>
                </a:lnTo>
                <a:lnTo>
                  <a:pt x="221031" y="6785"/>
                </a:lnTo>
                <a:lnTo>
                  <a:pt x="218791" y="7380"/>
                </a:lnTo>
                <a:lnTo>
                  <a:pt x="217299" y="8730"/>
                </a:lnTo>
                <a:lnTo>
                  <a:pt x="216303" y="10582"/>
                </a:lnTo>
                <a:lnTo>
                  <a:pt x="215640" y="12770"/>
                </a:lnTo>
                <a:lnTo>
                  <a:pt x="213292" y="15181"/>
                </a:lnTo>
                <a:lnTo>
                  <a:pt x="209822" y="17740"/>
                </a:lnTo>
                <a:lnTo>
                  <a:pt x="205604" y="20399"/>
                </a:lnTo>
                <a:lnTo>
                  <a:pt x="198377" y="25894"/>
                </a:lnTo>
                <a:lnTo>
                  <a:pt x="191037" y="32463"/>
                </a:lnTo>
                <a:lnTo>
                  <a:pt x="176195" y="46872"/>
                </a:lnTo>
                <a:lnTo>
                  <a:pt x="165305" y="57662"/>
                </a:lnTo>
                <a:lnTo>
                  <a:pt x="158781" y="63206"/>
                </a:lnTo>
                <a:lnTo>
                  <a:pt x="151574" y="68807"/>
                </a:lnTo>
                <a:lnTo>
                  <a:pt x="143911" y="74446"/>
                </a:lnTo>
                <a:lnTo>
                  <a:pt x="136899" y="80111"/>
                </a:lnTo>
                <a:lnTo>
                  <a:pt x="130318" y="85792"/>
                </a:lnTo>
                <a:lnTo>
                  <a:pt x="124027" y="91485"/>
                </a:lnTo>
                <a:lnTo>
                  <a:pt x="116974" y="97184"/>
                </a:lnTo>
                <a:lnTo>
                  <a:pt x="109416" y="102890"/>
                </a:lnTo>
                <a:lnTo>
                  <a:pt x="101519" y="108598"/>
                </a:lnTo>
                <a:lnTo>
                  <a:pt x="94349" y="114309"/>
                </a:lnTo>
                <a:lnTo>
                  <a:pt x="87664" y="120021"/>
                </a:lnTo>
                <a:lnTo>
                  <a:pt x="81303" y="125734"/>
                </a:lnTo>
                <a:lnTo>
                  <a:pt x="69155" y="137161"/>
                </a:lnTo>
                <a:lnTo>
                  <a:pt x="40081" y="165735"/>
                </a:lnTo>
                <a:lnTo>
                  <a:pt x="28609" y="177165"/>
                </a:lnTo>
                <a:lnTo>
                  <a:pt x="23835" y="180975"/>
                </a:lnTo>
                <a:lnTo>
                  <a:pt x="19700" y="183515"/>
                </a:lnTo>
                <a:lnTo>
                  <a:pt x="12566" y="187289"/>
                </a:lnTo>
                <a:lnTo>
                  <a:pt x="6220" y="192142"/>
                </a:lnTo>
                <a:lnTo>
                  <a:pt x="4147" y="194769"/>
                </a:lnTo>
                <a:lnTo>
                  <a:pt x="2765" y="197474"/>
                </a:lnTo>
                <a:lnTo>
                  <a:pt x="1229" y="203019"/>
                </a:lnTo>
                <a:lnTo>
                  <a:pt x="546" y="208658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8721090" y="2786062"/>
            <a:ext cx="68580" cy="222886"/>
          </a:xfrm>
          <a:custGeom>
            <a:avLst/>
            <a:gdLst/>
            <a:ahLst/>
            <a:cxnLst/>
            <a:rect l="0" t="0" r="0" b="0"/>
            <a:pathLst>
              <a:path w="68580" h="222886">
                <a:moveTo>
                  <a:pt x="0" y="0"/>
                </a:moveTo>
                <a:lnTo>
                  <a:pt x="0" y="8220"/>
                </a:lnTo>
                <a:lnTo>
                  <a:pt x="952" y="9290"/>
                </a:lnTo>
                <a:lnTo>
                  <a:pt x="4551" y="13019"/>
                </a:lnTo>
                <a:lnTo>
                  <a:pt x="5891" y="15347"/>
                </a:lnTo>
                <a:lnTo>
                  <a:pt x="7381" y="20473"/>
                </a:lnTo>
                <a:lnTo>
                  <a:pt x="7777" y="24126"/>
                </a:lnTo>
                <a:lnTo>
                  <a:pt x="8043" y="28467"/>
                </a:lnTo>
                <a:lnTo>
                  <a:pt x="8219" y="33266"/>
                </a:lnTo>
                <a:lnTo>
                  <a:pt x="9290" y="37417"/>
                </a:lnTo>
                <a:lnTo>
                  <a:pt x="10956" y="41137"/>
                </a:lnTo>
                <a:lnTo>
                  <a:pt x="13018" y="44570"/>
                </a:lnTo>
                <a:lnTo>
                  <a:pt x="14393" y="48763"/>
                </a:lnTo>
                <a:lnTo>
                  <a:pt x="15311" y="53464"/>
                </a:lnTo>
                <a:lnTo>
                  <a:pt x="15922" y="58503"/>
                </a:lnTo>
                <a:lnTo>
                  <a:pt x="17282" y="63767"/>
                </a:lnTo>
                <a:lnTo>
                  <a:pt x="19141" y="69181"/>
                </a:lnTo>
                <a:lnTo>
                  <a:pt x="21333" y="74696"/>
                </a:lnTo>
                <a:lnTo>
                  <a:pt x="22794" y="80277"/>
                </a:lnTo>
                <a:lnTo>
                  <a:pt x="23769" y="85903"/>
                </a:lnTo>
                <a:lnTo>
                  <a:pt x="24418" y="91559"/>
                </a:lnTo>
                <a:lnTo>
                  <a:pt x="25804" y="97234"/>
                </a:lnTo>
                <a:lnTo>
                  <a:pt x="27680" y="102923"/>
                </a:lnTo>
                <a:lnTo>
                  <a:pt x="29883" y="108620"/>
                </a:lnTo>
                <a:lnTo>
                  <a:pt x="31352" y="114323"/>
                </a:lnTo>
                <a:lnTo>
                  <a:pt x="32332" y="120031"/>
                </a:lnTo>
                <a:lnTo>
                  <a:pt x="32984" y="125740"/>
                </a:lnTo>
                <a:lnTo>
                  <a:pt x="33419" y="131452"/>
                </a:lnTo>
                <a:lnTo>
                  <a:pt x="33710" y="137165"/>
                </a:lnTo>
                <a:lnTo>
                  <a:pt x="33902" y="142878"/>
                </a:lnTo>
                <a:lnTo>
                  <a:pt x="34984" y="147640"/>
                </a:lnTo>
                <a:lnTo>
                  <a:pt x="36658" y="151766"/>
                </a:lnTo>
                <a:lnTo>
                  <a:pt x="38725" y="155470"/>
                </a:lnTo>
                <a:lnTo>
                  <a:pt x="43564" y="164665"/>
                </a:lnTo>
                <a:lnTo>
                  <a:pt x="46188" y="169784"/>
                </a:lnTo>
                <a:lnTo>
                  <a:pt x="47936" y="174150"/>
                </a:lnTo>
                <a:lnTo>
                  <a:pt x="49102" y="178012"/>
                </a:lnTo>
                <a:lnTo>
                  <a:pt x="49880" y="181540"/>
                </a:lnTo>
                <a:lnTo>
                  <a:pt x="50399" y="185797"/>
                </a:lnTo>
                <a:lnTo>
                  <a:pt x="50744" y="190539"/>
                </a:lnTo>
                <a:lnTo>
                  <a:pt x="50974" y="195606"/>
                </a:lnTo>
                <a:lnTo>
                  <a:pt x="52080" y="198984"/>
                </a:lnTo>
                <a:lnTo>
                  <a:pt x="53770" y="201236"/>
                </a:lnTo>
                <a:lnTo>
                  <a:pt x="55850" y="202738"/>
                </a:lnTo>
                <a:lnTo>
                  <a:pt x="57235" y="204691"/>
                </a:lnTo>
                <a:lnTo>
                  <a:pt x="58775" y="209401"/>
                </a:lnTo>
                <a:lnTo>
                  <a:pt x="60138" y="211991"/>
                </a:lnTo>
                <a:lnTo>
                  <a:pt x="62000" y="214670"/>
                </a:lnTo>
                <a:lnTo>
                  <a:pt x="68579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8635365" y="2897609"/>
            <a:ext cx="240030" cy="8469"/>
          </a:xfrm>
          <a:custGeom>
            <a:avLst/>
            <a:gdLst/>
            <a:ahLst/>
            <a:cxnLst/>
            <a:rect l="0" t="0" r="0" b="0"/>
            <a:pathLst>
              <a:path w="240030" h="8469">
                <a:moveTo>
                  <a:pt x="0" y="8468"/>
                </a:moveTo>
                <a:lnTo>
                  <a:pt x="4551" y="8468"/>
                </a:lnTo>
                <a:lnTo>
                  <a:pt x="6843" y="7516"/>
                </a:lnTo>
                <a:lnTo>
                  <a:pt x="9325" y="5928"/>
                </a:lnTo>
                <a:lnTo>
                  <a:pt x="11931" y="3917"/>
                </a:lnTo>
                <a:lnTo>
                  <a:pt x="15574" y="2576"/>
                </a:lnTo>
                <a:lnTo>
                  <a:pt x="19907" y="1683"/>
                </a:lnTo>
                <a:lnTo>
                  <a:pt x="24701" y="1087"/>
                </a:lnTo>
                <a:lnTo>
                  <a:pt x="29802" y="690"/>
                </a:lnTo>
                <a:lnTo>
                  <a:pt x="35108" y="425"/>
                </a:lnTo>
                <a:lnTo>
                  <a:pt x="46083" y="131"/>
                </a:lnTo>
                <a:lnTo>
                  <a:pt x="57312" y="0"/>
                </a:lnTo>
                <a:lnTo>
                  <a:pt x="62973" y="918"/>
                </a:lnTo>
                <a:lnTo>
                  <a:pt x="68652" y="2482"/>
                </a:lnTo>
                <a:lnTo>
                  <a:pt x="74342" y="4478"/>
                </a:lnTo>
                <a:lnTo>
                  <a:pt x="80994" y="5808"/>
                </a:lnTo>
                <a:lnTo>
                  <a:pt x="88287" y="6695"/>
                </a:lnTo>
                <a:lnTo>
                  <a:pt x="96005" y="7285"/>
                </a:lnTo>
                <a:lnTo>
                  <a:pt x="103056" y="7680"/>
                </a:lnTo>
                <a:lnTo>
                  <a:pt x="115970" y="8118"/>
                </a:lnTo>
                <a:lnTo>
                  <a:pt x="158724" y="8438"/>
                </a:lnTo>
                <a:lnTo>
                  <a:pt x="240029" y="84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8969692" y="2751772"/>
            <a:ext cx="77014" cy="282893"/>
          </a:xfrm>
          <a:custGeom>
            <a:avLst/>
            <a:gdLst/>
            <a:ahLst/>
            <a:cxnLst/>
            <a:rect l="0" t="0" r="0" b="0"/>
            <a:pathLst>
              <a:path w="77014" h="282893">
                <a:moveTo>
                  <a:pt x="0" y="0"/>
                </a:moveTo>
                <a:lnTo>
                  <a:pt x="0" y="28619"/>
                </a:lnTo>
                <a:lnTo>
                  <a:pt x="952" y="32414"/>
                </a:lnTo>
                <a:lnTo>
                  <a:pt x="2540" y="36850"/>
                </a:lnTo>
                <a:lnTo>
                  <a:pt x="4551" y="41711"/>
                </a:lnTo>
                <a:lnTo>
                  <a:pt x="6844" y="46858"/>
                </a:lnTo>
                <a:lnTo>
                  <a:pt x="11931" y="57656"/>
                </a:lnTo>
                <a:lnTo>
                  <a:pt x="13670" y="64155"/>
                </a:lnTo>
                <a:lnTo>
                  <a:pt x="14828" y="71345"/>
                </a:lnTo>
                <a:lnTo>
                  <a:pt x="15600" y="78996"/>
                </a:lnTo>
                <a:lnTo>
                  <a:pt x="17067" y="86001"/>
                </a:lnTo>
                <a:lnTo>
                  <a:pt x="18998" y="92577"/>
                </a:lnTo>
                <a:lnTo>
                  <a:pt x="21239" y="98865"/>
                </a:lnTo>
                <a:lnTo>
                  <a:pt x="23684" y="104963"/>
                </a:lnTo>
                <a:lnTo>
                  <a:pt x="26267" y="110933"/>
                </a:lnTo>
                <a:lnTo>
                  <a:pt x="28942" y="116818"/>
                </a:lnTo>
                <a:lnTo>
                  <a:pt x="30725" y="122646"/>
                </a:lnTo>
                <a:lnTo>
                  <a:pt x="31914" y="128437"/>
                </a:lnTo>
                <a:lnTo>
                  <a:pt x="32706" y="134202"/>
                </a:lnTo>
                <a:lnTo>
                  <a:pt x="34187" y="139950"/>
                </a:lnTo>
                <a:lnTo>
                  <a:pt x="36125" y="145688"/>
                </a:lnTo>
                <a:lnTo>
                  <a:pt x="38372" y="151418"/>
                </a:lnTo>
                <a:lnTo>
                  <a:pt x="40821" y="157143"/>
                </a:lnTo>
                <a:lnTo>
                  <a:pt x="46083" y="168584"/>
                </a:lnTo>
                <a:lnTo>
                  <a:pt x="54399" y="185735"/>
                </a:lnTo>
                <a:lnTo>
                  <a:pt x="56270" y="191451"/>
                </a:lnTo>
                <a:lnTo>
                  <a:pt x="57515" y="197166"/>
                </a:lnTo>
                <a:lnTo>
                  <a:pt x="58347" y="202882"/>
                </a:lnTo>
                <a:lnTo>
                  <a:pt x="59852" y="208597"/>
                </a:lnTo>
                <a:lnTo>
                  <a:pt x="61810" y="214312"/>
                </a:lnTo>
                <a:lnTo>
                  <a:pt x="64067" y="220028"/>
                </a:lnTo>
                <a:lnTo>
                  <a:pt x="66524" y="225742"/>
                </a:lnTo>
                <a:lnTo>
                  <a:pt x="71794" y="237172"/>
                </a:lnTo>
                <a:lnTo>
                  <a:pt x="73580" y="241935"/>
                </a:lnTo>
                <a:lnTo>
                  <a:pt x="75564" y="249767"/>
                </a:lnTo>
                <a:lnTo>
                  <a:pt x="76448" y="256422"/>
                </a:lnTo>
                <a:lnTo>
                  <a:pt x="76838" y="262556"/>
                </a:lnTo>
                <a:lnTo>
                  <a:pt x="77013" y="268456"/>
                </a:lnTo>
                <a:lnTo>
                  <a:pt x="76107" y="270411"/>
                </a:lnTo>
                <a:lnTo>
                  <a:pt x="74551" y="271714"/>
                </a:lnTo>
                <a:lnTo>
                  <a:pt x="72561" y="272583"/>
                </a:lnTo>
                <a:lnTo>
                  <a:pt x="71234" y="274115"/>
                </a:lnTo>
                <a:lnTo>
                  <a:pt x="70350" y="276088"/>
                </a:lnTo>
                <a:lnTo>
                  <a:pt x="68580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4580690" y="3283312"/>
            <a:ext cx="119750" cy="85564"/>
          </a:xfrm>
          <a:custGeom>
            <a:avLst/>
            <a:gdLst/>
            <a:ahLst/>
            <a:cxnLst/>
            <a:rect l="0" t="0" r="0" b="0"/>
            <a:pathLst>
              <a:path w="119750" h="85564">
                <a:moveTo>
                  <a:pt x="68462" y="34245"/>
                </a:moveTo>
                <a:lnTo>
                  <a:pt x="84384" y="34245"/>
                </a:lnTo>
                <a:lnTo>
                  <a:pt x="84792" y="35198"/>
                </a:lnTo>
                <a:lnTo>
                  <a:pt x="85064" y="36785"/>
                </a:lnTo>
                <a:lnTo>
                  <a:pt x="85500" y="41626"/>
                </a:lnTo>
                <a:lnTo>
                  <a:pt x="85559" y="44828"/>
                </a:lnTo>
                <a:lnTo>
                  <a:pt x="85598" y="54645"/>
                </a:lnTo>
                <a:lnTo>
                  <a:pt x="84648" y="56417"/>
                </a:lnTo>
                <a:lnTo>
                  <a:pt x="83063" y="57599"/>
                </a:lnTo>
                <a:lnTo>
                  <a:pt x="81053" y="58387"/>
                </a:lnTo>
                <a:lnTo>
                  <a:pt x="78761" y="59865"/>
                </a:lnTo>
                <a:lnTo>
                  <a:pt x="76281" y="61802"/>
                </a:lnTo>
                <a:lnTo>
                  <a:pt x="73674" y="64047"/>
                </a:lnTo>
                <a:lnTo>
                  <a:pt x="70984" y="66495"/>
                </a:lnTo>
                <a:lnTo>
                  <a:pt x="65455" y="71756"/>
                </a:lnTo>
                <a:lnTo>
                  <a:pt x="62648" y="73540"/>
                </a:lnTo>
                <a:lnTo>
                  <a:pt x="59824" y="74729"/>
                </a:lnTo>
                <a:lnTo>
                  <a:pt x="56988" y="75522"/>
                </a:lnTo>
                <a:lnTo>
                  <a:pt x="54145" y="77003"/>
                </a:lnTo>
                <a:lnTo>
                  <a:pt x="51298" y="78943"/>
                </a:lnTo>
                <a:lnTo>
                  <a:pt x="48447" y="81189"/>
                </a:lnTo>
                <a:lnTo>
                  <a:pt x="45593" y="82686"/>
                </a:lnTo>
                <a:lnTo>
                  <a:pt x="42739" y="83684"/>
                </a:lnTo>
                <a:lnTo>
                  <a:pt x="39884" y="84349"/>
                </a:lnTo>
                <a:lnTo>
                  <a:pt x="37027" y="84793"/>
                </a:lnTo>
                <a:lnTo>
                  <a:pt x="34170" y="85088"/>
                </a:lnTo>
                <a:lnTo>
                  <a:pt x="31314" y="85286"/>
                </a:lnTo>
                <a:lnTo>
                  <a:pt x="28456" y="85417"/>
                </a:lnTo>
                <a:lnTo>
                  <a:pt x="22742" y="85563"/>
                </a:lnTo>
                <a:lnTo>
                  <a:pt x="19884" y="84650"/>
                </a:lnTo>
                <a:lnTo>
                  <a:pt x="17027" y="83088"/>
                </a:lnTo>
                <a:lnTo>
                  <a:pt x="10147" y="78289"/>
                </a:lnTo>
                <a:lnTo>
                  <a:pt x="8631" y="76943"/>
                </a:lnTo>
                <a:lnTo>
                  <a:pt x="1222" y="69830"/>
                </a:lnTo>
                <a:lnTo>
                  <a:pt x="776" y="68446"/>
                </a:lnTo>
                <a:lnTo>
                  <a:pt x="478" y="66571"/>
                </a:lnTo>
                <a:lnTo>
                  <a:pt x="279" y="64368"/>
                </a:lnTo>
                <a:lnTo>
                  <a:pt x="147" y="61947"/>
                </a:lnTo>
                <a:lnTo>
                  <a:pt x="0" y="56717"/>
                </a:lnTo>
                <a:lnTo>
                  <a:pt x="913" y="53989"/>
                </a:lnTo>
                <a:lnTo>
                  <a:pt x="2475" y="51218"/>
                </a:lnTo>
                <a:lnTo>
                  <a:pt x="7273" y="44477"/>
                </a:lnTo>
                <a:lnTo>
                  <a:pt x="8619" y="42971"/>
                </a:lnTo>
                <a:lnTo>
                  <a:pt x="12655" y="38758"/>
                </a:lnTo>
                <a:lnTo>
                  <a:pt x="15065" y="37254"/>
                </a:lnTo>
                <a:lnTo>
                  <a:pt x="17624" y="36251"/>
                </a:lnTo>
                <a:lnTo>
                  <a:pt x="20283" y="35583"/>
                </a:lnTo>
                <a:lnTo>
                  <a:pt x="23008" y="34184"/>
                </a:lnTo>
                <a:lnTo>
                  <a:pt x="25776" y="32299"/>
                </a:lnTo>
                <a:lnTo>
                  <a:pt x="28575" y="30090"/>
                </a:lnTo>
                <a:lnTo>
                  <a:pt x="31393" y="28618"/>
                </a:lnTo>
                <a:lnTo>
                  <a:pt x="34225" y="27636"/>
                </a:lnTo>
                <a:lnTo>
                  <a:pt x="37064" y="26982"/>
                </a:lnTo>
                <a:lnTo>
                  <a:pt x="39910" y="26545"/>
                </a:lnTo>
                <a:lnTo>
                  <a:pt x="42760" y="26254"/>
                </a:lnTo>
                <a:lnTo>
                  <a:pt x="45613" y="26061"/>
                </a:lnTo>
                <a:lnTo>
                  <a:pt x="49419" y="26884"/>
                </a:lnTo>
                <a:lnTo>
                  <a:pt x="53862" y="28385"/>
                </a:lnTo>
                <a:lnTo>
                  <a:pt x="58728" y="30338"/>
                </a:lnTo>
                <a:lnTo>
                  <a:pt x="62925" y="31641"/>
                </a:lnTo>
                <a:lnTo>
                  <a:pt x="66676" y="32509"/>
                </a:lnTo>
                <a:lnTo>
                  <a:pt x="70129" y="33087"/>
                </a:lnTo>
                <a:lnTo>
                  <a:pt x="73384" y="33473"/>
                </a:lnTo>
                <a:lnTo>
                  <a:pt x="76505" y="33731"/>
                </a:lnTo>
                <a:lnTo>
                  <a:pt x="79539" y="33902"/>
                </a:lnTo>
                <a:lnTo>
                  <a:pt x="81562" y="34969"/>
                </a:lnTo>
                <a:lnTo>
                  <a:pt x="82910" y="36633"/>
                </a:lnTo>
                <a:lnTo>
                  <a:pt x="83809" y="38694"/>
                </a:lnTo>
                <a:lnTo>
                  <a:pt x="85361" y="41021"/>
                </a:lnTo>
                <a:lnTo>
                  <a:pt x="87348" y="43525"/>
                </a:lnTo>
                <a:lnTo>
                  <a:pt x="89625" y="46147"/>
                </a:lnTo>
                <a:lnTo>
                  <a:pt x="91143" y="48847"/>
                </a:lnTo>
                <a:lnTo>
                  <a:pt x="92155" y="51599"/>
                </a:lnTo>
                <a:lnTo>
                  <a:pt x="93780" y="58311"/>
                </a:lnTo>
                <a:lnTo>
                  <a:pt x="93913" y="59814"/>
                </a:lnTo>
                <a:lnTo>
                  <a:pt x="94002" y="61769"/>
                </a:lnTo>
                <a:lnTo>
                  <a:pt x="94061" y="64024"/>
                </a:lnTo>
                <a:lnTo>
                  <a:pt x="93148" y="65528"/>
                </a:lnTo>
                <a:lnTo>
                  <a:pt x="91587" y="66530"/>
                </a:lnTo>
                <a:lnTo>
                  <a:pt x="89594" y="67198"/>
                </a:lnTo>
                <a:lnTo>
                  <a:pt x="87312" y="68596"/>
                </a:lnTo>
                <a:lnTo>
                  <a:pt x="84839" y="70481"/>
                </a:lnTo>
                <a:lnTo>
                  <a:pt x="78576" y="75799"/>
                </a:lnTo>
                <a:lnTo>
                  <a:pt x="75180" y="79066"/>
                </a:lnTo>
                <a:lnTo>
                  <a:pt x="72940" y="81271"/>
                </a:lnTo>
                <a:lnTo>
                  <a:pt x="70495" y="82740"/>
                </a:lnTo>
                <a:lnTo>
                  <a:pt x="67913" y="83720"/>
                </a:lnTo>
                <a:lnTo>
                  <a:pt x="61474" y="85293"/>
                </a:lnTo>
                <a:lnTo>
                  <a:pt x="59994" y="84470"/>
                </a:lnTo>
                <a:lnTo>
                  <a:pt x="58054" y="82968"/>
                </a:lnTo>
                <a:lnTo>
                  <a:pt x="55808" y="81015"/>
                </a:lnTo>
                <a:lnTo>
                  <a:pt x="53358" y="79712"/>
                </a:lnTo>
                <a:lnTo>
                  <a:pt x="50773" y="78844"/>
                </a:lnTo>
                <a:lnTo>
                  <a:pt x="48097" y="78265"/>
                </a:lnTo>
                <a:lnTo>
                  <a:pt x="46313" y="76927"/>
                </a:lnTo>
                <a:lnTo>
                  <a:pt x="45124" y="75082"/>
                </a:lnTo>
                <a:lnTo>
                  <a:pt x="44330" y="72900"/>
                </a:lnTo>
                <a:lnTo>
                  <a:pt x="43802" y="70492"/>
                </a:lnTo>
                <a:lnTo>
                  <a:pt x="43449" y="67935"/>
                </a:lnTo>
                <a:lnTo>
                  <a:pt x="43214" y="65277"/>
                </a:lnTo>
                <a:lnTo>
                  <a:pt x="43058" y="62553"/>
                </a:lnTo>
                <a:lnTo>
                  <a:pt x="42883" y="56986"/>
                </a:lnTo>
                <a:lnTo>
                  <a:pt x="42772" y="44699"/>
                </a:lnTo>
                <a:lnTo>
                  <a:pt x="42756" y="35399"/>
                </a:lnTo>
                <a:lnTo>
                  <a:pt x="43705" y="31204"/>
                </a:lnTo>
                <a:lnTo>
                  <a:pt x="45290" y="27456"/>
                </a:lnTo>
                <a:lnTo>
                  <a:pt x="47299" y="24003"/>
                </a:lnTo>
                <a:lnTo>
                  <a:pt x="49591" y="20750"/>
                </a:lnTo>
                <a:lnTo>
                  <a:pt x="52071" y="17628"/>
                </a:lnTo>
                <a:lnTo>
                  <a:pt x="54678" y="14595"/>
                </a:lnTo>
                <a:lnTo>
                  <a:pt x="58320" y="11620"/>
                </a:lnTo>
                <a:lnTo>
                  <a:pt x="62653" y="8684"/>
                </a:lnTo>
                <a:lnTo>
                  <a:pt x="67447" y="5774"/>
                </a:lnTo>
                <a:lnTo>
                  <a:pt x="71595" y="3835"/>
                </a:lnTo>
                <a:lnTo>
                  <a:pt x="75314" y="2541"/>
                </a:lnTo>
                <a:lnTo>
                  <a:pt x="78744" y="1679"/>
                </a:lnTo>
                <a:lnTo>
                  <a:pt x="81985" y="1104"/>
                </a:lnTo>
                <a:lnTo>
                  <a:pt x="85097" y="721"/>
                </a:lnTo>
                <a:lnTo>
                  <a:pt x="88124" y="466"/>
                </a:lnTo>
                <a:lnTo>
                  <a:pt x="91095" y="296"/>
                </a:lnTo>
                <a:lnTo>
                  <a:pt x="96936" y="106"/>
                </a:lnTo>
                <a:lnTo>
                  <a:pt x="105580" y="0"/>
                </a:lnTo>
                <a:lnTo>
                  <a:pt x="108447" y="938"/>
                </a:lnTo>
                <a:lnTo>
                  <a:pt x="111311" y="2515"/>
                </a:lnTo>
                <a:lnTo>
                  <a:pt x="114173" y="4519"/>
                </a:lnTo>
                <a:lnTo>
                  <a:pt x="116081" y="6808"/>
                </a:lnTo>
                <a:lnTo>
                  <a:pt x="117353" y="9286"/>
                </a:lnTo>
                <a:lnTo>
                  <a:pt x="118201" y="11891"/>
                </a:lnTo>
                <a:lnTo>
                  <a:pt x="118766" y="14580"/>
                </a:lnTo>
                <a:lnTo>
                  <a:pt x="119144" y="17325"/>
                </a:lnTo>
                <a:lnTo>
                  <a:pt x="119394" y="20108"/>
                </a:lnTo>
                <a:lnTo>
                  <a:pt x="119562" y="22915"/>
                </a:lnTo>
                <a:lnTo>
                  <a:pt x="119749" y="28574"/>
                </a:lnTo>
                <a:lnTo>
                  <a:pt x="118845" y="31417"/>
                </a:lnTo>
                <a:lnTo>
                  <a:pt x="117291" y="34265"/>
                </a:lnTo>
                <a:lnTo>
                  <a:pt x="115302" y="37116"/>
                </a:lnTo>
                <a:lnTo>
                  <a:pt x="113976" y="39969"/>
                </a:lnTo>
                <a:lnTo>
                  <a:pt x="113092" y="42824"/>
                </a:lnTo>
                <a:lnTo>
                  <a:pt x="112503" y="45679"/>
                </a:lnTo>
                <a:lnTo>
                  <a:pt x="110205" y="48535"/>
                </a:lnTo>
                <a:lnTo>
                  <a:pt x="106768" y="51392"/>
                </a:lnTo>
                <a:lnTo>
                  <a:pt x="96666" y="58270"/>
                </a:lnTo>
                <a:lnTo>
                  <a:pt x="94885" y="58834"/>
                </a:lnTo>
                <a:lnTo>
                  <a:pt x="92745" y="59210"/>
                </a:lnTo>
                <a:lnTo>
                  <a:pt x="87017" y="59814"/>
                </a:lnTo>
                <a:lnTo>
                  <a:pt x="83693" y="59897"/>
                </a:lnTo>
                <a:lnTo>
                  <a:pt x="73799" y="59949"/>
                </a:lnTo>
                <a:lnTo>
                  <a:pt x="72020" y="59001"/>
                </a:lnTo>
                <a:lnTo>
                  <a:pt x="70834" y="57417"/>
                </a:lnTo>
                <a:lnTo>
                  <a:pt x="70043" y="55408"/>
                </a:lnTo>
                <a:lnTo>
                  <a:pt x="68563" y="53116"/>
                </a:lnTo>
                <a:lnTo>
                  <a:pt x="66625" y="50636"/>
                </a:lnTo>
                <a:lnTo>
                  <a:pt x="64380" y="48030"/>
                </a:lnTo>
                <a:lnTo>
                  <a:pt x="61930" y="46292"/>
                </a:lnTo>
                <a:lnTo>
                  <a:pt x="59345" y="45134"/>
                </a:lnTo>
                <a:lnTo>
                  <a:pt x="56669" y="44362"/>
                </a:lnTo>
                <a:lnTo>
                  <a:pt x="54885" y="42895"/>
                </a:lnTo>
                <a:lnTo>
                  <a:pt x="53696" y="40964"/>
                </a:lnTo>
                <a:lnTo>
                  <a:pt x="52903" y="38724"/>
                </a:lnTo>
                <a:lnTo>
                  <a:pt x="51422" y="36279"/>
                </a:lnTo>
                <a:lnTo>
                  <a:pt x="49482" y="33696"/>
                </a:lnTo>
                <a:lnTo>
                  <a:pt x="42744" y="256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5035278" y="2066325"/>
            <a:ext cx="59527" cy="59622"/>
          </a:xfrm>
          <a:custGeom>
            <a:avLst/>
            <a:gdLst/>
            <a:ahLst/>
            <a:cxnLst/>
            <a:rect l="0" t="0" r="0" b="0"/>
            <a:pathLst>
              <a:path w="59527" h="59622">
                <a:moveTo>
                  <a:pt x="8209" y="8220"/>
                </a:moveTo>
                <a:lnTo>
                  <a:pt x="8209" y="3669"/>
                </a:lnTo>
                <a:lnTo>
                  <a:pt x="9162" y="2328"/>
                </a:lnTo>
                <a:lnTo>
                  <a:pt x="10749" y="1435"/>
                </a:lnTo>
                <a:lnTo>
                  <a:pt x="15590" y="0"/>
                </a:lnTo>
                <a:lnTo>
                  <a:pt x="16939" y="835"/>
                </a:lnTo>
                <a:lnTo>
                  <a:pt x="18792" y="2344"/>
                </a:lnTo>
                <a:lnTo>
                  <a:pt x="20979" y="4302"/>
                </a:lnTo>
                <a:lnTo>
                  <a:pt x="23390" y="5608"/>
                </a:lnTo>
                <a:lnTo>
                  <a:pt x="25950" y="6479"/>
                </a:lnTo>
                <a:lnTo>
                  <a:pt x="32351" y="7876"/>
                </a:lnTo>
                <a:lnTo>
                  <a:pt x="33829" y="8943"/>
                </a:lnTo>
                <a:lnTo>
                  <a:pt x="35766" y="10607"/>
                </a:lnTo>
                <a:lnTo>
                  <a:pt x="38011" y="12669"/>
                </a:lnTo>
                <a:lnTo>
                  <a:pt x="39507" y="14996"/>
                </a:lnTo>
                <a:lnTo>
                  <a:pt x="40504" y="17499"/>
                </a:lnTo>
                <a:lnTo>
                  <a:pt x="42105" y="23811"/>
                </a:lnTo>
                <a:lnTo>
                  <a:pt x="42236" y="25281"/>
                </a:lnTo>
                <a:lnTo>
                  <a:pt x="42324" y="27214"/>
                </a:lnTo>
                <a:lnTo>
                  <a:pt x="42422" y="31902"/>
                </a:lnTo>
                <a:lnTo>
                  <a:pt x="42489" y="45475"/>
                </a:lnTo>
                <a:lnTo>
                  <a:pt x="41540" y="47344"/>
                </a:lnTo>
                <a:lnTo>
                  <a:pt x="39955" y="48590"/>
                </a:lnTo>
                <a:lnTo>
                  <a:pt x="35117" y="50590"/>
                </a:lnTo>
                <a:lnTo>
                  <a:pt x="33768" y="51706"/>
                </a:lnTo>
                <a:lnTo>
                  <a:pt x="31916" y="53403"/>
                </a:lnTo>
                <a:lnTo>
                  <a:pt x="29729" y="55487"/>
                </a:lnTo>
                <a:lnTo>
                  <a:pt x="27318" y="56876"/>
                </a:lnTo>
                <a:lnTo>
                  <a:pt x="24758" y="57802"/>
                </a:lnTo>
                <a:lnTo>
                  <a:pt x="18358" y="59289"/>
                </a:lnTo>
                <a:lnTo>
                  <a:pt x="16879" y="59411"/>
                </a:lnTo>
                <a:lnTo>
                  <a:pt x="14942" y="59492"/>
                </a:lnTo>
                <a:lnTo>
                  <a:pt x="12698" y="59546"/>
                </a:lnTo>
                <a:lnTo>
                  <a:pt x="11201" y="58630"/>
                </a:lnTo>
                <a:lnTo>
                  <a:pt x="10204" y="57066"/>
                </a:lnTo>
                <a:lnTo>
                  <a:pt x="8603" y="52264"/>
                </a:lnTo>
                <a:lnTo>
                  <a:pt x="7520" y="51870"/>
                </a:lnTo>
                <a:lnTo>
                  <a:pt x="5844" y="51607"/>
                </a:lnTo>
                <a:lnTo>
                  <a:pt x="3775" y="51432"/>
                </a:lnTo>
                <a:lnTo>
                  <a:pt x="2395" y="50363"/>
                </a:lnTo>
                <a:lnTo>
                  <a:pt x="1476" y="48698"/>
                </a:lnTo>
                <a:lnTo>
                  <a:pt x="863" y="46635"/>
                </a:lnTo>
                <a:lnTo>
                  <a:pt x="454" y="44307"/>
                </a:lnTo>
                <a:lnTo>
                  <a:pt x="182" y="41803"/>
                </a:lnTo>
                <a:lnTo>
                  <a:pt x="0" y="39181"/>
                </a:lnTo>
                <a:lnTo>
                  <a:pt x="832" y="36481"/>
                </a:lnTo>
                <a:lnTo>
                  <a:pt x="2338" y="33728"/>
                </a:lnTo>
                <a:lnTo>
                  <a:pt x="7049" y="27016"/>
                </a:lnTo>
                <a:lnTo>
                  <a:pt x="8388" y="25513"/>
                </a:lnTo>
                <a:lnTo>
                  <a:pt x="12416" y="21303"/>
                </a:lnTo>
                <a:lnTo>
                  <a:pt x="14824" y="19799"/>
                </a:lnTo>
                <a:lnTo>
                  <a:pt x="17382" y="18797"/>
                </a:lnTo>
                <a:lnTo>
                  <a:pt x="20039" y="18129"/>
                </a:lnTo>
                <a:lnTo>
                  <a:pt x="22763" y="17683"/>
                </a:lnTo>
                <a:lnTo>
                  <a:pt x="25532" y="17386"/>
                </a:lnTo>
                <a:lnTo>
                  <a:pt x="28330" y="17188"/>
                </a:lnTo>
                <a:lnTo>
                  <a:pt x="31148" y="17056"/>
                </a:lnTo>
                <a:lnTo>
                  <a:pt x="36819" y="16909"/>
                </a:lnTo>
                <a:lnTo>
                  <a:pt x="45367" y="16827"/>
                </a:lnTo>
                <a:lnTo>
                  <a:pt x="47269" y="17768"/>
                </a:lnTo>
                <a:lnTo>
                  <a:pt x="48536" y="19347"/>
                </a:lnTo>
                <a:lnTo>
                  <a:pt x="49381" y="21353"/>
                </a:lnTo>
                <a:lnTo>
                  <a:pt x="50897" y="22690"/>
                </a:lnTo>
                <a:lnTo>
                  <a:pt x="52861" y="23582"/>
                </a:lnTo>
                <a:lnTo>
                  <a:pt x="55122" y="24176"/>
                </a:lnTo>
                <a:lnTo>
                  <a:pt x="56629" y="25525"/>
                </a:lnTo>
                <a:lnTo>
                  <a:pt x="57634" y="27376"/>
                </a:lnTo>
                <a:lnTo>
                  <a:pt x="58304" y="29563"/>
                </a:lnTo>
                <a:lnTo>
                  <a:pt x="58751" y="31974"/>
                </a:lnTo>
                <a:lnTo>
                  <a:pt x="59049" y="34533"/>
                </a:lnTo>
                <a:lnTo>
                  <a:pt x="59526" y="40934"/>
                </a:lnTo>
                <a:lnTo>
                  <a:pt x="58613" y="42412"/>
                </a:lnTo>
                <a:lnTo>
                  <a:pt x="57052" y="44349"/>
                </a:lnTo>
                <a:lnTo>
                  <a:pt x="52253" y="49752"/>
                </a:lnTo>
                <a:lnTo>
                  <a:pt x="46871" y="55239"/>
                </a:lnTo>
                <a:lnTo>
                  <a:pt x="44461" y="56711"/>
                </a:lnTo>
                <a:lnTo>
                  <a:pt x="41902" y="57692"/>
                </a:lnTo>
                <a:lnTo>
                  <a:pt x="35502" y="59267"/>
                </a:lnTo>
                <a:lnTo>
                  <a:pt x="34024" y="59396"/>
                </a:lnTo>
                <a:lnTo>
                  <a:pt x="32087" y="59482"/>
                </a:lnTo>
                <a:lnTo>
                  <a:pt x="27394" y="59578"/>
                </a:lnTo>
                <a:lnTo>
                  <a:pt x="22133" y="59621"/>
                </a:lnTo>
                <a:lnTo>
                  <a:pt x="20349" y="58679"/>
                </a:lnTo>
                <a:lnTo>
                  <a:pt x="19160" y="57100"/>
                </a:lnTo>
                <a:lnTo>
                  <a:pt x="18367" y="55094"/>
                </a:lnTo>
                <a:lnTo>
                  <a:pt x="16886" y="53757"/>
                </a:lnTo>
                <a:lnTo>
                  <a:pt x="14947" y="52865"/>
                </a:lnTo>
                <a:lnTo>
                  <a:pt x="12700" y="52271"/>
                </a:lnTo>
                <a:lnTo>
                  <a:pt x="11203" y="50922"/>
                </a:lnTo>
                <a:lnTo>
                  <a:pt x="10205" y="49070"/>
                </a:lnTo>
                <a:lnTo>
                  <a:pt x="9540" y="46883"/>
                </a:lnTo>
                <a:lnTo>
                  <a:pt x="9097" y="44473"/>
                </a:lnTo>
                <a:lnTo>
                  <a:pt x="8801" y="41913"/>
                </a:lnTo>
                <a:lnTo>
                  <a:pt x="8604" y="39255"/>
                </a:lnTo>
                <a:lnTo>
                  <a:pt x="8472" y="36530"/>
                </a:lnTo>
                <a:lnTo>
                  <a:pt x="8243" y="27023"/>
                </a:lnTo>
                <a:lnTo>
                  <a:pt x="9185" y="25518"/>
                </a:lnTo>
                <a:lnTo>
                  <a:pt x="10764" y="23562"/>
                </a:lnTo>
                <a:lnTo>
                  <a:pt x="15593" y="18129"/>
                </a:lnTo>
                <a:lnTo>
                  <a:pt x="16941" y="17684"/>
                </a:lnTo>
                <a:lnTo>
                  <a:pt x="18793" y="17386"/>
                </a:lnTo>
                <a:lnTo>
                  <a:pt x="24058" y="16909"/>
                </a:lnTo>
                <a:lnTo>
                  <a:pt x="25443" y="16870"/>
                </a:lnTo>
                <a:lnTo>
                  <a:pt x="29521" y="16827"/>
                </a:lnTo>
                <a:lnTo>
                  <a:pt x="30990" y="17768"/>
                </a:lnTo>
                <a:lnTo>
                  <a:pt x="31968" y="19347"/>
                </a:lnTo>
                <a:lnTo>
                  <a:pt x="32621" y="21353"/>
                </a:lnTo>
                <a:lnTo>
                  <a:pt x="34009" y="23643"/>
                </a:lnTo>
                <a:lnTo>
                  <a:pt x="35886" y="26122"/>
                </a:lnTo>
                <a:lnTo>
                  <a:pt x="38091" y="28727"/>
                </a:lnTo>
                <a:lnTo>
                  <a:pt x="39560" y="31416"/>
                </a:lnTo>
                <a:lnTo>
                  <a:pt x="40540" y="34161"/>
                </a:lnTo>
                <a:lnTo>
                  <a:pt x="42499" y="425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0" name="SMARTPenAnnotation30"/>
          <p:cNvSpPr/>
          <p:nvPr/>
        </p:nvSpPr>
        <p:spPr>
          <a:xfrm>
            <a:off x="4237672" y="4509252"/>
            <a:ext cx="51433" cy="59881"/>
          </a:xfrm>
          <a:custGeom>
            <a:avLst/>
            <a:gdLst/>
            <a:ahLst/>
            <a:cxnLst/>
            <a:rect l="0" t="0" r="0" b="0"/>
            <a:pathLst>
              <a:path w="51433" h="59881">
                <a:moveTo>
                  <a:pt x="17145" y="17027"/>
                </a:moveTo>
                <a:lnTo>
                  <a:pt x="17145" y="12477"/>
                </a:lnTo>
                <a:lnTo>
                  <a:pt x="18098" y="11136"/>
                </a:lnTo>
                <a:lnTo>
                  <a:pt x="19685" y="10243"/>
                </a:lnTo>
                <a:lnTo>
                  <a:pt x="24526" y="8808"/>
                </a:lnTo>
                <a:lnTo>
                  <a:pt x="25875" y="8691"/>
                </a:lnTo>
                <a:lnTo>
                  <a:pt x="27728" y="8612"/>
                </a:lnTo>
                <a:lnTo>
                  <a:pt x="29915" y="8560"/>
                </a:lnTo>
                <a:lnTo>
                  <a:pt x="31374" y="9477"/>
                </a:lnTo>
                <a:lnTo>
                  <a:pt x="32346" y="11042"/>
                </a:lnTo>
                <a:lnTo>
                  <a:pt x="33906" y="15846"/>
                </a:lnTo>
                <a:lnTo>
                  <a:pt x="34986" y="16239"/>
                </a:lnTo>
                <a:lnTo>
                  <a:pt x="36660" y="16502"/>
                </a:lnTo>
                <a:lnTo>
                  <a:pt x="38727" y="16677"/>
                </a:lnTo>
                <a:lnTo>
                  <a:pt x="41059" y="17746"/>
                </a:lnTo>
                <a:lnTo>
                  <a:pt x="43565" y="19412"/>
                </a:lnTo>
                <a:lnTo>
                  <a:pt x="46188" y="21475"/>
                </a:lnTo>
                <a:lnTo>
                  <a:pt x="47937" y="23802"/>
                </a:lnTo>
                <a:lnTo>
                  <a:pt x="49103" y="26306"/>
                </a:lnTo>
                <a:lnTo>
                  <a:pt x="49881" y="28929"/>
                </a:lnTo>
                <a:lnTo>
                  <a:pt x="50398" y="31629"/>
                </a:lnTo>
                <a:lnTo>
                  <a:pt x="50744" y="34382"/>
                </a:lnTo>
                <a:lnTo>
                  <a:pt x="50974" y="37170"/>
                </a:lnTo>
                <a:lnTo>
                  <a:pt x="51128" y="39981"/>
                </a:lnTo>
                <a:lnTo>
                  <a:pt x="51395" y="49636"/>
                </a:lnTo>
                <a:lnTo>
                  <a:pt x="51423" y="55370"/>
                </a:lnTo>
                <a:lnTo>
                  <a:pt x="50475" y="56877"/>
                </a:lnTo>
                <a:lnTo>
                  <a:pt x="48890" y="57882"/>
                </a:lnTo>
                <a:lnTo>
                  <a:pt x="46880" y="58551"/>
                </a:lnTo>
                <a:lnTo>
                  <a:pt x="44589" y="58997"/>
                </a:lnTo>
                <a:lnTo>
                  <a:pt x="42109" y="59295"/>
                </a:lnTo>
                <a:lnTo>
                  <a:pt x="34748" y="59855"/>
                </a:lnTo>
                <a:lnTo>
                  <a:pt x="29875" y="59880"/>
                </a:lnTo>
                <a:lnTo>
                  <a:pt x="27537" y="58931"/>
                </a:lnTo>
                <a:lnTo>
                  <a:pt x="25025" y="57346"/>
                </a:lnTo>
                <a:lnTo>
                  <a:pt x="22398" y="55336"/>
                </a:lnTo>
                <a:lnTo>
                  <a:pt x="20647" y="53044"/>
                </a:lnTo>
                <a:lnTo>
                  <a:pt x="19480" y="50564"/>
                </a:lnTo>
                <a:lnTo>
                  <a:pt x="18701" y="47957"/>
                </a:lnTo>
                <a:lnTo>
                  <a:pt x="17230" y="45268"/>
                </a:lnTo>
                <a:lnTo>
                  <a:pt x="15297" y="42522"/>
                </a:lnTo>
                <a:lnTo>
                  <a:pt x="13056" y="39739"/>
                </a:lnTo>
                <a:lnTo>
                  <a:pt x="11561" y="36931"/>
                </a:lnTo>
                <a:lnTo>
                  <a:pt x="10565" y="34107"/>
                </a:lnTo>
                <a:lnTo>
                  <a:pt x="9901" y="31271"/>
                </a:lnTo>
                <a:lnTo>
                  <a:pt x="9458" y="28428"/>
                </a:lnTo>
                <a:lnTo>
                  <a:pt x="9163" y="25581"/>
                </a:lnTo>
                <a:lnTo>
                  <a:pt x="8966" y="22730"/>
                </a:lnTo>
                <a:lnTo>
                  <a:pt x="9787" y="19876"/>
                </a:lnTo>
                <a:lnTo>
                  <a:pt x="11288" y="17022"/>
                </a:lnTo>
                <a:lnTo>
                  <a:pt x="15988" y="10147"/>
                </a:lnTo>
                <a:lnTo>
                  <a:pt x="17326" y="8631"/>
                </a:lnTo>
                <a:lnTo>
                  <a:pt x="21353" y="4406"/>
                </a:lnTo>
                <a:lnTo>
                  <a:pt x="23761" y="2898"/>
                </a:lnTo>
                <a:lnTo>
                  <a:pt x="26318" y="1893"/>
                </a:lnTo>
                <a:lnTo>
                  <a:pt x="32715" y="280"/>
                </a:lnTo>
                <a:lnTo>
                  <a:pt x="34193" y="147"/>
                </a:lnTo>
                <a:lnTo>
                  <a:pt x="36130" y="59"/>
                </a:lnTo>
                <a:lnTo>
                  <a:pt x="38374" y="0"/>
                </a:lnTo>
                <a:lnTo>
                  <a:pt x="40823" y="914"/>
                </a:lnTo>
                <a:lnTo>
                  <a:pt x="43408" y="2475"/>
                </a:lnTo>
                <a:lnTo>
                  <a:pt x="49850" y="7274"/>
                </a:lnTo>
                <a:lnTo>
                  <a:pt x="50378" y="8620"/>
                </a:lnTo>
                <a:lnTo>
                  <a:pt x="50730" y="10470"/>
                </a:lnTo>
                <a:lnTo>
                  <a:pt x="50965" y="12656"/>
                </a:lnTo>
                <a:lnTo>
                  <a:pt x="51122" y="15066"/>
                </a:lnTo>
                <a:lnTo>
                  <a:pt x="51226" y="17625"/>
                </a:lnTo>
                <a:lnTo>
                  <a:pt x="51342" y="23008"/>
                </a:lnTo>
                <a:lnTo>
                  <a:pt x="51432" y="33681"/>
                </a:lnTo>
                <a:lnTo>
                  <a:pt x="50480" y="33845"/>
                </a:lnTo>
                <a:lnTo>
                  <a:pt x="48894" y="33954"/>
                </a:lnTo>
                <a:lnTo>
                  <a:pt x="46883" y="34027"/>
                </a:lnTo>
                <a:lnTo>
                  <a:pt x="35834" y="34160"/>
                </a:lnTo>
                <a:lnTo>
                  <a:pt x="22494" y="34172"/>
                </a:lnTo>
                <a:lnTo>
                  <a:pt x="20711" y="33219"/>
                </a:lnTo>
                <a:lnTo>
                  <a:pt x="19523" y="31632"/>
                </a:lnTo>
                <a:lnTo>
                  <a:pt x="18730" y="29622"/>
                </a:lnTo>
                <a:lnTo>
                  <a:pt x="17249" y="28281"/>
                </a:lnTo>
                <a:lnTo>
                  <a:pt x="15309" y="27387"/>
                </a:lnTo>
                <a:lnTo>
                  <a:pt x="9903" y="25953"/>
                </a:lnTo>
                <a:lnTo>
                  <a:pt x="8507" y="25835"/>
                </a:lnTo>
                <a:lnTo>
                  <a:pt x="6624" y="25757"/>
                </a:lnTo>
                <a:lnTo>
                  <a:pt x="0" y="25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1" name="SMARTPenAnnotation31"/>
          <p:cNvSpPr/>
          <p:nvPr/>
        </p:nvSpPr>
        <p:spPr>
          <a:xfrm>
            <a:off x="3834764" y="5760755"/>
            <a:ext cx="51433" cy="58738"/>
          </a:xfrm>
          <a:custGeom>
            <a:avLst/>
            <a:gdLst/>
            <a:ahLst/>
            <a:cxnLst/>
            <a:rect l="0" t="0" r="0" b="0"/>
            <a:pathLst>
              <a:path w="51433" h="58738">
                <a:moveTo>
                  <a:pt x="0" y="25682"/>
                </a:moveTo>
                <a:lnTo>
                  <a:pt x="15923" y="9760"/>
                </a:lnTo>
                <a:lnTo>
                  <a:pt x="17283" y="10305"/>
                </a:lnTo>
                <a:lnTo>
                  <a:pt x="19142" y="11620"/>
                </a:lnTo>
                <a:lnTo>
                  <a:pt x="21334" y="13450"/>
                </a:lnTo>
                <a:lnTo>
                  <a:pt x="23748" y="14670"/>
                </a:lnTo>
                <a:lnTo>
                  <a:pt x="26310" y="15483"/>
                </a:lnTo>
                <a:lnTo>
                  <a:pt x="32714" y="16788"/>
                </a:lnTo>
                <a:lnTo>
                  <a:pt x="34192" y="17848"/>
                </a:lnTo>
                <a:lnTo>
                  <a:pt x="36130" y="19507"/>
                </a:lnTo>
                <a:lnTo>
                  <a:pt x="38374" y="21565"/>
                </a:lnTo>
                <a:lnTo>
                  <a:pt x="39871" y="23890"/>
                </a:lnTo>
                <a:lnTo>
                  <a:pt x="40868" y="26393"/>
                </a:lnTo>
                <a:lnTo>
                  <a:pt x="41533" y="29013"/>
                </a:lnTo>
                <a:lnTo>
                  <a:pt x="41977" y="31713"/>
                </a:lnTo>
                <a:lnTo>
                  <a:pt x="42272" y="34465"/>
                </a:lnTo>
                <a:lnTo>
                  <a:pt x="42469" y="37253"/>
                </a:lnTo>
                <a:lnTo>
                  <a:pt x="42600" y="40063"/>
                </a:lnTo>
                <a:lnTo>
                  <a:pt x="42853" y="50901"/>
                </a:lnTo>
                <a:lnTo>
                  <a:pt x="42860" y="55803"/>
                </a:lnTo>
                <a:lnTo>
                  <a:pt x="41909" y="57193"/>
                </a:lnTo>
                <a:lnTo>
                  <a:pt x="40322" y="58120"/>
                </a:lnTo>
                <a:lnTo>
                  <a:pt x="38311" y="58737"/>
                </a:lnTo>
                <a:lnTo>
                  <a:pt x="36971" y="58196"/>
                </a:lnTo>
                <a:lnTo>
                  <a:pt x="36078" y="56883"/>
                </a:lnTo>
                <a:lnTo>
                  <a:pt x="35482" y="55055"/>
                </a:lnTo>
                <a:lnTo>
                  <a:pt x="34132" y="53837"/>
                </a:lnTo>
                <a:lnTo>
                  <a:pt x="32280" y="53024"/>
                </a:lnTo>
                <a:lnTo>
                  <a:pt x="30093" y="52483"/>
                </a:lnTo>
                <a:lnTo>
                  <a:pt x="28635" y="51169"/>
                </a:lnTo>
                <a:lnTo>
                  <a:pt x="27662" y="49341"/>
                </a:lnTo>
                <a:lnTo>
                  <a:pt x="27015" y="47170"/>
                </a:lnTo>
                <a:lnTo>
                  <a:pt x="25630" y="44770"/>
                </a:lnTo>
                <a:lnTo>
                  <a:pt x="23754" y="42217"/>
                </a:lnTo>
                <a:lnTo>
                  <a:pt x="21552" y="39563"/>
                </a:lnTo>
                <a:lnTo>
                  <a:pt x="20083" y="36841"/>
                </a:lnTo>
                <a:lnTo>
                  <a:pt x="19104" y="34074"/>
                </a:lnTo>
                <a:lnTo>
                  <a:pt x="18451" y="31277"/>
                </a:lnTo>
                <a:lnTo>
                  <a:pt x="18015" y="28459"/>
                </a:lnTo>
                <a:lnTo>
                  <a:pt x="17726" y="25629"/>
                </a:lnTo>
                <a:lnTo>
                  <a:pt x="17532" y="22789"/>
                </a:lnTo>
                <a:lnTo>
                  <a:pt x="17403" y="19943"/>
                </a:lnTo>
                <a:lnTo>
                  <a:pt x="17179" y="10227"/>
                </a:lnTo>
                <a:lnTo>
                  <a:pt x="18121" y="8711"/>
                </a:lnTo>
                <a:lnTo>
                  <a:pt x="19701" y="6748"/>
                </a:lnTo>
                <a:lnTo>
                  <a:pt x="24530" y="1304"/>
                </a:lnTo>
                <a:lnTo>
                  <a:pt x="25878" y="858"/>
                </a:lnTo>
                <a:lnTo>
                  <a:pt x="27730" y="560"/>
                </a:lnTo>
                <a:lnTo>
                  <a:pt x="32995" y="82"/>
                </a:lnTo>
                <a:lnTo>
                  <a:pt x="34380" y="43"/>
                </a:lnTo>
                <a:lnTo>
                  <a:pt x="38457" y="0"/>
                </a:lnTo>
                <a:lnTo>
                  <a:pt x="39926" y="940"/>
                </a:lnTo>
                <a:lnTo>
                  <a:pt x="40905" y="2520"/>
                </a:lnTo>
                <a:lnTo>
                  <a:pt x="41557" y="4526"/>
                </a:lnTo>
                <a:lnTo>
                  <a:pt x="42945" y="5863"/>
                </a:lnTo>
                <a:lnTo>
                  <a:pt x="44823" y="6754"/>
                </a:lnTo>
                <a:lnTo>
                  <a:pt x="47027" y="7349"/>
                </a:lnTo>
                <a:lnTo>
                  <a:pt x="48497" y="9650"/>
                </a:lnTo>
                <a:lnTo>
                  <a:pt x="49476" y="13089"/>
                </a:lnTo>
                <a:lnTo>
                  <a:pt x="50129" y="17286"/>
                </a:lnTo>
                <a:lnTo>
                  <a:pt x="50565" y="21037"/>
                </a:lnTo>
                <a:lnTo>
                  <a:pt x="50855" y="24491"/>
                </a:lnTo>
                <a:lnTo>
                  <a:pt x="51321" y="32326"/>
                </a:lnTo>
                <a:lnTo>
                  <a:pt x="51385" y="35937"/>
                </a:lnTo>
                <a:lnTo>
                  <a:pt x="51432" y="49805"/>
                </a:lnTo>
                <a:lnTo>
                  <a:pt x="50481" y="50336"/>
                </a:lnTo>
                <a:lnTo>
                  <a:pt x="48894" y="50691"/>
                </a:lnTo>
                <a:lnTo>
                  <a:pt x="44054" y="51260"/>
                </a:lnTo>
                <a:lnTo>
                  <a:pt x="42704" y="51306"/>
                </a:lnTo>
                <a:lnTo>
                  <a:pt x="34202" y="51391"/>
                </a:lnTo>
                <a:lnTo>
                  <a:pt x="17145" y="513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3" name="SMARTPenAnnotation32"/>
          <p:cNvSpPr/>
          <p:nvPr/>
        </p:nvSpPr>
        <p:spPr>
          <a:xfrm>
            <a:off x="3834765" y="1543050"/>
            <a:ext cx="1534478" cy="4329113"/>
          </a:xfrm>
          <a:custGeom>
            <a:avLst/>
            <a:gdLst/>
            <a:ahLst/>
            <a:cxnLst/>
            <a:rect l="0" t="0" r="0" b="0"/>
            <a:pathLst>
              <a:path w="1534478" h="4329113">
                <a:moveTo>
                  <a:pt x="17144" y="4329112"/>
                </a:moveTo>
                <a:lnTo>
                  <a:pt x="17144" y="4324562"/>
                </a:lnTo>
                <a:lnTo>
                  <a:pt x="16192" y="4323220"/>
                </a:lnTo>
                <a:lnTo>
                  <a:pt x="14605" y="4322327"/>
                </a:lnTo>
                <a:lnTo>
                  <a:pt x="8581" y="4320542"/>
                </a:lnTo>
                <a:lnTo>
                  <a:pt x="2" y="4311970"/>
                </a:lnTo>
                <a:lnTo>
                  <a:pt x="0" y="4307417"/>
                </a:lnTo>
                <a:lnTo>
                  <a:pt x="953" y="4306076"/>
                </a:lnTo>
                <a:lnTo>
                  <a:pt x="2540" y="4305182"/>
                </a:lnTo>
                <a:lnTo>
                  <a:pt x="4551" y="4304586"/>
                </a:lnTo>
                <a:lnTo>
                  <a:pt x="5891" y="4303236"/>
                </a:lnTo>
                <a:lnTo>
                  <a:pt x="6785" y="4301384"/>
                </a:lnTo>
                <a:lnTo>
                  <a:pt x="8219" y="4296119"/>
                </a:lnTo>
                <a:lnTo>
                  <a:pt x="8467" y="4290656"/>
                </a:lnTo>
                <a:lnTo>
                  <a:pt x="9455" y="4288234"/>
                </a:lnTo>
                <a:lnTo>
                  <a:pt x="14443" y="4280276"/>
                </a:lnTo>
                <a:lnTo>
                  <a:pt x="16789" y="4270764"/>
                </a:lnTo>
                <a:lnTo>
                  <a:pt x="22966" y="4262589"/>
                </a:lnTo>
                <a:lnTo>
                  <a:pt x="25854" y="4254580"/>
                </a:lnTo>
                <a:lnTo>
                  <a:pt x="31367" y="4246174"/>
                </a:lnTo>
                <a:lnTo>
                  <a:pt x="32991" y="4240498"/>
                </a:lnTo>
                <a:lnTo>
                  <a:pt x="34175" y="4223382"/>
                </a:lnTo>
                <a:lnTo>
                  <a:pt x="35166" y="4220525"/>
                </a:lnTo>
                <a:lnTo>
                  <a:pt x="40158" y="4211954"/>
                </a:lnTo>
                <a:lnTo>
                  <a:pt x="43014" y="4203382"/>
                </a:lnTo>
                <a:lnTo>
                  <a:pt x="48516" y="4194809"/>
                </a:lnTo>
                <a:lnTo>
                  <a:pt x="50137" y="4189095"/>
                </a:lnTo>
                <a:lnTo>
                  <a:pt x="51321" y="4171950"/>
                </a:lnTo>
                <a:lnTo>
                  <a:pt x="52311" y="4169092"/>
                </a:lnTo>
                <a:lnTo>
                  <a:pt x="55952" y="4163377"/>
                </a:lnTo>
                <a:lnTo>
                  <a:pt x="58205" y="4155122"/>
                </a:lnTo>
                <a:lnTo>
                  <a:pt x="59651" y="4138851"/>
                </a:lnTo>
                <a:lnTo>
                  <a:pt x="60722" y="4135597"/>
                </a:lnTo>
                <a:lnTo>
                  <a:pt x="64452" y="4129440"/>
                </a:lnTo>
                <a:lnTo>
                  <a:pt x="66745" y="4120989"/>
                </a:lnTo>
                <a:lnTo>
                  <a:pt x="67357" y="4116068"/>
                </a:lnTo>
                <a:lnTo>
                  <a:pt x="70576" y="4108061"/>
                </a:lnTo>
                <a:lnTo>
                  <a:pt x="74229" y="4101327"/>
                </a:lnTo>
                <a:lnTo>
                  <a:pt x="83766" y="4071232"/>
                </a:lnTo>
                <a:lnTo>
                  <a:pt x="84419" y="4065752"/>
                </a:lnTo>
                <a:lnTo>
                  <a:pt x="87685" y="4057124"/>
                </a:lnTo>
                <a:lnTo>
                  <a:pt x="89889" y="4053489"/>
                </a:lnTo>
                <a:lnTo>
                  <a:pt x="92337" y="4044370"/>
                </a:lnTo>
                <a:lnTo>
                  <a:pt x="94991" y="4023292"/>
                </a:lnTo>
                <a:lnTo>
                  <a:pt x="101031" y="4005320"/>
                </a:lnTo>
                <a:lnTo>
                  <a:pt x="103005" y="3997562"/>
                </a:lnTo>
                <a:lnTo>
                  <a:pt x="109493" y="3979600"/>
                </a:lnTo>
                <a:lnTo>
                  <a:pt x="111528" y="3971843"/>
                </a:lnTo>
                <a:lnTo>
                  <a:pt x="118056" y="3953881"/>
                </a:lnTo>
                <a:lnTo>
                  <a:pt x="122382" y="3925624"/>
                </a:lnTo>
                <a:lnTo>
                  <a:pt x="126749" y="3911428"/>
                </a:lnTo>
                <a:lnTo>
                  <a:pt x="128345" y="3888240"/>
                </a:lnTo>
                <a:lnTo>
                  <a:pt x="128479" y="3877264"/>
                </a:lnTo>
                <a:lnTo>
                  <a:pt x="129468" y="3872623"/>
                </a:lnTo>
                <a:lnTo>
                  <a:pt x="134457" y="3860587"/>
                </a:lnTo>
                <a:lnTo>
                  <a:pt x="136626" y="3839936"/>
                </a:lnTo>
                <a:lnTo>
                  <a:pt x="136804" y="3834402"/>
                </a:lnTo>
                <a:lnTo>
                  <a:pt x="137875" y="3829760"/>
                </a:lnTo>
                <a:lnTo>
                  <a:pt x="141605" y="3822063"/>
                </a:lnTo>
                <a:lnTo>
                  <a:pt x="149060" y="3812375"/>
                </a:lnTo>
                <a:lnTo>
                  <a:pt x="150808" y="3808408"/>
                </a:lnTo>
                <a:lnTo>
                  <a:pt x="161549" y="3770599"/>
                </a:lnTo>
                <a:lnTo>
                  <a:pt x="163567" y="3752028"/>
                </a:lnTo>
                <a:lnTo>
                  <a:pt x="168691" y="3740400"/>
                </a:lnTo>
                <a:lnTo>
                  <a:pt x="173444" y="3719887"/>
                </a:lnTo>
                <a:lnTo>
                  <a:pt x="177099" y="3708778"/>
                </a:lnTo>
                <a:lnTo>
                  <a:pt x="180718" y="3680613"/>
                </a:lnTo>
                <a:lnTo>
                  <a:pt x="186756" y="3662463"/>
                </a:lnTo>
                <a:lnTo>
                  <a:pt x="188730" y="3654681"/>
                </a:lnTo>
                <a:lnTo>
                  <a:pt x="195218" y="3636703"/>
                </a:lnTo>
                <a:lnTo>
                  <a:pt x="197863" y="3614820"/>
                </a:lnTo>
                <a:lnTo>
                  <a:pt x="203902" y="3601030"/>
                </a:lnTo>
                <a:lnTo>
                  <a:pt x="204514" y="3597979"/>
                </a:lnTo>
                <a:lnTo>
                  <a:pt x="207735" y="3592049"/>
                </a:lnTo>
                <a:lnTo>
                  <a:pt x="217564" y="3575930"/>
                </a:lnTo>
                <a:lnTo>
                  <a:pt x="220520" y="3567962"/>
                </a:lnTo>
                <a:lnTo>
                  <a:pt x="222184" y="3558121"/>
                </a:lnTo>
                <a:lnTo>
                  <a:pt x="222417" y="3555086"/>
                </a:lnTo>
                <a:lnTo>
                  <a:pt x="223526" y="3552109"/>
                </a:lnTo>
                <a:lnTo>
                  <a:pt x="236526" y="3528857"/>
                </a:lnTo>
                <a:lnTo>
                  <a:pt x="239944" y="3518382"/>
                </a:lnTo>
                <a:lnTo>
                  <a:pt x="244119" y="3512223"/>
                </a:lnTo>
                <a:lnTo>
                  <a:pt x="246609" y="3503771"/>
                </a:lnTo>
                <a:lnTo>
                  <a:pt x="247273" y="3498850"/>
                </a:lnTo>
                <a:lnTo>
                  <a:pt x="250551" y="3490841"/>
                </a:lnTo>
                <a:lnTo>
                  <a:pt x="254231" y="3484108"/>
                </a:lnTo>
                <a:lnTo>
                  <a:pt x="257255" y="3474961"/>
                </a:lnTo>
                <a:lnTo>
                  <a:pt x="262808" y="3466219"/>
                </a:lnTo>
                <a:lnTo>
                  <a:pt x="264440" y="3460464"/>
                </a:lnTo>
                <a:lnTo>
                  <a:pt x="266441" y="3448056"/>
                </a:lnTo>
                <a:lnTo>
                  <a:pt x="272514" y="3434540"/>
                </a:lnTo>
                <a:lnTo>
                  <a:pt x="279394" y="3424080"/>
                </a:lnTo>
                <a:lnTo>
                  <a:pt x="281338" y="3417923"/>
                </a:lnTo>
                <a:lnTo>
                  <a:pt x="283537" y="3400318"/>
                </a:lnTo>
                <a:lnTo>
                  <a:pt x="289616" y="3386681"/>
                </a:lnTo>
                <a:lnTo>
                  <a:pt x="290232" y="3383642"/>
                </a:lnTo>
                <a:lnTo>
                  <a:pt x="293457" y="3377726"/>
                </a:lnTo>
                <a:lnTo>
                  <a:pt x="305062" y="3363298"/>
                </a:lnTo>
                <a:lnTo>
                  <a:pt x="315187" y="3336491"/>
                </a:lnTo>
                <a:lnTo>
                  <a:pt x="315852" y="3333037"/>
                </a:lnTo>
                <a:lnTo>
                  <a:pt x="319131" y="3326660"/>
                </a:lnTo>
                <a:lnTo>
                  <a:pt x="328997" y="3310254"/>
                </a:lnTo>
                <a:lnTo>
                  <a:pt x="331958" y="3302246"/>
                </a:lnTo>
                <a:lnTo>
                  <a:pt x="333274" y="3294560"/>
                </a:lnTo>
                <a:lnTo>
                  <a:pt x="333859" y="3284793"/>
                </a:lnTo>
                <a:lnTo>
                  <a:pt x="334968" y="3280474"/>
                </a:lnTo>
                <a:lnTo>
                  <a:pt x="340126" y="3268893"/>
                </a:lnTo>
                <a:lnTo>
                  <a:pt x="343030" y="3254772"/>
                </a:lnTo>
                <a:lnTo>
                  <a:pt x="348547" y="3243180"/>
                </a:lnTo>
                <a:lnTo>
                  <a:pt x="350895" y="3225219"/>
                </a:lnTo>
                <a:lnTo>
                  <a:pt x="351087" y="3221708"/>
                </a:lnTo>
                <a:lnTo>
                  <a:pt x="360180" y="3186807"/>
                </a:lnTo>
                <a:lnTo>
                  <a:pt x="365694" y="3174782"/>
                </a:lnTo>
                <a:lnTo>
                  <a:pt x="369313" y="3149851"/>
                </a:lnTo>
                <a:lnTo>
                  <a:pt x="373054" y="3143644"/>
                </a:lnTo>
                <a:lnTo>
                  <a:pt x="375352" y="3135170"/>
                </a:lnTo>
                <a:lnTo>
                  <a:pt x="375964" y="3130243"/>
                </a:lnTo>
                <a:lnTo>
                  <a:pt x="379185" y="3122229"/>
                </a:lnTo>
                <a:lnTo>
                  <a:pt x="386353" y="3112362"/>
                </a:lnTo>
                <a:lnTo>
                  <a:pt x="389014" y="3109323"/>
                </a:lnTo>
                <a:lnTo>
                  <a:pt x="390787" y="3105392"/>
                </a:lnTo>
                <a:lnTo>
                  <a:pt x="393283" y="3091710"/>
                </a:lnTo>
                <a:lnTo>
                  <a:pt x="394197" y="3075032"/>
                </a:lnTo>
                <a:lnTo>
                  <a:pt x="395195" y="3072053"/>
                </a:lnTo>
                <a:lnTo>
                  <a:pt x="398844" y="3066205"/>
                </a:lnTo>
                <a:lnTo>
                  <a:pt x="401101" y="3057890"/>
                </a:lnTo>
                <a:lnTo>
                  <a:pt x="401703" y="3053006"/>
                </a:lnTo>
                <a:lnTo>
                  <a:pt x="403057" y="3048797"/>
                </a:lnTo>
                <a:lnTo>
                  <a:pt x="408560" y="3038323"/>
                </a:lnTo>
                <a:lnTo>
                  <a:pt x="410182" y="3032163"/>
                </a:lnTo>
                <a:lnTo>
                  <a:pt x="412176" y="3014556"/>
                </a:lnTo>
                <a:lnTo>
                  <a:pt x="418214" y="3000918"/>
                </a:lnTo>
                <a:lnTo>
                  <a:pt x="419689" y="2989052"/>
                </a:lnTo>
                <a:lnTo>
                  <a:pt x="419944" y="2975853"/>
                </a:lnTo>
                <a:lnTo>
                  <a:pt x="420932" y="2971644"/>
                </a:lnTo>
                <a:lnTo>
                  <a:pt x="426823" y="2958046"/>
                </a:lnTo>
                <a:lnTo>
                  <a:pt x="427424" y="2955011"/>
                </a:lnTo>
                <a:lnTo>
                  <a:pt x="430631" y="2949098"/>
                </a:lnTo>
                <a:lnTo>
                  <a:pt x="432820" y="2946187"/>
                </a:lnTo>
                <a:lnTo>
                  <a:pt x="434279" y="2942342"/>
                </a:lnTo>
                <a:lnTo>
                  <a:pt x="436620" y="2925024"/>
                </a:lnTo>
                <a:lnTo>
                  <a:pt x="437083" y="2912148"/>
                </a:lnTo>
                <a:lnTo>
                  <a:pt x="438074" y="2909172"/>
                </a:lnTo>
                <a:lnTo>
                  <a:pt x="443066" y="2900433"/>
                </a:lnTo>
                <a:lnTo>
                  <a:pt x="445921" y="2891810"/>
                </a:lnTo>
                <a:lnTo>
                  <a:pt x="451423" y="2883223"/>
                </a:lnTo>
                <a:lnTo>
                  <a:pt x="453045" y="2877505"/>
                </a:lnTo>
                <a:lnTo>
                  <a:pt x="453958" y="2868931"/>
                </a:lnTo>
                <a:lnTo>
                  <a:pt x="455039" y="2866073"/>
                </a:lnTo>
                <a:lnTo>
                  <a:pt x="460158" y="2857500"/>
                </a:lnTo>
                <a:lnTo>
                  <a:pt x="463050" y="2848927"/>
                </a:lnTo>
                <a:lnTo>
                  <a:pt x="468564" y="2840355"/>
                </a:lnTo>
                <a:lnTo>
                  <a:pt x="471573" y="2831782"/>
                </a:lnTo>
                <a:lnTo>
                  <a:pt x="477122" y="2823210"/>
                </a:lnTo>
                <a:lnTo>
                  <a:pt x="478754" y="2817495"/>
                </a:lnTo>
                <a:lnTo>
                  <a:pt x="480935" y="2796540"/>
                </a:lnTo>
                <a:lnTo>
                  <a:pt x="486830" y="2779277"/>
                </a:lnTo>
                <a:lnTo>
                  <a:pt x="487431" y="2775823"/>
                </a:lnTo>
                <a:lnTo>
                  <a:pt x="490638" y="2769447"/>
                </a:lnTo>
                <a:lnTo>
                  <a:pt x="492827" y="2766413"/>
                </a:lnTo>
                <a:lnTo>
                  <a:pt x="495259" y="2757961"/>
                </a:lnTo>
                <a:lnTo>
                  <a:pt x="495907" y="2753041"/>
                </a:lnTo>
                <a:lnTo>
                  <a:pt x="499168" y="2745033"/>
                </a:lnTo>
                <a:lnTo>
                  <a:pt x="502840" y="2738299"/>
                </a:lnTo>
                <a:lnTo>
                  <a:pt x="504472" y="2732132"/>
                </a:lnTo>
                <a:lnTo>
                  <a:pt x="506472" y="2714520"/>
                </a:lnTo>
                <a:lnTo>
                  <a:pt x="520590" y="2685141"/>
                </a:lnTo>
                <a:lnTo>
                  <a:pt x="522231" y="2672657"/>
                </a:lnTo>
                <a:lnTo>
                  <a:pt x="522786" y="2651372"/>
                </a:lnTo>
                <a:lnTo>
                  <a:pt x="523784" y="2646739"/>
                </a:lnTo>
                <a:lnTo>
                  <a:pt x="536583" y="2619510"/>
                </a:lnTo>
                <a:lnTo>
                  <a:pt x="539035" y="2602940"/>
                </a:lnTo>
                <a:lnTo>
                  <a:pt x="539609" y="2591645"/>
                </a:lnTo>
                <a:lnTo>
                  <a:pt x="540714" y="2586918"/>
                </a:lnTo>
                <a:lnTo>
                  <a:pt x="545868" y="2574762"/>
                </a:lnTo>
                <a:lnTo>
                  <a:pt x="550632" y="2554071"/>
                </a:lnTo>
                <a:lnTo>
                  <a:pt x="563420" y="2522808"/>
                </a:lnTo>
                <a:lnTo>
                  <a:pt x="565084" y="2509941"/>
                </a:lnTo>
                <a:lnTo>
                  <a:pt x="566645" y="2482930"/>
                </a:lnTo>
                <a:lnTo>
                  <a:pt x="572551" y="2460260"/>
                </a:lnTo>
                <a:lnTo>
                  <a:pt x="574507" y="2448856"/>
                </a:lnTo>
                <a:lnTo>
                  <a:pt x="580984" y="2426013"/>
                </a:lnTo>
                <a:lnTo>
                  <a:pt x="583018" y="2414585"/>
                </a:lnTo>
                <a:lnTo>
                  <a:pt x="590197" y="2390563"/>
                </a:lnTo>
                <a:lnTo>
                  <a:pt x="592197" y="2370930"/>
                </a:lnTo>
                <a:lnTo>
                  <a:pt x="606315" y="2331673"/>
                </a:lnTo>
                <a:lnTo>
                  <a:pt x="609292" y="2303138"/>
                </a:lnTo>
                <a:lnTo>
                  <a:pt x="615371" y="2280284"/>
                </a:lnTo>
                <a:lnTo>
                  <a:pt x="617351" y="2268854"/>
                </a:lnTo>
                <a:lnTo>
                  <a:pt x="621405" y="2257425"/>
                </a:lnTo>
                <a:lnTo>
                  <a:pt x="626382" y="2248535"/>
                </a:lnTo>
                <a:lnTo>
                  <a:pt x="629043" y="2244830"/>
                </a:lnTo>
                <a:lnTo>
                  <a:pt x="631999" y="2235635"/>
                </a:lnTo>
                <a:lnTo>
                  <a:pt x="634266" y="2225198"/>
                </a:lnTo>
                <a:lnTo>
                  <a:pt x="649131" y="2185940"/>
                </a:lnTo>
                <a:lnTo>
                  <a:pt x="652149" y="2158358"/>
                </a:lnTo>
                <a:lnTo>
                  <a:pt x="657308" y="2146156"/>
                </a:lnTo>
                <a:lnTo>
                  <a:pt x="662074" y="2125450"/>
                </a:lnTo>
                <a:lnTo>
                  <a:pt x="666683" y="2115267"/>
                </a:lnTo>
                <a:lnTo>
                  <a:pt x="671905" y="2107566"/>
                </a:lnTo>
                <a:lnTo>
                  <a:pt x="674862" y="2098428"/>
                </a:lnTo>
                <a:lnTo>
                  <a:pt x="675651" y="2093325"/>
                </a:lnTo>
                <a:lnTo>
                  <a:pt x="679066" y="2085114"/>
                </a:lnTo>
                <a:lnTo>
                  <a:pt x="681311" y="2081591"/>
                </a:lnTo>
                <a:lnTo>
                  <a:pt x="683804" y="2072596"/>
                </a:lnTo>
                <a:lnTo>
                  <a:pt x="684470" y="2067531"/>
                </a:lnTo>
                <a:lnTo>
                  <a:pt x="687748" y="2059362"/>
                </a:lnTo>
                <a:lnTo>
                  <a:pt x="689956" y="2055850"/>
                </a:lnTo>
                <a:lnTo>
                  <a:pt x="692409" y="2046869"/>
                </a:lnTo>
                <a:lnTo>
                  <a:pt x="693064" y="2041806"/>
                </a:lnTo>
                <a:lnTo>
                  <a:pt x="696330" y="2033642"/>
                </a:lnTo>
                <a:lnTo>
                  <a:pt x="703525" y="2023690"/>
                </a:lnTo>
                <a:lnTo>
                  <a:pt x="706189" y="2020639"/>
                </a:lnTo>
                <a:lnTo>
                  <a:pt x="707965" y="2016700"/>
                </a:lnTo>
                <a:lnTo>
                  <a:pt x="711417" y="2003007"/>
                </a:lnTo>
                <a:lnTo>
                  <a:pt x="717097" y="1992494"/>
                </a:lnTo>
                <a:lnTo>
                  <a:pt x="724246" y="1972947"/>
                </a:lnTo>
                <a:lnTo>
                  <a:pt x="733681" y="1958203"/>
                </a:lnTo>
                <a:lnTo>
                  <a:pt x="737134" y="1949056"/>
                </a:lnTo>
                <a:lnTo>
                  <a:pt x="741317" y="1943207"/>
                </a:lnTo>
                <a:lnTo>
                  <a:pt x="742814" y="1939361"/>
                </a:lnTo>
                <a:lnTo>
                  <a:pt x="745873" y="1925799"/>
                </a:lnTo>
                <a:lnTo>
                  <a:pt x="749964" y="1918583"/>
                </a:lnTo>
                <a:lnTo>
                  <a:pt x="757622" y="1909166"/>
                </a:lnTo>
                <a:lnTo>
                  <a:pt x="759399" y="1905237"/>
                </a:lnTo>
                <a:lnTo>
                  <a:pt x="761899" y="1891558"/>
                </a:lnTo>
                <a:lnTo>
                  <a:pt x="762484" y="1884315"/>
                </a:lnTo>
                <a:lnTo>
                  <a:pt x="763593" y="1881050"/>
                </a:lnTo>
                <a:lnTo>
                  <a:pt x="768751" y="1871903"/>
                </a:lnTo>
                <a:lnTo>
                  <a:pt x="771655" y="1863161"/>
                </a:lnTo>
                <a:lnTo>
                  <a:pt x="777172" y="1854538"/>
                </a:lnTo>
                <a:lnTo>
                  <a:pt x="778797" y="1848812"/>
                </a:lnTo>
                <a:lnTo>
                  <a:pt x="779983" y="1831658"/>
                </a:lnTo>
                <a:lnTo>
                  <a:pt x="780973" y="1828800"/>
                </a:lnTo>
                <a:lnTo>
                  <a:pt x="785966" y="1820228"/>
                </a:lnTo>
                <a:lnTo>
                  <a:pt x="788821" y="1811655"/>
                </a:lnTo>
                <a:lnTo>
                  <a:pt x="794323" y="1803082"/>
                </a:lnTo>
                <a:lnTo>
                  <a:pt x="795945" y="1797367"/>
                </a:lnTo>
                <a:lnTo>
                  <a:pt x="797129" y="1772841"/>
                </a:lnTo>
                <a:lnTo>
                  <a:pt x="798119" y="1769586"/>
                </a:lnTo>
                <a:lnTo>
                  <a:pt x="803111" y="1760455"/>
                </a:lnTo>
                <a:lnTo>
                  <a:pt x="804613" y="1754609"/>
                </a:lnTo>
                <a:lnTo>
                  <a:pt x="806697" y="1728617"/>
                </a:lnTo>
                <a:lnTo>
                  <a:pt x="812586" y="1715030"/>
                </a:lnTo>
                <a:lnTo>
                  <a:pt x="815102" y="1699329"/>
                </a:lnTo>
                <a:lnTo>
                  <a:pt x="821126" y="1682011"/>
                </a:lnTo>
                <a:lnTo>
                  <a:pt x="823671" y="1665207"/>
                </a:lnTo>
                <a:lnTo>
                  <a:pt x="829697" y="1647754"/>
                </a:lnTo>
                <a:lnTo>
                  <a:pt x="832243" y="1625982"/>
                </a:lnTo>
                <a:lnTo>
                  <a:pt x="837352" y="1614401"/>
                </a:lnTo>
                <a:lnTo>
                  <a:pt x="842484" y="1583952"/>
                </a:lnTo>
                <a:lnTo>
                  <a:pt x="853753" y="1557079"/>
                </a:lnTo>
                <a:lnTo>
                  <a:pt x="857166" y="1541068"/>
                </a:lnTo>
                <a:lnTo>
                  <a:pt x="862834" y="1528916"/>
                </a:lnTo>
                <a:lnTo>
                  <a:pt x="865889" y="1514626"/>
                </a:lnTo>
                <a:lnTo>
                  <a:pt x="871451" y="1502984"/>
                </a:lnTo>
                <a:lnTo>
                  <a:pt x="873813" y="1485006"/>
                </a:lnTo>
                <a:lnTo>
                  <a:pt x="874007" y="1481494"/>
                </a:lnTo>
                <a:lnTo>
                  <a:pt x="881742" y="1451223"/>
                </a:lnTo>
                <a:lnTo>
                  <a:pt x="882604" y="1438901"/>
                </a:lnTo>
                <a:lnTo>
                  <a:pt x="893535" y="1403941"/>
                </a:lnTo>
                <a:lnTo>
                  <a:pt x="897189" y="1394546"/>
                </a:lnTo>
                <a:lnTo>
                  <a:pt x="902074" y="1378214"/>
                </a:lnTo>
                <a:lnTo>
                  <a:pt x="905747" y="1367872"/>
                </a:lnTo>
                <a:lnTo>
                  <a:pt x="909379" y="1340267"/>
                </a:lnTo>
                <a:lnTo>
                  <a:pt x="914500" y="1325062"/>
                </a:lnTo>
                <a:lnTo>
                  <a:pt x="917392" y="1309445"/>
                </a:lnTo>
                <a:lnTo>
                  <a:pt x="922906" y="1297409"/>
                </a:lnTo>
                <a:lnTo>
                  <a:pt x="927792" y="1276758"/>
                </a:lnTo>
                <a:lnTo>
                  <a:pt x="932417" y="1266583"/>
                </a:lnTo>
                <a:lnTo>
                  <a:pt x="937647" y="1258886"/>
                </a:lnTo>
                <a:lnTo>
                  <a:pt x="940607" y="1249749"/>
                </a:lnTo>
                <a:lnTo>
                  <a:pt x="942875" y="1239339"/>
                </a:lnTo>
                <a:lnTo>
                  <a:pt x="949552" y="1219673"/>
                </a:lnTo>
                <a:lnTo>
                  <a:pt x="951613" y="1211684"/>
                </a:lnTo>
                <a:lnTo>
                  <a:pt x="966323" y="1176811"/>
                </a:lnTo>
                <a:lnTo>
                  <a:pt x="968592" y="1168822"/>
                </a:lnTo>
                <a:lnTo>
                  <a:pt x="991917" y="1116917"/>
                </a:lnTo>
                <a:lnTo>
                  <a:pt x="996731" y="1094958"/>
                </a:lnTo>
                <a:lnTo>
                  <a:pt x="1001156" y="1085770"/>
                </a:lnTo>
                <a:lnTo>
                  <a:pt x="1006298" y="1078512"/>
                </a:lnTo>
                <a:lnTo>
                  <a:pt x="1008051" y="1074290"/>
                </a:lnTo>
                <a:lnTo>
                  <a:pt x="1022076" y="1026860"/>
                </a:lnTo>
                <a:lnTo>
                  <a:pt x="1025756" y="1017405"/>
                </a:lnTo>
                <a:lnTo>
                  <a:pt x="1030658" y="1001033"/>
                </a:lnTo>
                <a:lnTo>
                  <a:pt x="1034333" y="991638"/>
                </a:lnTo>
                <a:lnTo>
                  <a:pt x="1035965" y="984288"/>
                </a:lnTo>
                <a:lnTo>
                  <a:pt x="1037966" y="965917"/>
                </a:lnTo>
                <a:lnTo>
                  <a:pt x="1044006" y="952128"/>
                </a:lnTo>
                <a:lnTo>
                  <a:pt x="1046555" y="936383"/>
                </a:lnTo>
                <a:lnTo>
                  <a:pt x="1050288" y="927028"/>
                </a:lnTo>
                <a:lnTo>
                  <a:pt x="1059493" y="911391"/>
                </a:lnTo>
                <a:lnTo>
                  <a:pt x="1061953" y="897315"/>
                </a:lnTo>
                <a:lnTo>
                  <a:pt x="1062529" y="889979"/>
                </a:lnTo>
                <a:lnTo>
                  <a:pt x="1063635" y="886689"/>
                </a:lnTo>
                <a:lnTo>
                  <a:pt x="1068790" y="877508"/>
                </a:lnTo>
                <a:lnTo>
                  <a:pt x="1070330" y="871651"/>
                </a:lnTo>
                <a:lnTo>
                  <a:pt x="1072271" y="854238"/>
                </a:lnTo>
                <a:lnTo>
                  <a:pt x="1076005" y="847021"/>
                </a:lnTo>
                <a:lnTo>
                  <a:pt x="1085210" y="834627"/>
                </a:lnTo>
                <a:lnTo>
                  <a:pt x="1087153" y="828780"/>
                </a:lnTo>
                <a:lnTo>
                  <a:pt x="1089353" y="816313"/>
                </a:lnTo>
                <a:lnTo>
                  <a:pt x="1095460" y="802787"/>
                </a:lnTo>
                <a:lnTo>
                  <a:pt x="1102349" y="792323"/>
                </a:lnTo>
                <a:lnTo>
                  <a:pt x="1105767" y="783191"/>
                </a:lnTo>
                <a:lnTo>
                  <a:pt x="1111436" y="774452"/>
                </a:lnTo>
                <a:lnTo>
                  <a:pt x="1114491" y="765830"/>
                </a:lnTo>
                <a:lnTo>
                  <a:pt x="1120053" y="757243"/>
                </a:lnTo>
                <a:lnTo>
                  <a:pt x="1121689" y="751525"/>
                </a:lnTo>
                <a:lnTo>
                  <a:pt x="1122609" y="742950"/>
                </a:lnTo>
                <a:lnTo>
                  <a:pt x="1123691" y="740093"/>
                </a:lnTo>
                <a:lnTo>
                  <a:pt x="1127433" y="734378"/>
                </a:lnTo>
                <a:lnTo>
                  <a:pt x="1136644" y="722947"/>
                </a:lnTo>
                <a:lnTo>
                  <a:pt x="1140058" y="714375"/>
                </a:lnTo>
                <a:lnTo>
                  <a:pt x="1149262" y="702945"/>
                </a:lnTo>
                <a:lnTo>
                  <a:pt x="1151937" y="700087"/>
                </a:lnTo>
                <a:lnTo>
                  <a:pt x="1153721" y="697230"/>
                </a:lnTo>
                <a:lnTo>
                  <a:pt x="1157183" y="688657"/>
                </a:lnTo>
                <a:lnTo>
                  <a:pt x="1162865" y="680085"/>
                </a:lnTo>
                <a:lnTo>
                  <a:pt x="1165925" y="671512"/>
                </a:lnTo>
                <a:lnTo>
                  <a:pt x="1172440" y="662940"/>
                </a:lnTo>
                <a:lnTo>
                  <a:pt x="1177674" y="657225"/>
                </a:lnTo>
                <a:lnTo>
                  <a:pt x="1179451" y="654367"/>
                </a:lnTo>
                <a:lnTo>
                  <a:pt x="1182904" y="645795"/>
                </a:lnTo>
                <a:lnTo>
                  <a:pt x="1188584" y="637222"/>
                </a:lnTo>
                <a:lnTo>
                  <a:pt x="1191643" y="628650"/>
                </a:lnTo>
                <a:lnTo>
                  <a:pt x="1210560" y="598817"/>
                </a:lnTo>
                <a:lnTo>
                  <a:pt x="1212805" y="596378"/>
                </a:lnTo>
                <a:lnTo>
                  <a:pt x="1214302" y="593800"/>
                </a:lnTo>
                <a:lnTo>
                  <a:pt x="1217360" y="585621"/>
                </a:lnTo>
                <a:lnTo>
                  <a:pt x="1222923" y="577165"/>
                </a:lnTo>
                <a:lnTo>
                  <a:pt x="1230030" y="558370"/>
                </a:lnTo>
                <a:lnTo>
                  <a:pt x="1239460" y="543718"/>
                </a:lnTo>
                <a:lnTo>
                  <a:pt x="1242912" y="534587"/>
                </a:lnTo>
                <a:lnTo>
                  <a:pt x="1248592" y="525849"/>
                </a:lnTo>
                <a:lnTo>
                  <a:pt x="1251650" y="517228"/>
                </a:lnTo>
                <a:lnTo>
                  <a:pt x="1258165" y="508641"/>
                </a:lnTo>
                <a:lnTo>
                  <a:pt x="1263399" y="502922"/>
                </a:lnTo>
                <a:lnTo>
                  <a:pt x="1265176" y="499111"/>
                </a:lnTo>
                <a:lnTo>
                  <a:pt x="1268629" y="485599"/>
                </a:lnTo>
                <a:lnTo>
                  <a:pt x="1272812" y="478394"/>
                </a:lnTo>
                <a:lnTo>
                  <a:pt x="1280522" y="468983"/>
                </a:lnTo>
                <a:lnTo>
                  <a:pt x="1282307" y="465055"/>
                </a:lnTo>
                <a:lnTo>
                  <a:pt x="1285770" y="451378"/>
                </a:lnTo>
                <a:lnTo>
                  <a:pt x="1291453" y="440869"/>
                </a:lnTo>
                <a:lnTo>
                  <a:pt x="1298603" y="421324"/>
                </a:lnTo>
                <a:lnTo>
                  <a:pt x="1308039" y="405628"/>
                </a:lnTo>
                <a:lnTo>
                  <a:pt x="1311492" y="391542"/>
                </a:lnTo>
                <a:lnTo>
                  <a:pt x="1326121" y="365840"/>
                </a:lnTo>
                <a:lnTo>
                  <a:pt x="1331702" y="358493"/>
                </a:lnTo>
                <a:lnTo>
                  <a:pt x="1333571" y="354247"/>
                </a:lnTo>
                <a:lnTo>
                  <a:pt x="1337154" y="340124"/>
                </a:lnTo>
                <a:lnTo>
                  <a:pt x="1350882" y="314406"/>
                </a:lnTo>
                <a:lnTo>
                  <a:pt x="1363571" y="282312"/>
                </a:lnTo>
                <a:lnTo>
                  <a:pt x="1376433" y="255193"/>
                </a:lnTo>
                <a:lnTo>
                  <a:pt x="1384231" y="233113"/>
                </a:lnTo>
                <a:lnTo>
                  <a:pt x="1405937" y="199131"/>
                </a:lnTo>
                <a:lnTo>
                  <a:pt x="1408778" y="195619"/>
                </a:lnTo>
                <a:lnTo>
                  <a:pt x="1410673" y="191372"/>
                </a:lnTo>
                <a:lnTo>
                  <a:pt x="1414292" y="177247"/>
                </a:lnTo>
                <a:lnTo>
                  <a:pt x="1428986" y="151529"/>
                </a:lnTo>
                <a:lnTo>
                  <a:pt x="1474470" y="86305"/>
                </a:lnTo>
                <a:lnTo>
                  <a:pt x="1488757" y="70561"/>
                </a:lnTo>
                <a:lnTo>
                  <a:pt x="1504949" y="46521"/>
                </a:lnTo>
                <a:lnTo>
                  <a:pt x="1508583" y="37384"/>
                </a:lnTo>
                <a:lnTo>
                  <a:pt x="1515992" y="27442"/>
                </a:lnTo>
                <a:lnTo>
                  <a:pt x="1516737" y="23944"/>
                </a:lnTo>
                <a:lnTo>
                  <a:pt x="1516935" y="21677"/>
                </a:lnTo>
                <a:lnTo>
                  <a:pt x="1518019" y="19214"/>
                </a:lnTo>
                <a:lnTo>
                  <a:pt x="1525541" y="9043"/>
                </a:lnTo>
                <a:lnTo>
                  <a:pt x="1525905" y="2"/>
                </a:lnTo>
                <a:lnTo>
                  <a:pt x="15344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4" name="SMARTPenAnnotation33"/>
          <p:cNvSpPr/>
          <p:nvPr/>
        </p:nvSpPr>
        <p:spPr>
          <a:xfrm>
            <a:off x="7160896" y="3386137"/>
            <a:ext cx="265609" cy="441851"/>
          </a:xfrm>
          <a:custGeom>
            <a:avLst/>
            <a:gdLst/>
            <a:ahLst/>
            <a:cxnLst/>
            <a:rect l="0" t="0" r="0" b="0"/>
            <a:pathLst>
              <a:path w="265609" h="441851">
                <a:moveTo>
                  <a:pt x="17144" y="0"/>
                </a:moveTo>
                <a:lnTo>
                  <a:pt x="352" y="0"/>
                </a:lnTo>
                <a:lnTo>
                  <a:pt x="19" y="13670"/>
                </a:lnTo>
                <a:lnTo>
                  <a:pt x="0" y="28941"/>
                </a:lnTo>
                <a:lnTo>
                  <a:pt x="3809" y="31677"/>
                </a:lnTo>
                <a:lnTo>
                  <a:pt x="10159" y="34453"/>
                </a:lnTo>
                <a:lnTo>
                  <a:pt x="18202" y="37256"/>
                </a:lnTo>
                <a:lnTo>
                  <a:pt x="23564" y="40077"/>
                </a:lnTo>
                <a:lnTo>
                  <a:pt x="27139" y="42911"/>
                </a:lnTo>
                <a:lnTo>
                  <a:pt x="32064" y="49552"/>
                </a:lnTo>
                <a:lnTo>
                  <a:pt x="39238" y="63048"/>
                </a:lnTo>
                <a:lnTo>
                  <a:pt x="41251" y="70249"/>
                </a:lnTo>
                <a:lnTo>
                  <a:pt x="42146" y="79165"/>
                </a:lnTo>
                <a:lnTo>
                  <a:pt x="42649" y="92354"/>
                </a:lnTo>
                <a:lnTo>
                  <a:pt x="42820" y="105344"/>
                </a:lnTo>
                <a:lnTo>
                  <a:pt x="43786" y="108329"/>
                </a:lnTo>
                <a:lnTo>
                  <a:pt x="54789" y="127390"/>
                </a:lnTo>
                <a:lnTo>
                  <a:pt x="57688" y="135358"/>
                </a:lnTo>
                <a:lnTo>
                  <a:pt x="58460" y="138816"/>
                </a:lnTo>
                <a:lnTo>
                  <a:pt x="61860" y="145199"/>
                </a:lnTo>
                <a:lnTo>
                  <a:pt x="69128" y="154147"/>
                </a:lnTo>
                <a:lnTo>
                  <a:pt x="77314" y="162831"/>
                </a:lnTo>
                <a:lnTo>
                  <a:pt x="80117" y="165704"/>
                </a:lnTo>
                <a:lnTo>
                  <a:pt x="82938" y="167619"/>
                </a:lnTo>
                <a:lnTo>
                  <a:pt x="88613" y="169747"/>
                </a:lnTo>
                <a:lnTo>
                  <a:pt x="94311" y="173234"/>
                </a:lnTo>
                <a:lnTo>
                  <a:pt x="97163" y="175496"/>
                </a:lnTo>
                <a:lnTo>
                  <a:pt x="100018" y="177005"/>
                </a:lnTo>
                <a:lnTo>
                  <a:pt x="105729" y="178682"/>
                </a:lnTo>
                <a:lnTo>
                  <a:pt x="111443" y="179427"/>
                </a:lnTo>
                <a:lnTo>
                  <a:pt x="118110" y="179758"/>
                </a:lnTo>
                <a:lnTo>
                  <a:pt x="127422" y="179905"/>
                </a:lnTo>
                <a:lnTo>
                  <a:pt x="131620" y="178991"/>
                </a:lnTo>
                <a:lnTo>
                  <a:pt x="142079" y="174108"/>
                </a:lnTo>
                <a:lnTo>
                  <a:pt x="148236" y="172631"/>
                </a:lnTo>
                <a:lnTo>
                  <a:pt x="152163" y="171285"/>
                </a:lnTo>
                <a:lnTo>
                  <a:pt x="156687" y="169435"/>
                </a:lnTo>
                <a:lnTo>
                  <a:pt x="161607" y="167249"/>
                </a:lnTo>
                <a:lnTo>
                  <a:pt x="169615" y="162280"/>
                </a:lnTo>
                <a:lnTo>
                  <a:pt x="176349" y="156897"/>
                </a:lnTo>
                <a:lnTo>
                  <a:pt x="182517" y="151330"/>
                </a:lnTo>
                <a:lnTo>
                  <a:pt x="188433" y="145680"/>
                </a:lnTo>
                <a:lnTo>
                  <a:pt x="191344" y="142840"/>
                </a:lnTo>
                <a:lnTo>
                  <a:pt x="193285" y="139995"/>
                </a:lnTo>
                <a:lnTo>
                  <a:pt x="195441" y="134292"/>
                </a:lnTo>
                <a:lnTo>
                  <a:pt x="197778" y="121918"/>
                </a:lnTo>
                <a:lnTo>
                  <a:pt x="202956" y="108408"/>
                </a:lnTo>
                <a:lnTo>
                  <a:pt x="204502" y="101204"/>
                </a:lnTo>
                <a:lnTo>
                  <a:pt x="207729" y="94827"/>
                </a:lnTo>
                <a:lnTo>
                  <a:pt x="209923" y="91793"/>
                </a:lnTo>
                <a:lnTo>
                  <a:pt x="212361" y="85882"/>
                </a:lnTo>
                <a:lnTo>
                  <a:pt x="213011" y="82972"/>
                </a:lnTo>
                <a:lnTo>
                  <a:pt x="212491" y="80080"/>
                </a:lnTo>
                <a:lnTo>
                  <a:pt x="208163" y="71458"/>
                </a:lnTo>
                <a:lnTo>
                  <a:pt x="206058" y="61704"/>
                </a:lnTo>
                <a:lnTo>
                  <a:pt x="197979" y="52329"/>
                </a:lnTo>
                <a:lnTo>
                  <a:pt x="197170" y="51440"/>
                </a:lnTo>
                <a:lnTo>
                  <a:pt x="197169" y="51438"/>
                </a:lnTo>
                <a:lnTo>
                  <a:pt x="197167" y="51436"/>
                </a:lnTo>
                <a:lnTo>
                  <a:pt x="197166" y="63367"/>
                </a:lnTo>
                <a:lnTo>
                  <a:pt x="198119" y="66057"/>
                </a:lnTo>
                <a:lnTo>
                  <a:pt x="201717" y="71586"/>
                </a:lnTo>
                <a:lnTo>
                  <a:pt x="209098" y="80054"/>
                </a:lnTo>
                <a:lnTo>
                  <a:pt x="217317" y="88596"/>
                </a:lnTo>
                <a:lnTo>
                  <a:pt x="222950" y="96843"/>
                </a:lnTo>
                <a:lnTo>
                  <a:pt x="227675" y="105907"/>
                </a:lnTo>
                <a:lnTo>
                  <a:pt x="231288" y="117316"/>
                </a:lnTo>
                <a:lnTo>
                  <a:pt x="235509" y="127071"/>
                </a:lnTo>
                <a:lnTo>
                  <a:pt x="238020" y="137756"/>
                </a:lnTo>
                <a:lnTo>
                  <a:pt x="240089" y="149808"/>
                </a:lnTo>
                <a:lnTo>
                  <a:pt x="241974" y="157022"/>
                </a:lnTo>
                <a:lnTo>
                  <a:pt x="244183" y="164689"/>
                </a:lnTo>
                <a:lnTo>
                  <a:pt x="246637" y="178288"/>
                </a:lnTo>
                <a:lnTo>
                  <a:pt x="248681" y="190681"/>
                </a:lnTo>
                <a:lnTo>
                  <a:pt x="252764" y="202540"/>
                </a:lnTo>
                <a:lnTo>
                  <a:pt x="257754" y="214160"/>
                </a:lnTo>
                <a:lnTo>
                  <a:pt x="262194" y="225675"/>
                </a:lnTo>
                <a:lnTo>
                  <a:pt x="264167" y="237143"/>
                </a:lnTo>
                <a:lnTo>
                  <a:pt x="264694" y="243820"/>
                </a:lnTo>
                <a:lnTo>
                  <a:pt x="265044" y="251129"/>
                </a:lnTo>
                <a:lnTo>
                  <a:pt x="265434" y="265918"/>
                </a:lnTo>
                <a:lnTo>
                  <a:pt x="265608" y="278841"/>
                </a:lnTo>
                <a:lnTo>
                  <a:pt x="263145" y="290934"/>
                </a:lnTo>
                <a:lnTo>
                  <a:pt x="258875" y="302659"/>
                </a:lnTo>
                <a:lnTo>
                  <a:pt x="253802" y="314220"/>
                </a:lnTo>
                <a:lnTo>
                  <a:pt x="250912" y="325708"/>
                </a:lnTo>
                <a:lnTo>
                  <a:pt x="248676" y="337164"/>
                </a:lnTo>
                <a:lnTo>
                  <a:pt x="244507" y="348606"/>
                </a:lnTo>
                <a:lnTo>
                  <a:pt x="236939" y="360041"/>
                </a:lnTo>
                <a:lnTo>
                  <a:pt x="232254" y="365758"/>
                </a:lnTo>
                <a:lnTo>
                  <a:pt x="224509" y="377189"/>
                </a:lnTo>
                <a:lnTo>
                  <a:pt x="217891" y="387667"/>
                </a:lnTo>
                <a:lnTo>
                  <a:pt x="211775" y="395499"/>
                </a:lnTo>
                <a:lnTo>
                  <a:pt x="205882" y="402155"/>
                </a:lnTo>
                <a:lnTo>
                  <a:pt x="199135" y="409241"/>
                </a:lnTo>
                <a:lnTo>
                  <a:pt x="189786" y="418740"/>
                </a:lnTo>
                <a:lnTo>
                  <a:pt x="181821" y="424231"/>
                </a:lnTo>
                <a:lnTo>
                  <a:pt x="174153" y="427625"/>
                </a:lnTo>
                <a:lnTo>
                  <a:pt x="164396" y="432308"/>
                </a:lnTo>
                <a:lnTo>
                  <a:pt x="156249" y="435025"/>
                </a:lnTo>
                <a:lnTo>
                  <a:pt x="152743" y="435749"/>
                </a:lnTo>
                <a:lnTo>
                  <a:pt x="146308" y="439094"/>
                </a:lnTo>
                <a:lnTo>
                  <a:pt x="143258" y="441319"/>
                </a:lnTo>
                <a:lnTo>
                  <a:pt x="140273" y="441850"/>
                </a:lnTo>
                <a:lnTo>
                  <a:pt x="137329" y="441252"/>
                </a:lnTo>
                <a:lnTo>
                  <a:pt x="134416" y="439901"/>
                </a:lnTo>
                <a:lnTo>
                  <a:pt x="130567" y="439000"/>
                </a:lnTo>
                <a:lnTo>
                  <a:pt x="126097" y="438399"/>
                </a:lnTo>
                <a:lnTo>
                  <a:pt x="114336" y="437435"/>
                </a:lnTo>
                <a:lnTo>
                  <a:pt x="110188" y="434763"/>
                </a:lnTo>
                <a:lnTo>
                  <a:pt x="107748" y="432717"/>
                </a:lnTo>
                <a:lnTo>
                  <a:pt x="105169" y="431353"/>
                </a:lnTo>
                <a:lnTo>
                  <a:pt x="96988" y="428481"/>
                </a:lnTo>
                <a:lnTo>
                  <a:pt x="91365" y="424433"/>
                </a:lnTo>
                <a:lnTo>
                  <a:pt x="85691" y="419460"/>
                </a:lnTo>
                <a:lnTo>
                  <a:pt x="82844" y="416800"/>
                </a:lnTo>
                <a:lnTo>
                  <a:pt x="79994" y="415027"/>
                </a:lnTo>
                <a:lnTo>
                  <a:pt x="74287" y="413056"/>
                </a:lnTo>
                <a:lnTo>
                  <a:pt x="72384" y="411578"/>
                </a:lnTo>
                <a:lnTo>
                  <a:pt x="71116" y="409640"/>
                </a:lnTo>
                <a:lnTo>
                  <a:pt x="68579" y="4029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5" name="SMARTPenAnnotation34"/>
          <p:cNvSpPr/>
          <p:nvPr/>
        </p:nvSpPr>
        <p:spPr>
          <a:xfrm>
            <a:off x="7572378" y="3386137"/>
            <a:ext cx="274317" cy="180024"/>
          </a:xfrm>
          <a:custGeom>
            <a:avLst/>
            <a:gdLst/>
            <a:ahLst/>
            <a:cxnLst/>
            <a:rect l="0" t="0" r="0" b="0"/>
            <a:pathLst>
              <a:path w="274317" h="180024">
                <a:moveTo>
                  <a:pt x="154302" y="0"/>
                </a:moveTo>
                <a:lnTo>
                  <a:pt x="141532" y="12771"/>
                </a:lnTo>
                <a:lnTo>
                  <a:pt x="139121" y="14229"/>
                </a:lnTo>
                <a:lnTo>
                  <a:pt x="131177" y="17233"/>
                </a:lnTo>
                <a:lnTo>
                  <a:pt x="125609" y="21312"/>
                </a:lnTo>
                <a:lnTo>
                  <a:pt x="119959" y="26300"/>
                </a:lnTo>
                <a:lnTo>
                  <a:pt x="117119" y="28963"/>
                </a:lnTo>
                <a:lnTo>
                  <a:pt x="117131" y="31691"/>
                </a:lnTo>
                <a:lnTo>
                  <a:pt x="119043" y="34463"/>
                </a:lnTo>
                <a:lnTo>
                  <a:pt x="122224" y="37262"/>
                </a:lnTo>
                <a:lnTo>
                  <a:pt x="122439" y="39129"/>
                </a:lnTo>
                <a:lnTo>
                  <a:pt x="120677" y="40374"/>
                </a:lnTo>
                <a:lnTo>
                  <a:pt x="117598" y="41203"/>
                </a:lnTo>
                <a:lnTo>
                  <a:pt x="111636" y="44665"/>
                </a:lnTo>
                <a:lnTo>
                  <a:pt x="104860" y="49379"/>
                </a:lnTo>
                <a:lnTo>
                  <a:pt x="100385" y="51969"/>
                </a:lnTo>
                <a:lnTo>
                  <a:pt x="95497" y="54649"/>
                </a:lnTo>
                <a:lnTo>
                  <a:pt x="87526" y="60166"/>
                </a:lnTo>
                <a:lnTo>
                  <a:pt x="84067" y="62971"/>
                </a:lnTo>
                <a:lnTo>
                  <a:pt x="79856" y="65793"/>
                </a:lnTo>
                <a:lnTo>
                  <a:pt x="75144" y="68627"/>
                </a:lnTo>
                <a:lnTo>
                  <a:pt x="70097" y="71469"/>
                </a:lnTo>
                <a:lnTo>
                  <a:pt x="65780" y="74316"/>
                </a:lnTo>
                <a:lnTo>
                  <a:pt x="61950" y="77167"/>
                </a:lnTo>
                <a:lnTo>
                  <a:pt x="58444" y="80019"/>
                </a:lnTo>
                <a:lnTo>
                  <a:pt x="55154" y="82874"/>
                </a:lnTo>
                <a:lnTo>
                  <a:pt x="52008" y="85729"/>
                </a:lnTo>
                <a:lnTo>
                  <a:pt x="48959" y="88585"/>
                </a:lnTo>
                <a:lnTo>
                  <a:pt x="45020" y="91442"/>
                </a:lnTo>
                <a:lnTo>
                  <a:pt x="40490" y="94299"/>
                </a:lnTo>
                <a:lnTo>
                  <a:pt x="35565" y="97156"/>
                </a:lnTo>
                <a:lnTo>
                  <a:pt x="27552" y="100330"/>
                </a:lnTo>
                <a:lnTo>
                  <a:pt x="24082" y="101177"/>
                </a:lnTo>
                <a:lnTo>
                  <a:pt x="17686" y="104658"/>
                </a:lnTo>
                <a:lnTo>
                  <a:pt x="14648" y="106919"/>
                </a:lnTo>
                <a:lnTo>
                  <a:pt x="8731" y="109432"/>
                </a:lnTo>
                <a:lnTo>
                  <a:pt x="5819" y="110102"/>
                </a:lnTo>
                <a:lnTo>
                  <a:pt x="3878" y="111502"/>
                </a:lnTo>
                <a:lnTo>
                  <a:pt x="2585" y="113387"/>
                </a:lnTo>
                <a:lnTo>
                  <a:pt x="148" y="119627"/>
                </a:lnTo>
                <a:lnTo>
                  <a:pt x="41" y="124451"/>
                </a:lnTo>
                <a:lnTo>
                  <a:pt x="0" y="132775"/>
                </a:lnTo>
                <a:lnTo>
                  <a:pt x="951" y="134237"/>
                </a:lnTo>
                <a:lnTo>
                  <a:pt x="2538" y="135211"/>
                </a:lnTo>
                <a:lnTo>
                  <a:pt x="7794" y="137246"/>
                </a:lnTo>
                <a:lnTo>
                  <a:pt x="16480" y="141326"/>
                </a:lnTo>
                <a:lnTo>
                  <a:pt x="24150" y="143774"/>
                </a:lnTo>
                <a:lnTo>
                  <a:pt x="31687" y="144862"/>
                </a:lnTo>
                <a:lnTo>
                  <a:pt x="36363" y="145152"/>
                </a:lnTo>
                <a:lnTo>
                  <a:pt x="41386" y="145346"/>
                </a:lnTo>
                <a:lnTo>
                  <a:pt x="46640" y="146427"/>
                </a:lnTo>
                <a:lnTo>
                  <a:pt x="52047" y="148101"/>
                </a:lnTo>
                <a:lnTo>
                  <a:pt x="57557" y="150169"/>
                </a:lnTo>
                <a:lnTo>
                  <a:pt x="64088" y="151548"/>
                </a:lnTo>
                <a:lnTo>
                  <a:pt x="71299" y="152467"/>
                </a:lnTo>
                <a:lnTo>
                  <a:pt x="78964" y="153080"/>
                </a:lnTo>
                <a:lnTo>
                  <a:pt x="85979" y="153488"/>
                </a:lnTo>
                <a:lnTo>
                  <a:pt x="98854" y="153942"/>
                </a:lnTo>
                <a:lnTo>
                  <a:pt x="116812" y="154198"/>
                </a:lnTo>
                <a:lnTo>
                  <a:pt x="138748" y="154273"/>
                </a:lnTo>
                <a:lnTo>
                  <a:pt x="146790" y="155236"/>
                </a:lnTo>
                <a:lnTo>
                  <a:pt x="155009" y="156831"/>
                </a:lnTo>
                <a:lnTo>
                  <a:pt x="163346" y="158847"/>
                </a:lnTo>
                <a:lnTo>
                  <a:pt x="170809" y="160190"/>
                </a:lnTo>
                <a:lnTo>
                  <a:pt x="177689" y="161086"/>
                </a:lnTo>
                <a:lnTo>
                  <a:pt x="184181" y="161683"/>
                </a:lnTo>
                <a:lnTo>
                  <a:pt x="190414" y="162082"/>
                </a:lnTo>
                <a:lnTo>
                  <a:pt x="202419" y="162523"/>
                </a:lnTo>
                <a:lnTo>
                  <a:pt x="215337" y="162773"/>
                </a:lnTo>
                <a:lnTo>
                  <a:pt x="218805" y="163760"/>
                </a:lnTo>
                <a:lnTo>
                  <a:pt x="225197" y="167398"/>
                </a:lnTo>
                <a:lnTo>
                  <a:pt x="231213" y="169649"/>
                </a:lnTo>
                <a:lnTo>
                  <a:pt x="234150" y="170249"/>
                </a:lnTo>
                <a:lnTo>
                  <a:pt x="239955" y="173456"/>
                </a:lnTo>
                <a:lnTo>
                  <a:pt x="242836" y="175645"/>
                </a:lnTo>
                <a:lnTo>
                  <a:pt x="248578" y="178077"/>
                </a:lnTo>
                <a:lnTo>
                  <a:pt x="254305" y="179158"/>
                </a:lnTo>
                <a:lnTo>
                  <a:pt x="261932" y="179767"/>
                </a:lnTo>
                <a:lnTo>
                  <a:pt x="270147" y="180013"/>
                </a:lnTo>
                <a:lnTo>
                  <a:pt x="274316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6" name="SMARTPenAnnotation35"/>
          <p:cNvSpPr/>
          <p:nvPr/>
        </p:nvSpPr>
        <p:spPr>
          <a:xfrm>
            <a:off x="7623809" y="3651885"/>
            <a:ext cx="265749" cy="8573"/>
          </a:xfrm>
          <a:custGeom>
            <a:avLst/>
            <a:gdLst/>
            <a:ahLst/>
            <a:cxnLst/>
            <a:rect l="0" t="0" r="0" b="0"/>
            <a:pathLst>
              <a:path w="265749" h="8573">
                <a:moveTo>
                  <a:pt x="0" y="0"/>
                </a:moveTo>
                <a:lnTo>
                  <a:pt x="249766" y="0"/>
                </a:lnTo>
                <a:lnTo>
                  <a:pt x="253189" y="952"/>
                </a:lnTo>
                <a:lnTo>
                  <a:pt x="256423" y="2540"/>
                </a:lnTo>
                <a:lnTo>
                  <a:pt x="265748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7" name="SMARTPenAnnotation36"/>
          <p:cNvSpPr/>
          <p:nvPr/>
        </p:nvSpPr>
        <p:spPr>
          <a:xfrm>
            <a:off x="7958137" y="3497579"/>
            <a:ext cx="231458" cy="8574"/>
          </a:xfrm>
          <a:custGeom>
            <a:avLst/>
            <a:gdLst/>
            <a:ahLst/>
            <a:cxnLst/>
            <a:rect l="0" t="0" r="0" b="0"/>
            <a:pathLst>
              <a:path w="231458" h="8574">
                <a:moveTo>
                  <a:pt x="0" y="0"/>
                </a:moveTo>
                <a:lnTo>
                  <a:pt x="20474" y="0"/>
                </a:lnTo>
                <a:lnTo>
                  <a:pt x="23174" y="953"/>
                </a:lnTo>
                <a:lnTo>
                  <a:pt x="25927" y="2541"/>
                </a:lnTo>
                <a:lnTo>
                  <a:pt x="28715" y="4552"/>
                </a:lnTo>
                <a:lnTo>
                  <a:pt x="31525" y="5892"/>
                </a:lnTo>
                <a:lnTo>
                  <a:pt x="34351" y="6786"/>
                </a:lnTo>
                <a:lnTo>
                  <a:pt x="37188" y="7381"/>
                </a:lnTo>
                <a:lnTo>
                  <a:pt x="40985" y="7779"/>
                </a:lnTo>
                <a:lnTo>
                  <a:pt x="45421" y="8044"/>
                </a:lnTo>
                <a:lnTo>
                  <a:pt x="55431" y="8338"/>
                </a:lnTo>
                <a:lnTo>
                  <a:pt x="92676" y="8564"/>
                </a:lnTo>
                <a:lnTo>
                  <a:pt x="23145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8" name="SMARTPenAnnotation37"/>
          <p:cNvSpPr/>
          <p:nvPr/>
        </p:nvSpPr>
        <p:spPr>
          <a:xfrm>
            <a:off x="8198167" y="3420427"/>
            <a:ext cx="282893" cy="197169"/>
          </a:xfrm>
          <a:custGeom>
            <a:avLst/>
            <a:gdLst/>
            <a:ahLst/>
            <a:cxnLst/>
            <a:rect l="0" t="0" r="0" b="0"/>
            <a:pathLst>
              <a:path w="282893" h="197169">
                <a:moveTo>
                  <a:pt x="0" y="0"/>
                </a:moveTo>
                <a:lnTo>
                  <a:pt x="8220" y="0"/>
                </a:lnTo>
                <a:lnTo>
                  <a:pt x="22120" y="4551"/>
                </a:lnTo>
                <a:lnTo>
                  <a:pt x="26177" y="6844"/>
                </a:lnTo>
                <a:lnTo>
                  <a:pt x="28881" y="9325"/>
                </a:lnTo>
                <a:lnTo>
                  <a:pt x="32839" y="14622"/>
                </a:lnTo>
                <a:lnTo>
                  <a:pt x="37772" y="20151"/>
                </a:lnTo>
                <a:lnTo>
                  <a:pt x="45680" y="25784"/>
                </a:lnTo>
                <a:lnTo>
                  <a:pt x="50455" y="28619"/>
                </a:lnTo>
                <a:lnTo>
                  <a:pt x="58303" y="34310"/>
                </a:lnTo>
                <a:lnTo>
                  <a:pt x="64965" y="40014"/>
                </a:lnTo>
                <a:lnTo>
                  <a:pt x="71101" y="45724"/>
                </a:lnTo>
                <a:lnTo>
                  <a:pt x="95934" y="70246"/>
                </a:lnTo>
                <a:lnTo>
                  <a:pt x="100152" y="73501"/>
                </a:lnTo>
                <a:lnTo>
                  <a:pt x="104868" y="76623"/>
                </a:lnTo>
                <a:lnTo>
                  <a:pt x="109917" y="79657"/>
                </a:lnTo>
                <a:lnTo>
                  <a:pt x="115188" y="82632"/>
                </a:lnTo>
                <a:lnTo>
                  <a:pt x="126124" y="88478"/>
                </a:lnTo>
                <a:lnTo>
                  <a:pt x="130756" y="92323"/>
                </a:lnTo>
                <a:lnTo>
                  <a:pt x="134795" y="96791"/>
                </a:lnTo>
                <a:lnTo>
                  <a:pt x="138441" y="101675"/>
                </a:lnTo>
                <a:lnTo>
                  <a:pt x="142776" y="105883"/>
                </a:lnTo>
                <a:lnTo>
                  <a:pt x="147572" y="109642"/>
                </a:lnTo>
                <a:lnTo>
                  <a:pt x="152675" y="113099"/>
                </a:lnTo>
                <a:lnTo>
                  <a:pt x="157980" y="117310"/>
                </a:lnTo>
                <a:lnTo>
                  <a:pt x="163423" y="122021"/>
                </a:lnTo>
                <a:lnTo>
                  <a:pt x="173597" y="131384"/>
                </a:lnTo>
                <a:lnTo>
                  <a:pt x="181294" y="138721"/>
                </a:lnTo>
                <a:lnTo>
                  <a:pt x="185632" y="142010"/>
                </a:lnTo>
                <a:lnTo>
                  <a:pt x="190431" y="145156"/>
                </a:lnTo>
                <a:lnTo>
                  <a:pt x="195534" y="148206"/>
                </a:lnTo>
                <a:lnTo>
                  <a:pt x="203744" y="154134"/>
                </a:lnTo>
                <a:lnTo>
                  <a:pt x="211521" y="159944"/>
                </a:lnTo>
                <a:lnTo>
                  <a:pt x="216261" y="162827"/>
                </a:lnTo>
                <a:lnTo>
                  <a:pt x="221327" y="165701"/>
                </a:lnTo>
                <a:lnTo>
                  <a:pt x="225656" y="169523"/>
                </a:lnTo>
                <a:lnTo>
                  <a:pt x="229496" y="173975"/>
                </a:lnTo>
                <a:lnTo>
                  <a:pt x="233006" y="178849"/>
                </a:lnTo>
                <a:lnTo>
                  <a:pt x="236301" y="182098"/>
                </a:lnTo>
                <a:lnTo>
                  <a:pt x="239448" y="184263"/>
                </a:lnTo>
                <a:lnTo>
                  <a:pt x="246440" y="187622"/>
                </a:lnTo>
                <a:lnTo>
                  <a:pt x="255896" y="192290"/>
                </a:lnTo>
                <a:lnTo>
                  <a:pt x="263909" y="195000"/>
                </a:lnTo>
                <a:lnTo>
                  <a:pt x="270646" y="196204"/>
                </a:lnTo>
                <a:lnTo>
                  <a:pt x="273776" y="196525"/>
                </a:lnTo>
                <a:lnTo>
                  <a:pt x="282892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9" name="SMARTPenAnnotation38"/>
          <p:cNvSpPr/>
          <p:nvPr/>
        </p:nvSpPr>
        <p:spPr>
          <a:xfrm>
            <a:off x="8292465" y="3454717"/>
            <a:ext cx="154305" cy="205741"/>
          </a:xfrm>
          <a:custGeom>
            <a:avLst/>
            <a:gdLst/>
            <a:ahLst/>
            <a:cxnLst/>
            <a:rect l="0" t="0" r="0" b="0"/>
            <a:pathLst>
              <a:path w="154305" h="205741">
                <a:moveTo>
                  <a:pt x="154304" y="0"/>
                </a:moveTo>
                <a:lnTo>
                  <a:pt x="141213" y="0"/>
                </a:lnTo>
                <a:lnTo>
                  <a:pt x="139862" y="953"/>
                </a:lnTo>
                <a:lnTo>
                  <a:pt x="138960" y="2540"/>
                </a:lnTo>
                <a:lnTo>
                  <a:pt x="138360" y="4551"/>
                </a:lnTo>
                <a:lnTo>
                  <a:pt x="135153" y="9325"/>
                </a:lnTo>
                <a:lnTo>
                  <a:pt x="130554" y="14622"/>
                </a:lnTo>
                <a:lnTo>
                  <a:pt x="125334" y="20151"/>
                </a:lnTo>
                <a:lnTo>
                  <a:pt x="122608" y="23912"/>
                </a:lnTo>
                <a:lnTo>
                  <a:pt x="119839" y="28324"/>
                </a:lnTo>
                <a:lnTo>
                  <a:pt x="117040" y="33170"/>
                </a:lnTo>
                <a:lnTo>
                  <a:pt x="115174" y="37353"/>
                </a:lnTo>
                <a:lnTo>
                  <a:pt x="113931" y="41095"/>
                </a:lnTo>
                <a:lnTo>
                  <a:pt x="113101" y="44542"/>
                </a:lnTo>
                <a:lnTo>
                  <a:pt x="110643" y="48744"/>
                </a:lnTo>
                <a:lnTo>
                  <a:pt x="107099" y="53451"/>
                </a:lnTo>
                <a:lnTo>
                  <a:pt x="102832" y="58494"/>
                </a:lnTo>
                <a:lnTo>
                  <a:pt x="99035" y="64714"/>
                </a:lnTo>
                <a:lnTo>
                  <a:pt x="95550" y="71718"/>
                </a:lnTo>
                <a:lnTo>
                  <a:pt x="92275" y="79244"/>
                </a:lnTo>
                <a:lnTo>
                  <a:pt x="88187" y="86167"/>
                </a:lnTo>
                <a:lnTo>
                  <a:pt x="83557" y="92687"/>
                </a:lnTo>
                <a:lnTo>
                  <a:pt x="78564" y="98939"/>
                </a:lnTo>
                <a:lnTo>
                  <a:pt x="73332" y="105012"/>
                </a:lnTo>
                <a:lnTo>
                  <a:pt x="67937" y="110965"/>
                </a:lnTo>
                <a:lnTo>
                  <a:pt x="62436" y="116839"/>
                </a:lnTo>
                <a:lnTo>
                  <a:pt x="57817" y="122661"/>
                </a:lnTo>
                <a:lnTo>
                  <a:pt x="53784" y="128446"/>
                </a:lnTo>
                <a:lnTo>
                  <a:pt x="50143" y="134208"/>
                </a:lnTo>
                <a:lnTo>
                  <a:pt x="46764" y="139002"/>
                </a:lnTo>
                <a:lnTo>
                  <a:pt x="43558" y="143151"/>
                </a:lnTo>
                <a:lnTo>
                  <a:pt x="40469" y="146869"/>
                </a:lnTo>
                <a:lnTo>
                  <a:pt x="37457" y="151253"/>
                </a:lnTo>
                <a:lnTo>
                  <a:pt x="34496" y="156080"/>
                </a:lnTo>
                <a:lnTo>
                  <a:pt x="31570" y="161204"/>
                </a:lnTo>
                <a:lnTo>
                  <a:pt x="28666" y="165571"/>
                </a:lnTo>
                <a:lnTo>
                  <a:pt x="25779" y="169436"/>
                </a:lnTo>
                <a:lnTo>
                  <a:pt x="22901" y="172965"/>
                </a:lnTo>
                <a:lnTo>
                  <a:pt x="20029" y="176270"/>
                </a:lnTo>
                <a:lnTo>
                  <a:pt x="17164" y="179426"/>
                </a:lnTo>
                <a:lnTo>
                  <a:pt x="14300" y="182482"/>
                </a:lnTo>
                <a:lnTo>
                  <a:pt x="12390" y="185472"/>
                </a:lnTo>
                <a:lnTo>
                  <a:pt x="10270" y="191335"/>
                </a:lnTo>
                <a:lnTo>
                  <a:pt x="8751" y="193279"/>
                </a:lnTo>
                <a:lnTo>
                  <a:pt x="6787" y="194575"/>
                </a:lnTo>
                <a:lnTo>
                  <a:pt x="1340" y="196656"/>
                </a:lnTo>
                <a:lnTo>
                  <a:pt x="893" y="197779"/>
                </a:lnTo>
                <a:lnTo>
                  <a:pt x="176" y="203885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0" name="SMARTPenAnnotation39"/>
          <p:cNvSpPr/>
          <p:nvPr/>
        </p:nvSpPr>
        <p:spPr>
          <a:xfrm>
            <a:off x="8532494" y="351472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96689" y="8572"/>
                </a:lnTo>
                <a:lnTo>
                  <a:pt x="100655" y="7620"/>
                </a:lnTo>
                <a:lnTo>
                  <a:pt x="105203" y="6032"/>
                </a:lnTo>
                <a:lnTo>
                  <a:pt x="110142" y="4021"/>
                </a:lnTo>
                <a:lnTo>
                  <a:pt x="114385" y="2681"/>
                </a:lnTo>
                <a:lnTo>
                  <a:pt x="118167" y="1787"/>
                </a:lnTo>
                <a:lnTo>
                  <a:pt x="121641" y="1191"/>
                </a:lnTo>
                <a:lnTo>
                  <a:pt x="125862" y="794"/>
                </a:lnTo>
                <a:lnTo>
                  <a:pt x="130581" y="529"/>
                </a:lnTo>
                <a:lnTo>
                  <a:pt x="139951" y="235"/>
                </a:lnTo>
                <a:lnTo>
                  <a:pt x="153728" y="46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1" name="SMARTPenAnnotation40"/>
          <p:cNvSpPr/>
          <p:nvPr/>
        </p:nvSpPr>
        <p:spPr>
          <a:xfrm>
            <a:off x="8755380" y="3369107"/>
            <a:ext cx="166660" cy="248370"/>
          </a:xfrm>
          <a:custGeom>
            <a:avLst/>
            <a:gdLst/>
            <a:ahLst/>
            <a:cxnLst/>
            <a:rect l="0" t="0" r="0" b="0"/>
            <a:pathLst>
              <a:path w="166660" h="248370">
                <a:moveTo>
                  <a:pt x="17145" y="25603"/>
                </a:moveTo>
                <a:lnTo>
                  <a:pt x="17145" y="21052"/>
                </a:lnTo>
                <a:lnTo>
                  <a:pt x="18097" y="19711"/>
                </a:lnTo>
                <a:lnTo>
                  <a:pt x="19685" y="18817"/>
                </a:lnTo>
                <a:lnTo>
                  <a:pt x="21695" y="18222"/>
                </a:lnTo>
                <a:lnTo>
                  <a:pt x="24942" y="16872"/>
                </a:lnTo>
                <a:lnTo>
                  <a:pt x="29010" y="15020"/>
                </a:lnTo>
                <a:lnTo>
                  <a:pt x="33627" y="12832"/>
                </a:lnTo>
                <a:lnTo>
                  <a:pt x="38611" y="11374"/>
                </a:lnTo>
                <a:lnTo>
                  <a:pt x="43837" y="10402"/>
                </a:lnTo>
                <a:lnTo>
                  <a:pt x="49228" y="9754"/>
                </a:lnTo>
                <a:lnTo>
                  <a:pt x="54726" y="8369"/>
                </a:lnTo>
                <a:lnTo>
                  <a:pt x="60296" y="6494"/>
                </a:lnTo>
                <a:lnTo>
                  <a:pt x="65915" y="4291"/>
                </a:lnTo>
                <a:lnTo>
                  <a:pt x="71566" y="2822"/>
                </a:lnTo>
                <a:lnTo>
                  <a:pt x="77238" y="1843"/>
                </a:lnTo>
                <a:lnTo>
                  <a:pt x="82924" y="1191"/>
                </a:lnTo>
                <a:lnTo>
                  <a:pt x="88620" y="755"/>
                </a:lnTo>
                <a:lnTo>
                  <a:pt x="94322" y="466"/>
                </a:lnTo>
                <a:lnTo>
                  <a:pt x="105738" y="143"/>
                </a:lnTo>
                <a:lnTo>
                  <a:pt x="117162" y="0"/>
                </a:lnTo>
                <a:lnTo>
                  <a:pt x="121923" y="914"/>
                </a:lnTo>
                <a:lnTo>
                  <a:pt x="126049" y="2476"/>
                </a:lnTo>
                <a:lnTo>
                  <a:pt x="129753" y="4470"/>
                </a:lnTo>
                <a:lnTo>
                  <a:pt x="133175" y="5799"/>
                </a:lnTo>
                <a:lnTo>
                  <a:pt x="136409" y="6685"/>
                </a:lnTo>
                <a:lnTo>
                  <a:pt x="139516" y="7276"/>
                </a:lnTo>
                <a:lnTo>
                  <a:pt x="142541" y="8622"/>
                </a:lnTo>
                <a:lnTo>
                  <a:pt x="145510" y="10473"/>
                </a:lnTo>
                <a:lnTo>
                  <a:pt x="148441" y="12659"/>
                </a:lnTo>
                <a:lnTo>
                  <a:pt x="151349" y="15068"/>
                </a:lnTo>
                <a:lnTo>
                  <a:pt x="154238" y="17627"/>
                </a:lnTo>
                <a:lnTo>
                  <a:pt x="157118" y="20286"/>
                </a:lnTo>
                <a:lnTo>
                  <a:pt x="159037" y="23011"/>
                </a:lnTo>
                <a:lnTo>
                  <a:pt x="161171" y="28578"/>
                </a:lnTo>
                <a:lnTo>
                  <a:pt x="160788" y="31396"/>
                </a:lnTo>
                <a:lnTo>
                  <a:pt x="159578" y="34228"/>
                </a:lnTo>
                <a:lnTo>
                  <a:pt x="157820" y="37068"/>
                </a:lnTo>
                <a:lnTo>
                  <a:pt x="155867" y="42763"/>
                </a:lnTo>
                <a:lnTo>
                  <a:pt x="155347" y="45615"/>
                </a:lnTo>
                <a:lnTo>
                  <a:pt x="154047" y="49422"/>
                </a:lnTo>
                <a:lnTo>
                  <a:pt x="152228" y="53865"/>
                </a:lnTo>
                <a:lnTo>
                  <a:pt x="150062" y="58732"/>
                </a:lnTo>
                <a:lnTo>
                  <a:pt x="145761" y="63881"/>
                </a:lnTo>
                <a:lnTo>
                  <a:pt x="140037" y="69219"/>
                </a:lnTo>
                <a:lnTo>
                  <a:pt x="133363" y="74683"/>
                </a:lnTo>
                <a:lnTo>
                  <a:pt x="127008" y="79278"/>
                </a:lnTo>
                <a:lnTo>
                  <a:pt x="120868" y="83293"/>
                </a:lnTo>
                <a:lnTo>
                  <a:pt x="114868" y="86923"/>
                </a:lnTo>
                <a:lnTo>
                  <a:pt x="108964" y="90296"/>
                </a:lnTo>
                <a:lnTo>
                  <a:pt x="97323" y="96583"/>
                </a:lnTo>
                <a:lnTo>
                  <a:pt x="80060" y="105477"/>
                </a:lnTo>
                <a:lnTo>
                  <a:pt x="75281" y="107427"/>
                </a:lnTo>
                <a:lnTo>
                  <a:pt x="71142" y="108728"/>
                </a:lnTo>
                <a:lnTo>
                  <a:pt x="67431" y="109594"/>
                </a:lnTo>
                <a:lnTo>
                  <a:pt x="64004" y="111124"/>
                </a:lnTo>
                <a:lnTo>
                  <a:pt x="60767" y="113097"/>
                </a:lnTo>
                <a:lnTo>
                  <a:pt x="51597" y="119782"/>
                </a:lnTo>
                <a:lnTo>
                  <a:pt x="56034" y="119865"/>
                </a:lnTo>
                <a:lnTo>
                  <a:pt x="80127" y="119900"/>
                </a:lnTo>
                <a:lnTo>
                  <a:pt x="83899" y="120852"/>
                </a:lnTo>
                <a:lnTo>
                  <a:pt x="88317" y="122440"/>
                </a:lnTo>
                <a:lnTo>
                  <a:pt x="93168" y="124451"/>
                </a:lnTo>
                <a:lnTo>
                  <a:pt x="98307" y="125791"/>
                </a:lnTo>
                <a:lnTo>
                  <a:pt x="103638" y="126685"/>
                </a:lnTo>
                <a:lnTo>
                  <a:pt x="109097" y="127281"/>
                </a:lnTo>
                <a:lnTo>
                  <a:pt x="114641" y="128631"/>
                </a:lnTo>
                <a:lnTo>
                  <a:pt x="120243" y="130483"/>
                </a:lnTo>
                <a:lnTo>
                  <a:pt x="125882" y="132670"/>
                </a:lnTo>
                <a:lnTo>
                  <a:pt x="130593" y="135081"/>
                </a:lnTo>
                <a:lnTo>
                  <a:pt x="134687" y="137641"/>
                </a:lnTo>
                <a:lnTo>
                  <a:pt x="138369" y="140300"/>
                </a:lnTo>
                <a:lnTo>
                  <a:pt x="141776" y="143025"/>
                </a:lnTo>
                <a:lnTo>
                  <a:pt x="144999" y="145794"/>
                </a:lnTo>
                <a:lnTo>
                  <a:pt x="148101" y="148593"/>
                </a:lnTo>
                <a:lnTo>
                  <a:pt x="154088" y="154243"/>
                </a:lnTo>
                <a:lnTo>
                  <a:pt x="157018" y="157082"/>
                </a:lnTo>
                <a:lnTo>
                  <a:pt x="159923" y="160881"/>
                </a:lnTo>
                <a:lnTo>
                  <a:pt x="162813" y="165318"/>
                </a:lnTo>
                <a:lnTo>
                  <a:pt x="165692" y="170181"/>
                </a:lnTo>
                <a:lnTo>
                  <a:pt x="166659" y="175328"/>
                </a:lnTo>
                <a:lnTo>
                  <a:pt x="166350" y="180665"/>
                </a:lnTo>
                <a:lnTo>
                  <a:pt x="165193" y="186127"/>
                </a:lnTo>
                <a:lnTo>
                  <a:pt x="164421" y="190722"/>
                </a:lnTo>
                <a:lnTo>
                  <a:pt x="163563" y="198366"/>
                </a:lnTo>
                <a:lnTo>
                  <a:pt x="161429" y="202691"/>
                </a:lnTo>
                <a:lnTo>
                  <a:pt x="158102" y="207479"/>
                </a:lnTo>
                <a:lnTo>
                  <a:pt x="153978" y="212576"/>
                </a:lnTo>
                <a:lnTo>
                  <a:pt x="150277" y="216926"/>
                </a:lnTo>
                <a:lnTo>
                  <a:pt x="146857" y="220780"/>
                </a:lnTo>
                <a:lnTo>
                  <a:pt x="143624" y="224301"/>
                </a:lnTo>
                <a:lnTo>
                  <a:pt x="139566" y="227600"/>
                </a:lnTo>
                <a:lnTo>
                  <a:pt x="134954" y="230753"/>
                </a:lnTo>
                <a:lnTo>
                  <a:pt x="129973" y="233807"/>
                </a:lnTo>
                <a:lnTo>
                  <a:pt x="125702" y="235843"/>
                </a:lnTo>
                <a:lnTo>
                  <a:pt x="121902" y="237200"/>
                </a:lnTo>
                <a:lnTo>
                  <a:pt x="118414" y="238105"/>
                </a:lnTo>
                <a:lnTo>
                  <a:pt x="114186" y="239661"/>
                </a:lnTo>
                <a:lnTo>
                  <a:pt x="109461" y="241651"/>
                </a:lnTo>
                <a:lnTo>
                  <a:pt x="104407" y="243930"/>
                </a:lnTo>
                <a:lnTo>
                  <a:pt x="100084" y="245449"/>
                </a:lnTo>
                <a:lnTo>
                  <a:pt x="96250" y="246462"/>
                </a:lnTo>
                <a:lnTo>
                  <a:pt x="92742" y="247137"/>
                </a:lnTo>
                <a:lnTo>
                  <a:pt x="88498" y="247587"/>
                </a:lnTo>
                <a:lnTo>
                  <a:pt x="83764" y="247888"/>
                </a:lnTo>
                <a:lnTo>
                  <a:pt x="74376" y="248221"/>
                </a:lnTo>
                <a:lnTo>
                  <a:pt x="67028" y="248369"/>
                </a:lnTo>
                <a:lnTo>
                  <a:pt x="63735" y="247456"/>
                </a:lnTo>
                <a:lnTo>
                  <a:pt x="60588" y="245895"/>
                </a:lnTo>
                <a:lnTo>
                  <a:pt x="57537" y="243902"/>
                </a:lnTo>
                <a:lnTo>
                  <a:pt x="54550" y="242573"/>
                </a:lnTo>
                <a:lnTo>
                  <a:pt x="51606" y="241687"/>
                </a:lnTo>
                <a:lnTo>
                  <a:pt x="48692" y="241096"/>
                </a:lnTo>
                <a:lnTo>
                  <a:pt x="45796" y="240702"/>
                </a:lnTo>
                <a:lnTo>
                  <a:pt x="42913" y="240440"/>
                </a:lnTo>
                <a:lnTo>
                  <a:pt x="40038" y="240265"/>
                </a:lnTo>
                <a:lnTo>
                  <a:pt x="37170" y="239196"/>
                </a:lnTo>
                <a:lnTo>
                  <a:pt x="34305" y="237531"/>
                </a:lnTo>
                <a:lnTo>
                  <a:pt x="31442" y="235468"/>
                </a:lnTo>
                <a:lnTo>
                  <a:pt x="28581" y="234093"/>
                </a:lnTo>
                <a:lnTo>
                  <a:pt x="25721" y="233176"/>
                </a:lnTo>
                <a:lnTo>
                  <a:pt x="18839" y="231704"/>
                </a:lnTo>
                <a:lnTo>
                  <a:pt x="15357" y="231503"/>
                </a:lnTo>
                <a:lnTo>
                  <a:pt x="13096" y="231450"/>
                </a:lnTo>
                <a:lnTo>
                  <a:pt x="11588" y="230462"/>
                </a:lnTo>
                <a:lnTo>
                  <a:pt x="10582" y="228850"/>
                </a:lnTo>
                <a:lnTo>
                  <a:pt x="9912" y="226823"/>
                </a:lnTo>
                <a:lnTo>
                  <a:pt x="8513" y="225472"/>
                </a:lnTo>
                <a:lnTo>
                  <a:pt x="6628" y="224572"/>
                </a:lnTo>
                <a:lnTo>
                  <a:pt x="0" y="2227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2" name="SMARTPenAnnotation41"/>
          <p:cNvSpPr/>
          <p:nvPr/>
        </p:nvSpPr>
        <p:spPr>
          <a:xfrm>
            <a:off x="4597759" y="4921851"/>
            <a:ext cx="128512" cy="84454"/>
          </a:xfrm>
          <a:custGeom>
            <a:avLst/>
            <a:gdLst/>
            <a:ahLst/>
            <a:cxnLst/>
            <a:rect l="0" t="0" r="0" b="0"/>
            <a:pathLst>
              <a:path w="128512" h="84454">
                <a:moveTo>
                  <a:pt x="77111" y="15909"/>
                </a:moveTo>
                <a:lnTo>
                  <a:pt x="77111" y="7689"/>
                </a:lnTo>
                <a:lnTo>
                  <a:pt x="79651" y="7493"/>
                </a:lnTo>
                <a:lnTo>
                  <a:pt x="83954" y="7406"/>
                </a:lnTo>
                <a:lnTo>
                  <a:pt x="98671" y="7337"/>
                </a:lnTo>
                <a:lnTo>
                  <a:pt x="100056" y="8289"/>
                </a:lnTo>
                <a:lnTo>
                  <a:pt x="100980" y="9876"/>
                </a:lnTo>
                <a:lnTo>
                  <a:pt x="102463" y="14717"/>
                </a:lnTo>
                <a:lnTo>
                  <a:pt x="102585" y="16066"/>
                </a:lnTo>
                <a:lnTo>
                  <a:pt x="102666" y="17919"/>
                </a:lnTo>
                <a:lnTo>
                  <a:pt x="102796" y="23185"/>
                </a:lnTo>
                <a:lnTo>
                  <a:pt x="102825" y="31748"/>
                </a:lnTo>
                <a:lnTo>
                  <a:pt x="101874" y="33136"/>
                </a:lnTo>
                <a:lnTo>
                  <a:pt x="100287" y="35014"/>
                </a:lnTo>
                <a:lnTo>
                  <a:pt x="98276" y="37218"/>
                </a:lnTo>
                <a:lnTo>
                  <a:pt x="96936" y="39640"/>
                </a:lnTo>
                <a:lnTo>
                  <a:pt x="96043" y="42207"/>
                </a:lnTo>
                <a:lnTo>
                  <a:pt x="95447" y="44871"/>
                </a:lnTo>
                <a:lnTo>
                  <a:pt x="94097" y="46647"/>
                </a:lnTo>
                <a:lnTo>
                  <a:pt x="92245" y="47831"/>
                </a:lnTo>
                <a:lnTo>
                  <a:pt x="90057" y="48620"/>
                </a:lnTo>
                <a:lnTo>
                  <a:pt x="87647" y="49146"/>
                </a:lnTo>
                <a:lnTo>
                  <a:pt x="85088" y="49497"/>
                </a:lnTo>
                <a:lnTo>
                  <a:pt x="82428" y="49731"/>
                </a:lnTo>
                <a:lnTo>
                  <a:pt x="79703" y="49887"/>
                </a:lnTo>
                <a:lnTo>
                  <a:pt x="70197" y="50158"/>
                </a:lnTo>
                <a:lnTo>
                  <a:pt x="59966" y="50199"/>
                </a:lnTo>
                <a:lnTo>
                  <a:pt x="64516" y="45648"/>
                </a:lnTo>
                <a:lnTo>
                  <a:pt x="66810" y="44307"/>
                </a:lnTo>
                <a:lnTo>
                  <a:pt x="69291" y="43413"/>
                </a:lnTo>
                <a:lnTo>
                  <a:pt x="71897" y="42818"/>
                </a:lnTo>
                <a:lnTo>
                  <a:pt x="75540" y="42420"/>
                </a:lnTo>
                <a:lnTo>
                  <a:pt x="79874" y="42156"/>
                </a:lnTo>
                <a:lnTo>
                  <a:pt x="91415" y="41731"/>
                </a:lnTo>
                <a:lnTo>
                  <a:pt x="97965" y="41657"/>
                </a:lnTo>
                <a:lnTo>
                  <a:pt x="118302" y="41627"/>
                </a:lnTo>
                <a:lnTo>
                  <a:pt x="121770" y="44166"/>
                </a:lnTo>
                <a:lnTo>
                  <a:pt x="127207" y="49007"/>
                </a:lnTo>
                <a:lnTo>
                  <a:pt x="127653" y="50357"/>
                </a:lnTo>
                <a:lnTo>
                  <a:pt x="127950" y="52209"/>
                </a:lnTo>
                <a:lnTo>
                  <a:pt x="128511" y="58387"/>
                </a:lnTo>
                <a:lnTo>
                  <a:pt x="127570" y="59467"/>
                </a:lnTo>
                <a:lnTo>
                  <a:pt x="121162" y="66118"/>
                </a:lnTo>
                <a:lnTo>
                  <a:pt x="119813" y="66527"/>
                </a:lnTo>
                <a:lnTo>
                  <a:pt x="117961" y="66799"/>
                </a:lnTo>
                <a:lnTo>
                  <a:pt x="115774" y="66980"/>
                </a:lnTo>
                <a:lnTo>
                  <a:pt x="113364" y="67101"/>
                </a:lnTo>
                <a:lnTo>
                  <a:pt x="108146" y="67236"/>
                </a:lnTo>
                <a:lnTo>
                  <a:pt x="99853" y="67312"/>
                </a:lnTo>
                <a:lnTo>
                  <a:pt x="97987" y="66370"/>
                </a:lnTo>
                <a:lnTo>
                  <a:pt x="96743" y="64789"/>
                </a:lnTo>
                <a:lnTo>
                  <a:pt x="95914" y="62783"/>
                </a:lnTo>
                <a:lnTo>
                  <a:pt x="94409" y="60494"/>
                </a:lnTo>
                <a:lnTo>
                  <a:pt x="92452" y="58015"/>
                </a:lnTo>
                <a:lnTo>
                  <a:pt x="90196" y="55409"/>
                </a:lnTo>
                <a:lnTo>
                  <a:pt x="87739" y="53672"/>
                </a:lnTo>
                <a:lnTo>
                  <a:pt x="85149" y="52514"/>
                </a:lnTo>
                <a:lnTo>
                  <a:pt x="82469" y="51743"/>
                </a:lnTo>
                <a:lnTo>
                  <a:pt x="80683" y="50276"/>
                </a:lnTo>
                <a:lnTo>
                  <a:pt x="79492" y="48345"/>
                </a:lnTo>
                <a:lnTo>
                  <a:pt x="78698" y="46105"/>
                </a:lnTo>
                <a:lnTo>
                  <a:pt x="78169" y="43660"/>
                </a:lnTo>
                <a:lnTo>
                  <a:pt x="77816" y="41077"/>
                </a:lnTo>
                <a:lnTo>
                  <a:pt x="77581" y="38402"/>
                </a:lnTo>
                <a:lnTo>
                  <a:pt x="77424" y="35667"/>
                </a:lnTo>
                <a:lnTo>
                  <a:pt x="77250" y="30087"/>
                </a:lnTo>
                <a:lnTo>
                  <a:pt x="77129" y="15894"/>
                </a:lnTo>
                <a:lnTo>
                  <a:pt x="77114" y="9027"/>
                </a:lnTo>
                <a:lnTo>
                  <a:pt x="78065" y="8463"/>
                </a:lnTo>
                <a:lnTo>
                  <a:pt x="81663" y="7837"/>
                </a:lnTo>
                <a:lnTo>
                  <a:pt x="83002" y="6718"/>
                </a:lnTo>
                <a:lnTo>
                  <a:pt x="83896" y="5019"/>
                </a:lnTo>
                <a:lnTo>
                  <a:pt x="84492" y="2934"/>
                </a:lnTo>
                <a:lnTo>
                  <a:pt x="85841" y="1543"/>
                </a:lnTo>
                <a:lnTo>
                  <a:pt x="87694" y="617"/>
                </a:lnTo>
                <a:lnTo>
                  <a:pt x="89881" y="0"/>
                </a:lnTo>
                <a:lnTo>
                  <a:pt x="92292" y="540"/>
                </a:lnTo>
                <a:lnTo>
                  <a:pt x="94851" y="1853"/>
                </a:lnTo>
                <a:lnTo>
                  <a:pt x="101253" y="6253"/>
                </a:lnTo>
                <a:lnTo>
                  <a:pt x="104668" y="6855"/>
                </a:lnTo>
                <a:lnTo>
                  <a:pt x="106912" y="7015"/>
                </a:lnTo>
                <a:lnTo>
                  <a:pt x="108408" y="8075"/>
                </a:lnTo>
                <a:lnTo>
                  <a:pt x="109406" y="9734"/>
                </a:lnTo>
                <a:lnTo>
                  <a:pt x="110071" y="11792"/>
                </a:lnTo>
                <a:lnTo>
                  <a:pt x="110514" y="14117"/>
                </a:lnTo>
                <a:lnTo>
                  <a:pt x="110810" y="16619"/>
                </a:lnTo>
                <a:lnTo>
                  <a:pt x="111007" y="19240"/>
                </a:lnTo>
                <a:lnTo>
                  <a:pt x="111138" y="21939"/>
                </a:lnTo>
                <a:lnTo>
                  <a:pt x="111284" y="27479"/>
                </a:lnTo>
                <a:lnTo>
                  <a:pt x="110370" y="30290"/>
                </a:lnTo>
                <a:lnTo>
                  <a:pt x="108808" y="33116"/>
                </a:lnTo>
                <a:lnTo>
                  <a:pt x="106815" y="35953"/>
                </a:lnTo>
                <a:lnTo>
                  <a:pt x="105486" y="38796"/>
                </a:lnTo>
                <a:lnTo>
                  <a:pt x="104600" y="41644"/>
                </a:lnTo>
                <a:lnTo>
                  <a:pt x="104009" y="44496"/>
                </a:lnTo>
                <a:lnTo>
                  <a:pt x="102663" y="48302"/>
                </a:lnTo>
                <a:lnTo>
                  <a:pt x="100813" y="52744"/>
                </a:lnTo>
                <a:lnTo>
                  <a:pt x="98627" y="57610"/>
                </a:lnTo>
                <a:lnTo>
                  <a:pt x="96218" y="61807"/>
                </a:lnTo>
                <a:lnTo>
                  <a:pt x="93658" y="65558"/>
                </a:lnTo>
                <a:lnTo>
                  <a:pt x="91000" y="69011"/>
                </a:lnTo>
                <a:lnTo>
                  <a:pt x="87323" y="71312"/>
                </a:lnTo>
                <a:lnTo>
                  <a:pt x="82966" y="72847"/>
                </a:lnTo>
                <a:lnTo>
                  <a:pt x="78157" y="73870"/>
                </a:lnTo>
                <a:lnTo>
                  <a:pt x="73998" y="75505"/>
                </a:lnTo>
                <a:lnTo>
                  <a:pt x="70273" y="77547"/>
                </a:lnTo>
                <a:lnTo>
                  <a:pt x="66838" y="79861"/>
                </a:lnTo>
                <a:lnTo>
                  <a:pt x="63594" y="81403"/>
                </a:lnTo>
                <a:lnTo>
                  <a:pt x="60480" y="82432"/>
                </a:lnTo>
                <a:lnTo>
                  <a:pt x="57451" y="83118"/>
                </a:lnTo>
                <a:lnTo>
                  <a:pt x="54479" y="83574"/>
                </a:lnTo>
                <a:lnTo>
                  <a:pt x="51545" y="83879"/>
                </a:lnTo>
                <a:lnTo>
                  <a:pt x="48637" y="84082"/>
                </a:lnTo>
                <a:lnTo>
                  <a:pt x="45746" y="84218"/>
                </a:lnTo>
                <a:lnTo>
                  <a:pt x="39993" y="84368"/>
                </a:lnTo>
                <a:lnTo>
                  <a:pt x="26849" y="84453"/>
                </a:lnTo>
                <a:lnTo>
                  <a:pt x="23600" y="83512"/>
                </a:lnTo>
                <a:lnTo>
                  <a:pt x="21434" y="81933"/>
                </a:lnTo>
                <a:lnTo>
                  <a:pt x="19991" y="79927"/>
                </a:lnTo>
                <a:lnTo>
                  <a:pt x="18076" y="78590"/>
                </a:lnTo>
                <a:lnTo>
                  <a:pt x="15846" y="77699"/>
                </a:lnTo>
                <a:lnTo>
                  <a:pt x="13408" y="77104"/>
                </a:lnTo>
                <a:lnTo>
                  <a:pt x="10829" y="76708"/>
                </a:lnTo>
                <a:lnTo>
                  <a:pt x="8159" y="76445"/>
                </a:lnTo>
                <a:lnTo>
                  <a:pt x="5425" y="76268"/>
                </a:lnTo>
                <a:lnTo>
                  <a:pt x="3602" y="75198"/>
                </a:lnTo>
                <a:lnTo>
                  <a:pt x="2388" y="73533"/>
                </a:lnTo>
                <a:lnTo>
                  <a:pt x="1578" y="71470"/>
                </a:lnTo>
                <a:lnTo>
                  <a:pt x="1038" y="69142"/>
                </a:lnTo>
                <a:lnTo>
                  <a:pt x="678" y="66637"/>
                </a:lnTo>
                <a:lnTo>
                  <a:pt x="438" y="64015"/>
                </a:lnTo>
                <a:lnTo>
                  <a:pt x="278" y="61315"/>
                </a:lnTo>
                <a:lnTo>
                  <a:pt x="100" y="55774"/>
                </a:lnTo>
                <a:lnTo>
                  <a:pt x="0" y="47300"/>
                </a:lnTo>
                <a:lnTo>
                  <a:pt x="938" y="44456"/>
                </a:lnTo>
                <a:lnTo>
                  <a:pt x="2517" y="41608"/>
                </a:lnTo>
                <a:lnTo>
                  <a:pt x="4522" y="38757"/>
                </a:lnTo>
                <a:lnTo>
                  <a:pt x="6810" y="35903"/>
                </a:lnTo>
                <a:lnTo>
                  <a:pt x="9289" y="33048"/>
                </a:lnTo>
                <a:lnTo>
                  <a:pt x="15559" y="26173"/>
                </a:lnTo>
                <a:lnTo>
                  <a:pt x="17979" y="24657"/>
                </a:lnTo>
                <a:lnTo>
                  <a:pt x="21497" y="22693"/>
                </a:lnTo>
                <a:lnTo>
                  <a:pt x="25748" y="20432"/>
                </a:lnTo>
                <a:lnTo>
                  <a:pt x="29534" y="18924"/>
                </a:lnTo>
                <a:lnTo>
                  <a:pt x="33010" y="17919"/>
                </a:lnTo>
                <a:lnTo>
                  <a:pt x="40883" y="16306"/>
                </a:lnTo>
                <a:lnTo>
                  <a:pt x="44499" y="16085"/>
                </a:lnTo>
                <a:lnTo>
                  <a:pt x="50031" y="15944"/>
                </a:lnTo>
                <a:lnTo>
                  <a:pt x="55541" y="15919"/>
                </a:lnTo>
                <a:lnTo>
                  <a:pt x="57016" y="16868"/>
                </a:lnTo>
                <a:lnTo>
                  <a:pt x="57999" y="18454"/>
                </a:lnTo>
                <a:lnTo>
                  <a:pt x="59577" y="23291"/>
                </a:lnTo>
                <a:lnTo>
                  <a:pt x="58754" y="24640"/>
                </a:lnTo>
                <a:lnTo>
                  <a:pt x="57253" y="26492"/>
                </a:lnTo>
                <a:lnTo>
                  <a:pt x="52550" y="31757"/>
                </a:lnTo>
                <a:lnTo>
                  <a:pt x="51212" y="32190"/>
                </a:lnTo>
                <a:lnTo>
                  <a:pt x="49368" y="32477"/>
                </a:lnTo>
                <a:lnTo>
                  <a:pt x="42896" y="33047"/>
                </a:lnTo>
                <a:lnTo>
                  <a:pt x="42820" y="330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3" name="SMARTPenAnnotation42"/>
          <p:cNvSpPr/>
          <p:nvPr/>
        </p:nvSpPr>
        <p:spPr>
          <a:xfrm>
            <a:off x="5034950" y="5349240"/>
            <a:ext cx="73385" cy="75813"/>
          </a:xfrm>
          <a:custGeom>
            <a:avLst/>
            <a:gdLst/>
            <a:ahLst/>
            <a:cxnLst/>
            <a:rect l="0" t="0" r="0" b="0"/>
            <a:pathLst>
              <a:path w="73385" h="75813">
                <a:moveTo>
                  <a:pt x="25682" y="8572"/>
                </a:moveTo>
                <a:lnTo>
                  <a:pt x="25682" y="353"/>
                </a:lnTo>
                <a:lnTo>
                  <a:pt x="26635" y="235"/>
                </a:lnTo>
                <a:lnTo>
                  <a:pt x="28222" y="157"/>
                </a:lnTo>
                <a:lnTo>
                  <a:pt x="33063" y="30"/>
                </a:lnTo>
                <a:lnTo>
                  <a:pt x="42824" y="0"/>
                </a:lnTo>
                <a:lnTo>
                  <a:pt x="42827" y="12770"/>
                </a:lnTo>
                <a:lnTo>
                  <a:pt x="41875" y="14228"/>
                </a:lnTo>
                <a:lnTo>
                  <a:pt x="40287" y="15200"/>
                </a:lnTo>
                <a:lnTo>
                  <a:pt x="38277" y="15849"/>
                </a:lnTo>
                <a:lnTo>
                  <a:pt x="35983" y="17233"/>
                </a:lnTo>
                <a:lnTo>
                  <a:pt x="33502" y="19109"/>
                </a:lnTo>
                <a:lnTo>
                  <a:pt x="30895" y="21312"/>
                </a:lnTo>
                <a:lnTo>
                  <a:pt x="29158" y="23732"/>
                </a:lnTo>
                <a:lnTo>
                  <a:pt x="27999" y="26299"/>
                </a:lnTo>
                <a:lnTo>
                  <a:pt x="27227" y="28963"/>
                </a:lnTo>
                <a:lnTo>
                  <a:pt x="25760" y="30738"/>
                </a:lnTo>
                <a:lnTo>
                  <a:pt x="23829" y="31922"/>
                </a:lnTo>
                <a:lnTo>
                  <a:pt x="18437" y="33822"/>
                </a:lnTo>
                <a:lnTo>
                  <a:pt x="17042" y="33978"/>
                </a:lnTo>
                <a:lnTo>
                  <a:pt x="15159" y="34082"/>
                </a:lnTo>
                <a:lnTo>
                  <a:pt x="8571" y="34289"/>
                </a:lnTo>
                <a:lnTo>
                  <a:pt x="3605" y="34289"/>
                </a:lnTo>
                <a:lnTo>
                  <a:pt x="5710" y="34289"/>
                </a:lnTo>
                <a:lnTo>
                  <a:pt x="6652" y="33337"/>
                </a:lnTo>
                <a:lnTo>
                  <a:pt x="7281" y="31750"/>
                </a:lnTo>
                <a:lnTo>
                  <a:pt x="8289" y="26908"/>
                </a:lnTo>
                <a:lnTo>
                  <a:pt x="8372" y="25559"/>
                </a:lnTo>
                <a:lnTo>
                  <a:pt x="8464" y="21519"/>
                </a:lnTo>
                <a:lnTo>
                  <a:pt x="9440" y="20061"/>
                </a:lnTo>
                <a:lnTo>
                  <a:pt x="11044" y="19089"/>
                </a:lnTo>
                <a:lnTo>
                  <a:pt x="13066" y="18441"/>
                </a:lnTo>
                <a:lnTo>
                  <a:pt x="15366" y="17056"/>
                </a:lnTo>
                <a:lnTo>
                  <a:pt x="17852" y="15181"/>
                </a:lnTo>
                <a:lnTo>
                  <a:pt x="20462" y="12978"/>
                </a:lnTo>
                <a:lnTo>
                  <a:pt x="23155" y="11509"/>
                </a:lnTo>
                <a:lnTo>
                  <a:pt x="25902" y="10530"/>
                </a:lnTo>
                <a:lnTo>
                  <a:pt x="28686" y="9877"/>
                </a:lnTo>
                <a:lnTo>
                  <a:pt x="31495" y="9442"/>
                </a:lnTo>
                <a:lnTo>
                  <a:pt x="34320" y="9152"/>
                </a:lnTo>
                <a:lnTo>
                  <a:pt x="37155" y="8959"/>
                </a:lnTo>
                <a:lnTo>
                  <a:pt x="39998" y="8830"/>
                </a:lnTo>
                <a:lnTo>
                  <a:pt x="45698" y="8687"/>
                </a:lnTo>
                <a:lnTo>
                  <a:pt x="62831" y="8582"/>
                </a:lnTo>
                <a:lnTo>
                  <a:pt x="64736" y="9532"/>
                </a:lnTo>
                <a:lnTo>
                  <a:pt x="66005" y="11116"/>
                </a:lnTo>
                <a:lnTo>
                  <a:pt x="66852" y="13126"/>
                </a:lnTo>
                <a:lnTo>
                  <a:pt x="67416" y="15418"/>
                </a:lnTo>
                <a:lnTo>
                  <a:pt x="67792" y="17899"/>
                </a:lnTo>
                <a:lnTo>
                  <a:pt x="68043" y="20505"/>
                </a:lnTo>
                <a:lnTo>
                  <a:pt x="69162" y="23195"/>
                </a:lnTo>
                <a:lnTo>
                  <a:pt x="70862" y="25940"/>
                </a:lnTo>
                <a:lnTo>
                  <a:pt x="72947" y="28723"/>
                </a:lnTo>
                <a:lnTo>
                  <a:pt x="73384" y="31531"/>
                </a:lnTo>
                <a:lnTo>
                  <a:pt x="72723" y="34356"/>
                </a:lnTo>
                <a:lnTo>
                  <a:pt x="71331" y="37192"/>
                </a:lnTo>
                <a:lnTo>
                  <a:pt x="70402" y="40034"/>
                </a:lnTo>
                <a:lnTo>
                  <a:pt x="69783" y="42882"/>
                </a:lnTo>
                <a:lnTo>
                  <a:pt x="69370" y="45733"/>
                </a:lnTo>
                <a:lnTo>
                  <a:pt x="69095" y="48585"/>
                </a:lnTo>
                <a:lnTo>
                  <a:pt x="68912" y="51440"/>
                </a:lnTo>
                <a:lnTo>
                  <a:pt x="68790" y="54296"/>
                </a:lnTo>
                <a:lnTo>
                  <a:pt x="67755" y="57152"/>
                </a:lnTo>
                <a:lnTo>
                  <a:pt x="66113" y="60009"/>
                </a:lnTo>
                <a:lnTo>
                  <a:pt x="64066" y="62866"/>
                </a:lnTo>
                <a:lnTo>
                  <a:pt x="61749" y="64771"/>
                </a:lnTo>
                <a:lnTo>
                  <a:pt x="59252" y="66040"/>
                </a:lnTo>
                <a:lnTo>
                  <a:pt x="56634" y="66887"/>
                </a:lnTo>
                <a:lnTo>
                  <a:pt x="54889" y="68403"/>
                </a:lnTo>
                <a:lnTo>
                  <a:pt x="53726" y="70367"/>
                </a:lnTo>
                <a:lnTo>
                  <a:pt x="52950" y="72629"/>
                </a:lnTo>
                <a:lnTo>
                  <a:pt x="51481" y="74137"/>
                </a:lnTo>
                <a:lnTo>
                  <a:pt x="49549" y="75142"/>
                </a:lnTo>
                <a:lnTo>
                  <a:pt x="47308" y="75812"/>
                </a:lnTo>
                <a:lnTo>
                  <a:pt x="43910" y="75306"/>
                </a:lnTo>
                <a:lnTo>
                  <a:pt x="39739" y="74016"/>
                </a:lnTo>
                <a:lnTo>
                  <a:pt x="35054" y="72204"/>
                </a:lnTo>
                <a:lnTo>
                  <a:pt x="30977" y="70996"/>
                </a:lnTo>
                <a:lnTo>
                  <a:pt x="27307" y="70191"/>
                </a:lnTo>
                <a:lnTo>
                  <a:pt x="23908" y="69654"/>
                </a:lnTo>
                <a:lnTo>
                  <a:pt x="20689" y="68343"/>
                </a:lnTo>
                <a:lnTo>
                  <a:pt x="17591" y="66517"/>
                </a:lnTo>
                <a:lnTo>
                  <a:pt x="14573" y="64347"/>
                </a:lnTo>
                <a:lnTo>
                  <a:pt x="12561" y="61948"/>
                </a:lnTo>
                <a:lnTo>
                  <a:pt x="11219" y="59396"/>
                </a:lnTo>
                <a:lnTo>
                  <a:pt x="10325" y="56742"/>
                </a:lnTo>
                <a:lnTo>
                  <a:pt x="8777" y="54020"/>
                </a:lnTo>
                <a:lnTo>
                  <a:pt x="6792" y="51254"/>
                </a:lnTo>
                <a:lnTo>
                  <a:pt x="4516" y="48456"/>
                </a:lnTo>
                <a:lnTo>
                  <a:pt x="2999" y="45640"/>
                </a:lnTo>
                <a:lnTo>
                  <a:pt x="1988" y="42809"/>
                </a:lnTo>
                <a:lnTo>
                  <a:pt x="1313" y="39969"/>
                </a:lnTo>
                <a:lnTo>
                  <a:pt x="864" y="37123"/>
                </a:lnTo>
                <a:lnTo>
                  <a:pt x="564" y="34274"/>
                </a:lnTo>
                <a:lnTo>
                  <a:pt x="364" y="31422"/>
                </a:lnTo>
                <a:lnTo>
                  <a:pt x="231" y="28568"/>
                </a:lnTo>
                <a:lnTo>
                  <a:pt x="83" y="22857"/>
                </a:lnTo>
                <a:lnTo>
                  <a:pt x="0" y="14286"/>
                </a:lnTo>
                <a:lnTo>
                  <a:pt x="940" y="12382"/>
                </a:lnTo>
                <a:lnTo>
                  <a:pt x="2520" y="11112"/>
                </a:lnTo>
                <a:lnTo>
                  <a:pt x="4526" y="10265"/>
                </a:lnTo>
                <a:lnTo>
                  <a:pt x="5863" y="8748"/>
                </a:lnTo>
                <a:lnTo>
                  <a:pt x="6754" y="6785"/>
                </a:lnTo>
                <a:lnTo>
                  <a:pt x="8185" y="1340"/>
                </a:lnTo>
                <a:lnTo>
                  <a:pt x="9255" y="893"/>
                </a:lnTo>
                <a:lnTo>
                  <a:pt x="10920" y="595"/>
                </a:lnTo>
                <a:lnTo>
                  <a:pt x="15887" y="117"/>
                </a:lnTo>
                <a:lnTo>
                  <a:pt x="17247" y="78"/>
                </a:lnTo>
                <a:lnTo>
                  <a:pt x="24383" y="10"/>
                </a:lnTo>
                <a:lnTo>
                  <a:pt x="24816" y="959"/>
                </a:lnTo>
                <a:lnTo>
                  <a:pt x="25105" y="2544"/>
                </a:lnTo>
                <a:lnTo>
                  <a:pt x="25297" y="4553"/>
                </a:lnTo>
                <a:lnTo>
                  <a:pt x="26378" y="5893"/>
                </a:lnTo>
                <a:lnTo>
                  <a:pt x="28051" y="6786"/>
                </a:lnTo>
                <a:lnTo>
                  <a:pt x="34254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4" name="SMARTPenAnnotation43"/>
          <p:cNvSpPr/>
          <p:nvPr/>
        </p:nvSpPr>
        <p:spPr>
          <a:xfrm>
            <a:off x="5429250" y="5743689"/>
            <a:ext cx="94180" cy="56164"/>
          </a:xfrm>
          <a:custGeom>
            <a:avLst/>
            <a:gdLst/>
            <a:ahLst/>
            <a:cxnLst/>
            <a:rect l="0" t="0" r="0" b="0"/>
            <a:pathLst>
              <a:path w="94180" h="56164">
                <a:moveTo>
                  <a:pt x="0" y="17031"/>
                </a:moveTo>
                <a:lnTo>
                  <a:pt x="4550" y="17031"/>
                </a:lnTo>
                <a:lnTo>
                  <a:pt x="5891" y="16078"/>
                </a:lnTo>
                <a:lnTo>
                  <a:pt x="6785" y="14491"/>
                </a:lnTo>
                <a:lnTo>
                  <a:pt x="8219" y="9650"/>
                </a:lnTo>
                <a:lnTo>
                  <a:pt x="9289" y="8300"/>
                </a:lnTo>
                <a:lnTo>
                  <a:pt x="10955" y="6448"/>
                </a:lnTo>
                <a:lnTo>
                  <a:pt x="13018" y="4260"/>
                </a:lnTo>
                <a:lnTo>
                  <a:pt x="15346" y="2802"/>
                </a:lnTo>
                <a:lnTo>
                  <a:pt x="17851" y="1830"/>
                </a:lnTo>
                <a:lnTo>
                  <a:pt x="20473" y="1182"/>
                </a:lnTo>
                <a:lnTo>
                  <a:pt x="23173" y="750"/>
                </a:lnTo>
                <a:lnTo>
                  <a:pt x="25926" y="462"/>
                </a:lnTo>
                <a:lnTo>
                  <a:pt x="28714" y="270"/>
                </a:lnTo>
                <a:lnTo>
                  <a:pt x="31525" y="142"/>
                </a:lnTo>
                <a:lnTo>
                  <a:pt x="37188" y="0"/>
                </a:lnTo>
                <a:lnTo>
                  <a:pt x="40032" y="914"/>
                </a:lnTo>
                <a:lnTo>
                  <a:pt x="42880" y="2476"/>
                </a:lnTo>
                <a:lnTo>
                  <a:pt x="45732" y="4470"/>
                </a:lnTo>
                <a:lnTo>
                  <a:pt x="48586" y="6752"/>
                </a:lnTo>
                <a:lnTo>
                  <a:pt x="51440" y="9226"/>
                </a:lnTo>
                <a:lnTo>
                  <a:pt x="54296" y="11827"/>
                </a:lnTo>
                <a:lnTo>
                  <a:pt x="60009" y="17258"/>
                </a:lnTo>
                <a:lnTo>
                  <a:pt x="66887" y="23955"/>
                </a:lnTo>
                <a:lnTo>
                  <a:pt x="68403" y="26409"/>
                </a:lnTo>
                <a:lnTo>
                  <a:pt x="70367" y="29951"/>
                </a:lnTo>
                <a:lnTo>
                  <a:pt x="76755" y="41999"/>
                </a:lnTo>
                <a:lnTo>
                  <a:pt x="76887" y="43201"/>
                </a:lnTo>
                <a:lnTo>
                  <a:pt x="76976" y="44955"/>
                </a:lnTo>
                <a:lnTo>
                  <a:pt x="77034" y="47077"/>
                </a:lnTo>
                <a:lnTo>
                  <a:pt x="76121" y="48491"/>
                </a:lnTo>
                <a:lnTo>
                  <a:pt x="74560" y="49435"/>
                </a:lnTo>
                <a:lnTo>
                  <a:pt x="69761" y="50948"/>
                </a:lnTo>
                <a:lnTo>
                  <a:pt x="68415" y="51073"/>
                </a:lnTo>
                <a:lnTo>
                  <a:pt x="66564" y="51155"/>
                </a:lnTo>
                <a:lnTo>
                  <a:pt x="61969" y="51247"/>
                </a:lnTo>
                <a:lnTo>
                  <a:pt x="56751" y="51288"/>
                </a:lnTo>
                <a:lnTo>
                  <a:pt x="54979" y="50346"/>
                </a:lnTo>
                <a:lnTo>
                  <a:pt x="53798" y="48766"/>
                </a:lnTo>
                <a:lnTo>
                  <a:pt x="51902" y="43937"/>
                </a:lnTo>
                <a:lnTo>
                  <a:pt x="50794" y="42588"/>
                </a:lnTo>
                <a:lnTo>
                  <a:pt x="49102" y="40736"/>
                </a:lnTo>
                <a:lnTo>
                  <a:pt x="44095" y="35472"/>
                </a:lnTo>
                <a:lnTo>
                  <a:pt x="43684" y="34087"/>
                </a:lnTo>
                <a:lnTo>
                  <a:pt x="43410" y="32212"/>
                </a:lnTo>
                <a:lnTo>
                  <a:pt x="43227" y="30008"/>
                </a:lnTo>
                <a:lnTo>
                  <a:pt x="43105" y="27588"/>
                </a:lnTo>
                <a:lnTo>
                  <a:pt x="42970" y="22357"/>
                </a:lnTo>
                <a:lnTo>
                  <a:pt x="43886" y="20582"/>
                </a:lnTo>
                <a:lnTo>
                  <a:pt x="45450" y="19398"/>
                </a:lnTo>
                <a:lnTo>
                  <a:pt x="50253" y="17498"/>
                </a:lnTo>
                <a:lnTo>
                  <a:pt x="51599" y="16390"/>
                </a:lnTo>
                <a:lnTo>
                  <a:pt x="53449" y="14699"/>
                </a:lnTo>
                <a:lnTo>
                  <a:pt x="55636" y="12618"/>
                </a:lnTo>
                <a:lnTo>
                  <a:pt x="58045" y="12184"/>
                </a:lnTo>
                <a:lnTo>
                  <a:pt x="60604" y="12847"/>
                </a:lnTo>
                <a:lnTo>
                  <a:pt x="63262" y="14242"/>
                </a:lnTo>
                <a:lnTo>
                  <a:pt x="65987" y="15172"/>
                </a:lnTo>
                <a:lnTo>
                  <a:pt x="68756" y="15791"/>
                </a:lnTo>
                <a:lnTo>
                  <a:pt x="71555" y="16204"/>
                </a:lnTo>
                <a:lnTo>
                  <a:pt x="74373" y="17432"/>
                </a:lnTo>
                <a:lnTo>
                  <a:pt x="77205" y="19204"/>
                </a:lnTo>
                <a:lnTo>
                  <a:pt x="84041" y="24339"/>
                </a:lnTo>
                <a:lnTo>
                  <a:pt x="85555" y="25713"/>
                </a:lnTo>
                <a:lnTo>
                  <a:pt x="89777" y="29779"/>
                </a:lnTo>
                <a:lnTo>
                  <a:pt x="91283" y="32197"/>
                </a:lnTo>
                <a:lnTo>
                  <a:pt x="92288" y="34762"/>
                </a:lnTo>
                <a:lnTo>
                  <a:pt x="92957" y="37424"/>
                </a:lnTo>
                <a:lnTo>
                  <a:pt x="93404" y="40151"/>
                </a:lnTo>
                <a:lnTo>
                  <a:pt x="93702" y="42922"/>
                </a:lnTo>
                <a:lnTo>
                  <a:pt x="94179" y="49662"/>
                </a:lnTo>
                <a:lnTo>
                  <a:pt x="93266" y="50215"/>
                </a:lnTo>
                <a:lnTo>
                  <a:pt x="91705" y="50584"/>
                </a:lnTo>
                <a:lnTo>
                  <a:pt x="89711" y="50829"/>
                </a:lnTo>
                <a:lnTo>
                  <a:pt x="88382" y="51946"/>
                </a:lnTo>
                <a:lnTo>
                  <a:pt x="87496" y="53642"/>
                </a:lnTo>
                <a:lnTo>
                  <a:pt x="86906" y="55726"/>
                </a:lnTo>
                <a:lnTo>
                  <a:pt x="85560" y="56163"/>
                </a:lnTo>
                <a:lnTo>
                  <a:pt x="83710" y="55501"/>
                </a:lnTo>
                <a:lnTo>
                  <a:pt x="81524" y="54108"/>
                </a:lnTo>
                <a:lnTo>
                  <a:pt x="79114" y="53179"/>
                </a:lnTo>
                <a:lnTo>
                  <a:pt x="76555" y="52559"/>
                </a:lnTo>
                <a:lnTo>
                  <a:pt x="73897" y="52147"/>
                </a:lnTo>
                <a:lnTo>
                  <a:pt x="71172" y="51871"/>
                </a:lnTo>
                <a:lnTo>
                  <a:pt x="68403" y="51688"/>
                </a:lnTo>
                <a:lnTo>
                  <a:pt x="65604" y="51565"/>
                </a:lnTo>
                <a:lnTo>
                  <a:pt x="62786" y="50531"/>
                </a:lnTo>
                <a:lnTo>
                  <a:pt x="59955" y="48889"/>
                </a:lnTo>
                <a:lnTo>
                  <a:pt x="57115" y="46842"/>
                </a:lnTo>
                <a:lnTo>
                  <a:pt x="54269" y="45478"/>
                </a:lnTo>
                <a:lnTo>
                  <a:pt x="51419" y="44568"/>
                </a:lnTo>
                <a:lnTo>
                  <a:pt x="48567" y="43961"/>
                </a:lnTo>
                <a:lnTo>
                  <a:pt x="46665" y="42605"/>
                </a:lnTo>
                <a:lnTo>
                  <a:pt x="45398" y="40747"/>
                </a:lnTo>
                <a:lnTo>
                  <a:pt x="44553" y="38556"/>
                </a:lnTo>
                <a:lnTo>
                  <a:pt x="43037" y="36144"/>
                </a:lnTo>
                <a:lnTo>
                  <a:pt x="41074" y="33583"/>
                </a:lnTo>
                <a:lnTo>
                  <a:pt x="38812" y="30923"/>
                </a:lnTo>
                <a:lnTo>
                  <a:pt x="37304" y="28197"/>
                </a:lnTo>
                <a:lnTo>
                  <a:pt x="36300" y="25427"/>
                </a:lnTo>
                <a:lnTo>
                  <a:pt x="34290" y="17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5" name="SMARTPenAnnotation44"/>
          <p:cNvSpPr/>
          <p:nvPr/>
        </p:nvSpPr>
        <p:spPr>
          <a:xfrm>
            <a:off x="2506027" y="2811780"/>
            <a:ext cx="3017521" cy="3008948"/>
          </a:xfrm>
          <a:custGeom>
            <a:avLst/>
            <a:gdLst/>
            <a:ahLst/>
            <a:cxnLst/>
            <a:rect l="0" t="0" r="0" b="0"/>
            <a:pathLst>
              <a:path w="3017521" h="3008948">
                <a:moveTo>
                  <a:pt x="3017520" y="3008947"/>
                </a:moveTo>
                <a:lnTo>
                  <a:pt x="3000480" y="3008947"/>
                </a:lnTo>
                <a:lnTo>
                  <a:pt x="3000384" y="3001566"/>
                </a:lnTo>
                <a:lnTo>
                  <a:pt x="2992995" y="2993099"/>
                </a:lnTo>
                <a:lnTo>
                  <a:pt x="2992333" y="2989839"/>
                </a:lnTo>
                <a:lnTo>
                  <a:pt x="2992156" y="2987636"/>
                </a:lnTo>
                <a:lnTo>
                  <a:pt x="2991086" y="2985214"/>
                </a:lnTo>
                <a:lnTo>
                  <a:pt x="2987357" y="2979984"/>
                </a:lnTo>
                <a:lnTo>
                  <a:pt x="2985029" y="2978209"/>
                </a:lnTo>
                <a:lnTo>
                  <a:pt x="2982524" y="2977025"/>
                </a:lnTo>
                <a:lnTo>
                  <a:pt x="2979902" y="2976236"/>
                </a:lnTo>
                <a:lnTo>
                  <a:pt x="2978154" y="2974757"/>
                </a:lnTo>
                <a:lnTo>
                  <a:pt x="2976989" y="2972818"/>
                </a:lnTo>
                <a:lnTo>
                  <a:pt x="2976212" y="2970574"/>
                </a:lnTo>
                <a:lnTo>
                  <a:pt x="2972808" y="2965540"/>
                </a:lnTo>
                <a:lnTo>
                  <a:pt x="2952678" y="2943203"/>
                </a:lnTo>
                <a:lnTo>
                  <a:pt x="2950601" y="2937500"/>
                </a:lnTo>
                <a:lnTo>
                  <a:pt x="2948143" y="2934646"/>
                </a:lnTo>
                <a:lnTo>
                  <a:pt x="2929773" y="2920364"/>
                </a:lnTo>
                <a:lnTo>
                  <a:pt x="2917673" y="2903996"/>
                </a:lnTo>
                <a:lnTo>
                  <a:pt x="2914760" y="2901832"/>
                </a:lnTo>
                <a:lnTo>
                  <a:pt x="2911866" y="2900390"/>
                </a:lnTo>
                <a:lnTo>
                  <a:pt x="2906110" y="2893707"/>
                </a:lnTo>
                <a:lnTo>
                  <a:pt x="2894654" y="2878445"/>
                </a:lnTo>
                <a:lnTo>
                  <a:pt x="2874645" y="2856602"/>
                </a:lnTo>
                <a:lnTo>
                  <a:pt x="2860358" y="2835838"/>
                </a:lnTo>
                <a:lnTo>
                  <a:pt x="2840355" y="2813755"/>
                </a:lnTo>
                <a:lnTo>
                  <a:pt x="2826068" y="2792978"/>
                </a:lnTo>
                <a:lnTo>
                  <a:pt x="2814637" y="2779632"/>
                </a:lnTo>
                <a:lnTo>
                  <a:pt x="2800350" y="2758710"/>
                </a:lnTo>
                <a:lnTo>
                  <a:pt x="2792095" y="2752316"/>
                </a:lnTo>
                <a:lnTo>
                  <a:pt x="2775824" y="2740450"/>
                </a:lnTo>
                <a:lnTo>
                  <a:pt x="2766413" y="2731802"/>
                </a:lnTo>
                <a:lnTo>
                  <a:pt x="2686050" y="2638249"/>
                </a:lnTo>
                <a:lnTo>
                  <a:pt x="2683193" y="2636085"/>
                </a:lnTo>
                <a:lnTo>
                  <a:pt x="2677477" y="2632728"/>
                </a:lnTo>
                <a:lnTo>
                  <a:pt x="2663190" y="2620079"/>
                </a:lnTo>
                <a:lnTo>
                  <a:pt x="2661285" y="2616352"/>
                </a:lnTo>
                <a:lnTo>
                  <a:pt x="2659168" y="2607130"/>
                </a:lnTo>
                <a:lnTo>
                  <a:pt x="2656699" y="2602957"/>
                </a:lnTo>
                <a:lnTo>
                  <a:pt x="2636127" y="2583411"/>
                </a:lnTo>
                <a:lnTo>
                  <a:pt x="2632100" y="2574676"/>
                </a:lnTo>
                <a:lnTo>
                  <a:pt x="2627782" y="2568922"/>
                </a:lnTo>
                <a:lnTo>
                  <a:pt x="2620148" y="2563191"/>
                </a:lnTo>
                <a:lnTo>
                  <a:pt x="2607680" y="2554609"/>
                </a:lnTo>
                <a:lnTo>
                  <a:pt x="2531745" y="2481262"/>
                </a:lnTo>
                <a:lnTo>
                  <a:pt x="2523172" y="2477628"/>
                </a:lnTo>
                <a:lnTo>
                  <a:pt x="2511743" y="2468350"/>
                </a:lnTo>
                <a:lnTo>
                  <a:pt x="2508885" y="2465669"/>
                </a:lnTo>
                <a:lnTo>
                  <a:pt x="2506027" y="2463882"/>
                </a:lnTo>
                <a:lnTo>
                  <a:pt x="2497455" y="2460414"/>
                </a:lnTo>
                <a:lnTo>
                  <a:pt x="2486025" y="2451192"/>
                </a:lnTo>
                <a:lnTo>
                  <a:pt x="2470785" y="2437376"/>
                </a:lnTo>
                <a:lnTo>
                  <a:pt x="2427991" y="2410460"/>
                </a:lnTo>
                <a:lnTo>
                  <a:pt x="2422052" y="2404792"/>
                </a:lnTo>
                <a:lnTo>
                  <a:pt x="2419563" y="2403295"/>
                </a:lnTo>
                <a:lnTo>
                  <a:pt x="2411511" y="2400235"/>
                </a:lnTo>
                <a:lnTo>
                  <a:pt x="2400256" y="2391150"/>
                </a:lnTo>
                <a:lnTo>
                  <a:pt x="2397414" y="2388485"/>
                </a:lnTo>
                <a:lnTo>
                  <a:pt x="2394566" y="2386708"/>
                </a:lnTo>
                <a:lnTo>
                  <a:pt x="2386007" y="2383255"/>
                </a:lnTo>
                <a:lnTo>
                  <a:pt x="2380295" y="2379072"/>
                </a:lnTo>
                <a:lnTo>
                  <a:pt x="2378391" y="2376623"/>
                </a:lnTo>
                <a:lnTo>
                  <a:pt x="2377122" y="2374037"/>
                </a:lnTo>
                <a:lnTo>
                  <a:pt x="2376275" y="2371362"/>
                </a:lnTo>
                <a:lnTo>
                  <a:pt x="2374758" y="2369577"/>
                </a:lnTo>
                <a:lnTo>
                  <a:pt x="2372794" y="2368388"/>
                </a:lnTo>
                <a:lnTo>
                  <a:pt x="2370533" y="2367596"/>
                </a:lnTo>
                <a:lnTo>
                  <a:pt x="2365481" y="2364174"/>
                </a:lnTo>
                <a:lnTo>
                  <a:pt x="2351653" y="2352433"/>
                </a:lnTo>
                <a:lnTo>
                  <a:pt x="2345976" y="2350451"/>
                </a:lnTo>
                <a:lnTo>
                  <a:pt x="2344081" y="2348969"/>
                </a:lnTo>
                <a:lnTo>
                  <a:pt x="2342819" y="2347030"/>
                </a:lnTo>
                <a:lnTo>
                  <a:pt x="2341977" y="2344783"/>
                </a:lnTo>
                <a:lnTo>
                  <a:pt x="2338501" y="2339748"/>
                </a:lnTo>
                <a:lnTo>
                  <a:pt x="2336240" y="2337072"/>
                </a:lnTo>
                <a:lnTo>
                  <a:pt x="2333781" y="2335288"/>
                </a:lnTo>
                <a:lnTo>
                  <a:pt x="2328509" y="2333305"/>
                </a:lnTo>
                <a:lnTo>
                  <a:pt x="2326722" y="2331824"/>
                </a:lnTo>
                <a:lnTo>
                  <a:pt x="2325530" y="2329885"/>
                </a:lnTo>
                <a:lnTo>
                  <a:pt x="2324736" y="2327638"/>
                </a:lnTo>
                <a:lnTo>
                  <a:pt x="2321314" y="2322603"/>
                </a:lnTo>
                <a:lnTo>
                  <a:pt x="2311356" y="2311610"/>
                </a:lnTo>
                <a:lnTo>
                  <a:pt x="2308619" y="2309741"/>
                </a:lnTo>
                <a:lnTo>
                  <a:pt x="2300216" y="2306157"/>
                </a:lnTo>
                <a:lnTo>
                  <a:pt x="2294541" y="2301944"/>
                </a:lnTo>
                <a:lnTo>
                  <a:pt x="2292647" y="2299486"/>
                </a:lnTo>
                <a:lnTo>
                  <a:pt x="2291384" y="2296896"/>
                </a:lnTo>
                <a:lnTo>
                  <a:pt x="2290541" y="2294216"/>
                </a:lnTo>
                <a:lnTo>
                  <a:pt x="2289027" y="2292430"/>
                </a:lnTo>
                <a:lnTo>
                  <a:pt x="2287066" y="2291239"/>
                </a:lnTo>
                <a:lnTo>
                  <a:pt x="2284806" y="2290445"/>
                </a:lnTo>
                <a:lnTo>
                  <a:pt x="2279754" y="2287023"/>
                </a:lnTo>
                <a:lnTo>
                  <a:pt x="2277074" y="2284777"/>
                </a:lnTo>
                <a:lnTo>
                  <a:pt x="2275286" y="2282327"/>
                </a:lnTo>
                <a:lnTo>
                  <a:pt x="2273301" y="2277065"/>
                </a:lnTo>
                <a:lnTo>
                  <a:pt x="2271819" y="2275280"/>
                </a:lnTo>
                <a:lnTo>
                  <a:pt x="2269879" y="2274091"/>
                </a:lnTo>
                <a:lnTo>
                  <a:pt x="2267632" y="2273298"/>
                </a:lnTo>
                <a:lnTo>
                  <a:pt x="2262597" y="2269877"/>
                </a:lnTo>
                <a:lnTo>
                  <a:pt x="2248781" y="2258136"/>
                </a:lnTo>
                <a:lnTo>
                  <a:pt x="2243106" y="2256153"/>
                </a:lnTo>
                <a:lnTo>
                  <a:pt x="2241212" y="2254672"/>
                </a:lnTo>
                <a:lnTo>
                  <a:pt x="2239949" y="2252732"/>
                </a:lnTo>
                <a:lnTo>
                  <a:pt x="2239106" y="2250486"/>
                </a:lnTo>
                <a:lnTo>
                  <a:pt x="2237593" y="2248989"/>
                </a:lnTo>
                <a:lnTo>
                  <a:pt x="2235631" y="2247991"/>
                </a:lnTo>
                <a:lnTo>
                  <a:pt x="2233371" y="2247325"/>
                </a:lnTo>
                <a:lnTo>
                  <a:pt x="2228320" y="2244046"/>
                </a:lnTo>
                <a:lnTo>
                  <a:pt x="2225639" y="2241838"/>
                </a:lnTo>
                <a:lnTo>
                  <a:pt x="2223852" y="2239414"/>
                </a:lnTo>
                <a:lnTo>
                  <a:pt x="2221866" y="2234180"/>
                </a:lnTo>
                <a:lnTo>
                  <a:pt x="2220384" y="2232403"/>
                </a:lnTo>
                <a:lnTo>
                  <a:pt x="2218443" y="2231219"/>
                </a:lnTo>
                <a:lnTo>
                  <a:pt x="2216197" y="2230429"/>
                </a:lnTo>
                <a:lnTo>
                  <a:pt x="2211162" y="2227012"/>
                </a:lnTo>
                <a:lnTo>
                  <a:pt x="2208486" y="2224767"/>
                </a:lnTo>
                <a:lnTo>
                  <a:pt x="2206701" y="2222318"/>
                </a:lnTo>
                <a:lnTo>
                  <a:pt x="2204718" y="2217057"/>
                </a:lnTo>
                <a:lnTo>
                  <a:pt x="2203237" y="2215272"/>
                </a:lnTo>
                <a:lnTo>
                  <a:pt x="2201298" y="2214083"/>
                </a:lnTo>
                <a:lnTo>
                  <a:pt x="2199051" y="2213290"/>
                </a:lnTo>
                <a:lnTo>
                  <a:pt x="2197554" y="2211809"/>
                </a:lnTo>
                <a:lnTo>
                  <a:pt x="2196556" y="2209870"/>
                </a:lnTo>
                <a:lnTo>
                  <a:pt x="2195891" y="2207624"/>
                </a:lnTo>
                <a:lnTo>
                  <a:pt x="2192612" y="2202589"/>
                </a:lnTo>
                <a:lnTo>
                  <a:pt x="2190404" y="2199912"/>
                </a:lnTo>
                <a:lnTo>
                  <a:pt x="2187979" y="2198128"/>
                </a:lnTo>
                <a:lnTo>
                  <a:pt x="2180016" y="2194664"/>
                </a:lnTo>
                <a:lnTo>
                  <a:pt x="2168996" y="2185922"/>
                </a:lnTo>
                <a:lnTo>
                  <a:pt x="2164783" y="2181831"/>
                </a:lnTo>
                <a:lnTo>
                  <a:pt x="2162327" y="2180359"/>
                </a:lnTo>
                <a:lnTo>
                  <a:pt x="2157056" y="2178723"/>
                </a:lnTo>
                <a:lnTo>
                  <a:pt x="2155270" y="2177334"/>
                </a:lnTo>
                <a:lnTo>
                  <a:pt x="2154079" y="2175456"/>
                </a:lnTo>
                <a:lnTo>
                  <a:pt x="2152756" y="2170829"/>
                </a:lnTo>
                <a:lnTo>
                  <a:pt x="2152168" y="2165597"/>
                </a:lnTo>
                <a:lnTo>
                  <a:pt x="2151059" y="2163822"/>
                </a:lnTo>
                <a:lnTo>
                  <a:pt x="2149367" y="2162638"/>
                </a:lnTo>
                <a:lnTo>
                  <a:pt x="2147286" y="2161849"/>
                </a:lnTo>
                <a:lnTo>
                  <a:pt x="2139807" y="2156186"/>
                </a:lnTo>
                <a:lnTo>
                  <a:pt x="2131558" y="2148477"/>
                </a:lnTo>
                <a:lnTo>
                  <a:pt x="2129699" y="2145740"/>
                </a:lnTo>
                <a:lnTo>
                  <a:pt x="2127633" y="2140159"/>
                </a:lnTo>
                <a:lnTo>
                  <a:pt x="2126130" y="2138291"/>
                </a:lnTo>
                <a:lnTo>
                  <a:pt x="2124175" y="2137044"/>
                </a:lnTo>
                <a:lnTo>
                  <a:pt x="2121919" y="2136214"/>
                </a:lnTo>
                <a:lnTo>
                  <a:pt x="2120415" y="2134707"/>
                </a:lnTo>
                <a:lnTo>
                  <a:pt x="2119413" y="2132751"/>
                </a:lnTo>
                <a:lnTo>
                  <a:pt x="2118744" y="2130494"/>
                </a:lnTo>
                <a:lnTo>
                  <a:pt x="2115462" y="2125446"/>
                </a:lnTo>
                <a:lnTo>
                  <a:pt x="2086110" y="2093731"/>
                </a:lnTo>
                <a:lnTo>
                  <a:pt x="2083052" y="2085733"/>
                </a:lnTo>
                <a:lnTo>
                  <a:pt x="2078961" y="2080153"/>
                </a:lnTo>
                <a:lnTo>
                  <a:pt x="2076536" y="2078283"/>
                </a:lnTo>
                <a:lnTo>
                  <a:pt x="2073968" y="2077037"/>
                </a:lnTo>
                <a:lnTo>
                  <a:pt x="2071302" y="2076206"/>
                </a:lnTo>
                <a:lnTo>
                  <a:pt x="2068574" y="2073747"/>
                </a:lnTo>
                <a:lnTo>
                  <a:pt x="2060181" y="2063090"/>
                </a:lnTo>
                <a:lnTo>
                  <a:pt x="2057349" y="2061193"/>
                </a:lnTo>
                <a:lnTo>
                  <a:pt x="2054508" y="2059929"/>
                </a:lnTo>
                <a:lnTo>
                  <a:pt x="2052615" y="2058133"/>
                </a:lnTo>
                <a:lnTo>
                  <a:pt x="2051352" y="2055984"/>
                </a:lnTo>
                <a:lnTo>
                  <a:pt x="2050511" y="2053598"/>
                </a:lnTo>
                <a:lnTo>
                  <a:pt x="2047035" y="2048407"/>
                </a:lnTo>
                <a:lnTo>
                  <a:pt x="2044775" y="2045690"/>
                </a:lnTo>
                <a:lnTo>
                  <a:pt x="2042316" y="2043879"/>
                </a:lnTo>
                <a:lnTo>
                  <a:pt x="2034304" y="2040376"/>
                </a:lnTo>
                <a:lnTo>
                  <a:pt x="2016222" y="2024696"/>
                </a:lnTo>
                <a:lnTo>
                  <a:pt x="2002754" y="2011317"/>
                </a:lnTo>
                <a:lnTo>
                  <a:pt x="2000015" y="2009533"/>
                </a:lnTo>
                <a:lnTo>
                  <a:pt x="1994430" y="2007551"/>
                </a:lnTo>
                <a:lnTo>
                  <a:pt x="1992560" y="2006069"/>
                </a:lnTo>
                <a:lnTo>
                  <a:pt x="1991313" y="2004130"/>
                </a:lnTo>
                <a:lnTo>
                  <a:pt x="1990482" y="2001883"/>
                </a:lnTo>
                <a:lnTo>
                  <a:pt x="1987019" y="1996848"/>
                </a:lnTo>
                <a:lnTo>
                  <a:pt x="1984762" y="1994172"/>
                </a:lnTo>
                <a:lnTo>
                  <a:pt x="1982304" y="1992388"/>
                </a:lnTo>
                <a:lnTo>
                  <a:pt x="1977035" y="1990405"/>
                </a:lnTo>
                <a:lnTo>
                  <a:pt x="1975248" y="1988924"/>
                </a:lnTo>
                <a:lnTo>
                  <a:pt x="1974057" y="1986985"/>
                </a:lnTo>
                <a:lnTo>
                  <a:pt x="1973263" y="1984738"/>
                </a:lnTo>
                <a:lnTo>
                  <a:pt x="1969841" y="1979703"/>
                </a:lnTo>
                <a:lnTo>
                  <a:pt x="1959882" y="1968710"/>
                </a:lnTo>
                <a:lnTo>
                  <a:pt x="1957146" y="1966841"/>
                </a:lnTo>
                <a:lnTo>
                  <a:pt x="1951566" y="1964764"/>
                </a:lnTo>
                <a:lnTo>
                  <a:pt x="1949696" y="1963257"/>
                </a:lnTo>
                <a:lnTo>
                  <a:pt x="1948450" y="1961301"/>
                </a:lnTo>
                <a:lnTo>
                  <a:pt x="1947619" y="1959044"/>
                </a:lnTo>
                <a:lnTo>
                  <a:pt x="1944156" y="1953996"/>
                </a:lnTo>
                <a:lnTo>
                  <a:pt x="1941899" y="1951316"/>
                </a:lnTo>
                <a:lnTo>
                  <a:pt x="1939442" y="1949530"/>
                </a:lnTo>
                <a:lnTo>
                  <a:pt x="1934172" y="1947545"/>
                </a:lnTo>
                <a:lnTo>
                  <a:pt x="1932386" y="1946063"/>
                </a:lnTo>
                <a:lnTo>
                  <a:pt x="1931195" y="1944123"/>
                </a:lnTo>
                <a:lnTo>
                  <a:pt x="1930401" y="1941877"/>
                </a:lnTo>
                <a:lnTo>
                  <a:pt x="1926979" y="1936841"/>
                </a:lnTo>
                <a:lnTo>
                  <a:pt x="1924732" y="1934165"/>
                </a:lnTo>
                <a:lnTo>
                  <a:pt x="1922282" y="1932380"/>
                </a:lnTo>
                <a:lnTo>
                  <a:pt x="1914284" y="1928917"/>
                </a:lnTo>
                <a:lnTo>
                  <a:pt x="1908703" y="1924731"/>
                </a:lnTo>
                <a:lnTo>
                  <a:pt x="1906833" y="1922281"/>
                </a:lnTo>
                <a:lnTo>
                  <a:pt x="1905588" y="1919696"/>
                </a:lnTo>
                <a:lnTo>
                  <a:pt x="1904757" y="1917020"/>
                </a:lnTo>
                <a:lnTo>
                  <a:pt x="1903250" y="1915236"/>
                </a:lnTo>
                <a:lnTo>
                  <a:pt x="1901293" y="1914046"/>
                </a:lnTo>
                <a:lnTo>
                  <a:pt x="1899037" y="1913253"/>
                </a:lnTo>
                <a:lnTo>
                  <a:pt x="1893989" y="1909832"/>
                </a:lnTo>
                <a:lnTo>
                  <a:pt x="1891310" y="1907586"/>
                </a:lnTo>
                <a:lnTo>
                  <a:pt x="1889523" y="1905136"/>
                </a:lnTo>
                <a:lnTo>
                  <a:pt x="1886421" y="1896108"/>
                </a:lnTo>
                <a:lnTo>
                  <a:pt x="1865811" y="1874413"/>
                </a:lnTo>
                <a:lnTo>
                  <a:pt x="1862999" y="1872543"/>
                </a:lnTo>
                <a:lnTo>
                  <a:pt x="1857335" y="1870466"/>
                </a:lnTo>
                <a:lnTo>
                  <a:pt x="1855443" y="1868960"/>
                </a:lnTo>
                <a:lnTo>
                  <a:pt x="1854182" y="1867003"/>
                </a:lnTo>
                <a:lnTo>
                  <a:pt x="1853342" y="1864746"/>
                </a:lnTo>
                <a:lnTo>
                  <a:pt x="1849867" y="1859698"/>
                </a:lnTo>
                <a:lnTo>
                  <a:pt x="1847608" y="1857019"/>
                </a:lnTo>
                <a:lnTo>
                  <a:pt x="1846101" y="1854280"/>
                </a:lnTo>
                <a:lnTo>
                  <a:pt x="1844426" y="1848697"/>
                </a:lnTo>
                <a:lnTo>
                  <a:pt x="1843028" y="1846827"/>
                </a:lnTo>
                <a:lnTo>
                  <a:pt x="1841143" y="1845580"/>
                </a:lnTo>
                <a:lnTo>
                  <a:pt x="1838934" y="1844749"/>
                </a:lnTo>
                <a:lnTo>
                  <a:pt x="1831274" y="1839029"/>
                </a:lnTo>
                <a:lnTo>
                  <a:pt x="1829496" y="1836571"/>
                </a:lnTo>
                <a:lnTo>
                  <a:pt x="1827522" y="1831302"/>
                </a:lnTo>
                <a:lnTo>
                  <a:pt x="1826043" y="1829515"/>
                </a:lnTo>
                <a:lnTo>
                  <a:pt x="1824104" y="1828324"/>
                </a:lnTo>
                <a:lnTo>
                  <a:pt x="1821860" y="1827530"/>
                </a:lnTo>
                <a:lnTo>
                  <a:pt x="1820363" y="1826048"/>
                </a:lnTo>
                <a:lnTo>
                  <a:pt x="1819365" y="1824108"/>
                </a:lnTo>
                <a:lnTo>
                  <a:pt x="1818700" y="1821862"/>
                </a:lnTo>
                <a:lnTo>
                  <a:pt x="1815422" y="1816826"/>
                </a:lnTo>
                <a:lnTo>
                  <a:pt x="1813214" y="1814150"/>
                </a:lnTo>
                <a:lnTo>
                  <a:pt x="1810789" y="1812366"/>
                </a:lnTo>
                <a:lnTo>
                  <a:pt x="1802826" y="1808902"/>
                </a:lnTo>
                <a:lnTo>
                  <a:pt x="1797254" y="1804716"/>
                </a:lnTo>
                <a:lnTo>
                  <a:pt x="1795386" y="1802266"/>
                </a:lnTo>
                <a:lnTo>
                  <a:pt x="1794142" y="1799681"/>
                </a:lnTo>
                <a:lnTo>
                  <a:pt x="1793312" y="1797005"/>
                </a:lnTo>
                <a:lnTo>
                  <a:pt x="1789850" y="1791491"/>
                </a:lnTo>
                <a:lnTo>
                  <a:pt x="1784417" y="1784741"/>
                </a:lnTo>
                <a:lnTo>
                  <a:pt x="1783674" y="1781278"/>
                </a:lnTo>
                <a:lnTo>
                  <a:pt x="1783476" y="1779021"/>
                </a:lnTo>
                <a:lnTo>
                  <a:pt x="1782392" y="1776564"/>
                </a:lnTo>
                <a:lnTo>
                  <a:pt x="1776314" y="1768555"/>
                </a:lnTo>
                <a:lnTo>
                  <a:pt x="1761845" y="1753304"/>
                </a:lnTo>
                <a:lnTo>
                  <a:pt x="1759398" y="1751799"/>
                </a:lnTo>
                <a:lnTo>
                  <a:pt x="1754140" y="1750127"/>
                </a:lnTo>
                <a:lnTo>
                  <a:pt x="1752356" y="1748729"/>
                </a:lnTo>
                <a:lnTo>
                  <a:pt x="1751168" y="1746844"/>
                </a:lnTo>
                <a:lnTo>
                  <a:pt x="1749847" y="1742210"/>
                </a:lnTo>
                <a:lnTo>
                  <a:pt x="1749260" y="1736976"/>
                </a:lnTo>
                <a:lnTo>
                  <a:pt x="1748150" y="1734246"/>
                </a:lnTo>
                <a:lnTo>
                  <a:pt x="1741450" y="1724732"/>
                </a:lnTo>
                <a:lnTo>
                  <a:pt x="1728394" y="1711286"/>
                </a:lnTo>
                <a:lnTo>
                  <a:pt x="1726620" y="1708547"/>
                </a:lnTo>
                <a:lnTo>
                  <a:pt x="1724649" y="1702964"/>
                </a:lnTo>
                <a:lnTo>
                  <a:pt x="1723171" y="1701094"/>
                </a:lnTo>
                <a:lnTo>
                  <a:pt x="1721233" y="1699848"/>
                </a:lnTo>
                <a:lnTo>
                  <a:pt x="1718989" y="1699017"/>
                </a:lnTo>
                <a:lnTo>
                  <a:pt x="1713955" y="1695554"/>
                </a:lnTo>
                <a:lnTo>
                  <a:pt x="1694135" y="1676968"/>
                </a:lnTo>
                <a:lnTo>
                  <a:pt x="1692351" y="1674239"/>
                </a:lnTo>
                <a:lnTo>
                  <a:pt x="1690368" y="1668666"/>
                </a:lnTo>
                <a:lnTo>
                  <a:pt x="1688887" y="1666799"/>
                </a:lnTo>
                <a:lnTo>
                  <a:pt x="1686948" y="1665554"/>
                </a:lnTo>
                <a:lnTo>
                  <a:pt x="1684701" y="1664724"/>
                </a:lnTo>
                <a:lnTo>
                  <a:pt x="1683204" y="1663218"/>
                </a:lnTo>
                <a:lnTo>
                  <a:pt x="1682206" y="1661262"/>
                </a:lnTo>
                <a:lnTo>
                  <a:pt x="1681541" y="1659006"/>
                </a:lnTo>
                <a:lnTo>
                  <a:pt x="1678262" y="1653959"/>
                </a:lnTo>
                <a:lnTo>
                  <a:pt x="1651272" y="1625561"/>
                </a:lnTo>
                <a:lnTo>
                  <a:pt x="1648536" y="1623775"/>
                </a:lnTo>
                <a:lnTo>
                  <a:pt x="1642955" y="1621790"/>
                </a:lnTo>
                <a:lnTo>
                  <a:pt x="1641086" y="1620308"/>
                </a:lnTo>
                <a:lnTo>
                  <a:pt x="1639840" y="1618368"/>
                </a:lnTo>
                <a:lnTo>
                  <a:pt x="1639009" y="1616122"/>
                </a:lnTo>
                <a:lnTo>
                  <a:pt x="1635546" y="1611086"/>
                </a:lnTo>
                <a:lnTo>
                  <a:pt x="1633289" y="1608410"/>
                </a:lnTo>
                <a:lnTo>
                  <a:pt x="1630832" y="1606625"/>
                </a:lnTo>
                <a:lnTo>
                  <a:pt x="1625562" y="1604643"/>
                </a:lnTo>
                <a:lnTo>
                  <a:pt x="1623775" y="1603162"/>
                </a:lnTo>
                <a:lnTo>
                  <a:pt x="1622585" y="1601222"/>
                </a:lnTo>
                <a:lnTo>
                  <a:pt x="1621790" y="1598976"/>
                </a:lnTo>
                <a:lnTo>
                  <a:pt x="1618368" y="1593941"/>
                </a:lnTo>
                <a:lnTo>
                  <a:pt x="1616122" y="1591265"/>
                </a:lnTo>
                <a:lnTo>
                  <a:pt x="1613672" y="1589480"/>
                </a:lnTo>
                <a:lnTo>
                  <a:pt x="1605673" y="1586017"/>
                </a:lnTo>
                <a:lnTo>
                  <a:pt x="1600093" y="1581831"/>
                </a:lnTo>
                <a:lnTo>
                  <a:pt x="1598224" y="1579381"/>
                </a:lnTo>
                <a:lnTo>
                  <a:pt x="1596977" y="1576796"/>
                </a:lnTo>
                <a:lnTo>
                  <a:pt x="1596147" y="1574120"/>
                </a:lnTo>
                <a:lnTo>
                  <a:pt x="1592684" y="1568606"/>
                </a:lnTo>
                <a:lnTo>
                  <a:pt x="1580913" y="1554458"/>
                </a:lnTo>
                <a:lnTo>
                  <a:pt x="1577446" y="1545901"/>
                </a:lnTo>
                <a:lnTo>
                  <a:pt x="1568224" y="1534476"/>
                </a:lnTo>
                <a:lnTo>
                  <a:pt x="1565548" y="1531619"/>
                </a:lnTo>
                <a:lnTo>
                  <a:pt x="1562811" y="1529714"/>
                </a:lnTo>
                <a:lnTo>
                  <a:pt x="1557230" y="1527598"/>
                </a:lnTo>
                <a:lnTo>
                  <a:pt x="1555361" y="1526081"/>
                </a:lnTo>
                <a:lnTo>
                  <a:pt x="1554115" y="1524117"/>
                </a:lnTo>
                <a:lnTo>
                  <a:pt x="1553284" y="1521856"/>
                </a:lnTo>
                <a:lnTo>
                  <a:pt x="1549821" y="1516803"/>
                </a:lnTo>
                <a:lnTo>
                  <a:pt x="1539837" y="1505797"/>
                </a:lnTo>
                <a:lnTo>
                  <a:pt x="1537098" y="1503927"/>
                </a:lnTo>
                <a:lnTo>
                  <a:pt x="1528692" y="1500343"/>
                </a:lnTo>
                <a:lnTo>
                  <a:pt x="1523016" y="1496129"/>
                </a:lnTo>
                <a:lnTo>
                  <a:pt x="1521122" y="1493672"/>
                </a:lnTo>
                <a:lnTo>
                  <a:pt x="1519859" y="1491081"/>
                </a:lnTo>
                <a:lnTo>
                  <a:pt x="1519016" y="1488402"/>
                </a:lnTo>
                <a:lnTo>
                  <a:pt x="1515541" y="1482884"/>
                </a:lnTo>
                <a:lnTo>
                  <a:pt x="1503133" y="1467954"/>
                </a:lnTo>
                <a:lnTo>
                  <a:pt x="1500108" y="1459945"/>
                </a:lnTo>
                <a:lnTo>
                  <a:pt x="1496025" y="1454361"/>
                </a:lnTo>
                <a:lnTo>
                  <a:pt x="1493602" y="1452492"/>
                </a:lnTo>
                <a:lnTo>
                  <a:pt x="1491035" y="1451245"/>
                </a:lnTo>
                <a:lnTo>
                  <a:pt x="1488371" y="1450414"/>
                </a:lnTo>
                <a:lnTo>
                  <a:pt x="1482871" y="1446951"/>
                </a:lnTo>
                <a:lnTo>
                  <a:pt x="1480071" y="1444694"/>
                </a:lnTo>
                <a:lnTo>
                  <a:pt x="1478204" y="1442237"/>
                </a:lnTo>
                <a:lnTo>
                  <a:pt x="1476959" y="1439646"/>
                </a:lnTo>
                <a:lnTo>
                  <a:pt x="1476130" y="1436966"/>
                </a:lnTo>
                <a:lnTo>
                  <a:pt x="1472668" y="1431449"/>
                </a:lnTo>
                <a:lnTo>
                  <a:pt x="1470411" y="1428644"/>
                </a:lnTo>
                <a:lnTo>
                  <a:pt x="1467954" y="1426774"/>
                </a:lnTo>
                <a:lnTo>
                  <a:pt x="1465364" y="1425528"/>
                </a:lnTo>
                <a:lnTo>
                  <a:pt x="1462684" y="1424697"/>
                </a:lnTo>
                <a:lnTo>
                  <a:pt x="1460897" y="1423190"/>
                </a:lnTo>
                <a:lnTo>
                  <a:pt x="1459707" y="1421233"/>
                </a:lnTo>
                <a:lnTo>
                  <a:pt x="1458913" y="1418976"/>
                </a:lnTo>
                <a:lnTo>
                  <a:pt x="1455490" y="1413928"/>
                </a:lnTo>
                <a:lnTo>
                  <a:pt x="1453245" y="1411249"/>
                </a:lnTo>
                <a:lnTo>
                  <a:pt x="1451747" y="1408510"/>
                </a:lnTo>
                <a:lnTo>
                  <a:pt x="1450083" y="1402927"/>
                </a:lnTo>
                <a:lnTo>
                  <a:pt x="1448688" y="1401057"/>
                </a:lnTo>
                <a:lnTo>
                  <a:pt x="1446804" y="1399810"/>
                </a:lnTo>
                <a:lnTo>
                  <a:pt x="1444596" y="1398980"/>
                </a:lnTo>
                <a:lnTo>
                  <a:pt x="1436938" y="1393259"/>
                </a:lnTo>
                <a:lnTo>
                  <a:pt x="1428636" y="1385532"/>
                </a:lnTo>
                <a:lnTo>
                  <a:pt x="1426768" y="1382793"/>
                </a:lnTo>
                <a:lnTo>
                  <a:pt x="1423189" y="1374387"/>
                </a:lnTo>
                <a:lnTo>
                  <a:pt x="1417471" y="1365864"/>
                </a:lnTo>
                <a:lnTo>
                  <a:pt x="1414402" y="1357306"/>
                </a:lnTo>
                <a:lnTo>
                  <a:pt x="1407199" y="1347575"/>
                </a:lnTo>
                <a:lnTo>
                  <a:pt x="1394074" y="1334099"/>
                </a:lnTo>
                <a:lnTo>
                  <a:pt x="1391345" y="1332312"/>
                </a:lnTo>
                <a:lnTo>
                  <a:pt x="1385773" y="1330326"/>
                </a:lnTo>
                <a:lnTo>
                  <a:pt x="1383906" y="1328844"/>
                </a:lnTo>
                <a:lnTo>
                  <a:pt x="1382661" y="1326903"/>
                </a:lnTo>
                <a:lnTo>
                  <a:pt x="1381832" y="1324657"/>
                </a:lnTo>
                <a:lnTo>
                  <a:pt x="1378370" y="1319621"/>
                </a:lnTo>
                <a:lnTo>
                  <a:pt x="1376113" y="1316945"/>
                </a:lnTo>
                <a:lnTo>
                  <a:pt x="1373657" y="1315161"/>
                </a:lnTo>
                <a:lnTo>
                  <a:pt x="1368386" y="1313178"/>
                </a:lnTo>
                <a:lnTo>
                  <a:pt x="1366600" y="1311697"/>
                </a:lnTo>
                <a:lnTo>
                  <a:pt x="1365409" y="1309757"/>
                </a:lnTo>
                <a:lnTo>
                  <a:pt x="1364615" y="1307511"/>
                </a:lnTo>
                <a:lnTo>
                  <a:pt x="1363134" y="1306014"/>
                </a:lnTo>
                <a:lnTo>
                  <a:pt x="1361193" y="1305016"/>
                </a:lnTo>
                <a:lnTo>
                  <a:pt x="1358947" y="1304350"/>
                </a:lnTo>
                <a:lnTo>
                  <a:pt x="1353911" y="1301071"/>
                </a:lnTo>
                <a:lnTo>
                  <a:pt x="1351235" y="1298863"/>
                </a:lnTo>
                <a:lnTo>
                  <a:pt x="1349451" y="1296439"/>
                </a:lnTo>
                <a:lnTo>
                  <a:pt x="1347468" y="1291205"/>
                </a:lnTo>
                <a:lnTo>
                  <a:pt x="1345987" y="1289428"/>
                </a:lnTo>
                <a:lnTo>
                  <a:pt x="1344048" y="1288244"/>
                </a:lnTo>
                <a:lnTo>
                  <a:pt x="1341801" y="1287454"/>
                </a:lnTo>
                <a:lnTo>
                  <a:pt x="1340304" y="1285975"/>
                </a:lnTo>
                <a:lnTo>
                  <a:pt x="1339306" y="1284037"/>
                </a:lnTo>
                <a:lnTo>
                  <a:pt x="1338641" y="1281792"/>
                </a:lnTo>
                <a:lnTo>
                  <a:pt x="1335361" y="1276758"/>
                </a:lnTo>
                <a:lnTo>
                  <a:pt x="1333153" y="1274082"/>
                </a:lnTo>
                <a:lnTo>
                  <a:pt x="1330729" y="1272297"/>
                </a:lnTo>
                <a:lnTo>
                  <a:pt x="1325495" y="1270315"/>
                </a:lnTo>
                <a:lnTo>
                  <a:pt x="1323719" y="1268834"/>
                </a:lnTo>
                <a:lnTo>
                  <a:pt x="1322534" y="1266894"/>
                </a:lnTo>
                <a:lnTo>
                  <a:pt x="1321745" y="1264649"/>
                </a:lnTo>
                <a:lnTo>
                  <a:pt x="1320265" y="1263151"/>
                </a:lnTo>
                <a:lnTo>
                  <a:pt x="1318327" y="1262153"/>
                </a:lnTo>
                <a:lnTo>
                  <a:pt x="1313633" y="1261044"/>
                </a:lnTo>
                <a:lnTo>
                  <a:pt x="1308372" y="1260552"/>
                </a:lnTo>
                <a:lnTo>
                  <a:pt x="1305636" y="1259468"/>
                </a:lnTo>
                <a:lnTo>
                  <a:pt x="1296109" y="1252811"/>
                </a:lnTo>
                <a:lnTo>
                  <a:pt x="1290389" y="1247397"/>
                </a:lnTo>
                <a:lnTo>
                  <a:pt x="1287932" y="1245936"/>
                </a:lnTo>
                <a:lnTo>
                  <a:pt x="1282662" y="1244311"/>
                </a:lnTo>
                <a:lnTo>
                  <a:pt x="1280875" y="1242926"/>
                </a:lnTo>
                <a:lnTo>
                  <a:pt x="1279685" y="1241050"/>
                </a:lnTo>
                <a:lnTo>
                  <a:pt x="1278890" y="1238846"/>
                </a:lnTo>
                <a:lnTo>
                  <a:pt x="1277409" y="1237377"/>
                </a:lnTo>
                <a:lnTo>
                  <a:pt x="1275468" y="1236398"/>
                </a:lnTo>
                <a:lnTo>
                  <a:pt x="1273222" y="1235745"/>
                </a:lnTo>
                <a:lnTo>
                  <a:pt x="1268186" y="1232480"/>
                </a:lnTo>
                <a:lnTo>
                  <a:pt x="1265510" y="1230275"/>
                </a:lnTo>
                <a:lnTo>
                  <a:pt x="1263726" y="1227854"/>
                </a:lnTo>
                <a:lnTo>
                  <a:pt x="1261743" y="1222622"/>
                </a:lnTo>
                <a:lnTo>
                  <a:pt x="1260262" y="1220847"/>
                </a:lnTo>
                <a:lnTo>
                  <a:pt x="1258323" y="1219663"/>
                </a:lnTo>
                <a:lnTo>
                  <a:pt x="1256076" y="1218873"/>
                </a:lnTo>
                <a:lnTo>
                  <a:pt x="1254579" y="1217394"/>
                </a:lnTo>
                <a:lnTo>
                  <a:pt x="1253581" y="1215456"/>
                </a:lnTo>
                <a:lnTo>
                  <a:pt x="1252916" y="1213211"/>
                </a:lnTo>
                <a:lnTo>
                  <a:pt x="1251520" y="1211715"/>
                </a:lnTo>
                <a:lnTo>
                  <a:pt x="1249636" y="1210717"/>
                </a:lnTo>
                <a:lnTo>
                  <a:pt x="1247428" y="1210052"/>
                </a:lnTo>
                <a:lnTo>
                  <a:pt x="1242435" y="1206773"/>
                </a:lnTo>
                <a:lnTo>
                  <a:pt x="1219911" y="1186557"/>
                </a:lnTo>
                <a:lnTo>
                  <a:pt x="1214330" y="1184583"/>
                </a:lnTo>
                <a:lnTo>
                  <a:pt x="1212461" y="1183105"/>
                </a:lnTo>
                <a:lnTo>
                  <a:pt x="1211215" y="1181166"/>
                </a:lnTo>
                <a:lnTo>
                  <a:pt x="1210384" y="1178921"/>
                </a:lnTo>
                <a:lnTo>
                  <a:pt x="1208878" y="1177425"/>
                </a:lnTo>
                <a:lnTo>
                  <a:pt x="1206921" y="1176427"/>
                </a:lnTo>
                <a:lnTo>
                  <a:pt x="1204664" y="1175763"/>
                </a:lnTo>
                <a:lnTo>
                  <a:pt x="1199616" y="1172483"/>
                </a:lnTo>
                <a:lnTo>
                  <a:pt x="1196937" y="1170276"/>
                </a:lnTo>
                <a:lnTo>
                  <a:pt x="1195150" y="1167851"/>
                </a:lnTo>
                <a:lnTo>
                  <a:pt x="1193165" y="1162618"/>
                </a:lnTo>
                <a:lnTo>
                  <a:pt x="1191684" y="1160841"/>
                </a:lnTo>
                <a:lnTo>
                  <a:pt x="1189743" y="1159656"/>
                </a:lnTo>
                <a:lnTo>
                  <a:pt x="1187497" y="1158866"/>
                </a:lnTo>
                <a:lnTo>
                  <a:pt x="1186000" y="1157388"/>
                </a:lnTo>
                <a:lnTo>
                  <a:pt x="1185001" y="1155449"/>
                </a:lnTo>
                <a:lnTo>
                  <a:pt x="1184336" y="1153204"/>
                </a:lnTo>
                <a:lnTo>
                  <a:pt x="1181056" y="1148170"/>
                </a:lnTo>
                <a:lnTo>
                  <a:pt x="1154067" y="1119784"/>
                </a:lnTo>
                <a:lnTo>
                  <a:pt x="1151331" y="1117997"/>
                </a:lnTo>
                <a:lnTo>
                  <a:pt x="1145750" y="1116013"/>
                </a:lnTo>
                <a:lnTo>
                  <a:pt x="1143881" y="1114531"/>
                </a:lnTo>
                <a:lnTo>
                  <a:pt x="1142635" y="1112590"/>
                </a:lnTo>
                <a:lnTo>
                  <a:pt x="1141804" y="1110344"/>
                </a:lnTo>
                <a:lnTo>
                  <a:pt x="1140298" y="1108847"/>
                </a:lnTo>
                <a:lnTo>
                  <a:pt x="1138341" y="1107849"/>
                </a:lnTo>
                <a:lnTo>
                  <a:pt x="1136084" y="1107183"/>
                </a:lnTo>
                <a:lnTo>
                  <a:pt x="1131036" y="1103904"/>
                </a:lnTo>
                <a:lnTo>
                  <a:pt x="1111536" y="1085736"/>
                </a:lnTo>
                <a:lnTo>
                  <a:pt x="1109642" y="1082916"/>
                </a:lnTo>
                <a:lnTo>
                  <a:pt x="1107536" y="1077243"/>
                </a:lnTo>
                <a:lnTo>
                  <a:pt x="1106023" y="1075350"/>
                </a:lnTo>
                <a:lnTo>
                  <a:pt x="1104061" y="1074087"/>
                </a:lnTo>
                <a:lnTo>
                  <a:pt x="1101801" y="1073245"/>
                </a:lnTo>
                <a:lnTo>
                  <a:pt x="1096749" y="1069770"/>
                </a:lnTo>
                <a:lnTo>
                  <a:pt x="1082923" y="1057991"/>
                </a:lnTo>
                <a:lnTo>
                  <a:pt x="1077246" y="1056006"/>
                </a:lnTo>
                <a:lnTo>
                  <a:pt x="1075352" y="1054523"/>
                </a:lnTo>
                <a:lnTo>
                  <a:pt x="1074088" y="1052583"/>
                </a:lnTo>
                <a:lnTo>
                  <a:pt x="1073247" y="1050337"/>
                </a:lnTo>
                <a:lnTo>
                  <a:pt x="1069771" y="1045301"/>
                </a:lnTo>
                <a:lnTo>
                  <a:pt x="1067511" y="1042625"/>
                </a:lnTo>
                <a:lnTo>
                  <a:pt x="1065051" y="1040841"/>
                </a:lnTo>
                <a:lnTo>
                  <a:pt x="1059779" y="1038858"/>
                </a:lnTo>
                <a:lnTo>
                  <a:pt x="1057992" y="1037377"/>
                </a:lnTo>
                <a:lnTo>
                  <a:pt x="1056800" y="1035437"/>
                </a:lnTo>
                <a:lnTo>
                  <a:pt x="1056006" y="1033191"/>
                </a:lnTo>
                <a:lnTo>
                  <a:pt x="1053572" y="1030742"/>
                </a:lnTo>
                <a:lnTo>
                  <a:pt x="1042949" y="1022743"/>
                </a:lnTo>
                <a:lnTo>
                  <a:pt x="1041056" y="1019966"/>
                </a:lnTo>
                <a:lnTo>
                  <a:pt x="1039795" y="1017162"/>
                </a:lnTo>
                <a:lnTo>
                  <a:pt x="1038002" y="1015293"/>
                </a:lnTo>
                <a:lnTo>
                  <a:pt x="1035854" y="1014047"/>
                </a:lnTo>
                <a:lnTo>
                  <a:pt x="1033469" y="1013216"/>
                </a:lnTo>
                <a:lnTo>
                  <a:pt x="1031879" y="1011710"/>
                </a:lnTo>
                <a:lnTo>
                  <a:pt x="1030819" y="1009753"/>
                </a:lnTo>
                <a:lnTo>
                  <a:pt x="1030113" y="1007496"/>
                </a:lnTo>
                <a:lnTo>
                  <a:pt x="1026788" y="1002448"/>
                </a:lnTo>
                <a:lnTo>
                  <a:pt x="1024568" y="999769"/>
                </a:lnTo>
                <a:lnTo>
                  <a:pt x="1022135" y="997982"/>
                </a:lnTo>
                <a:lnTo>
                  <a:pt x="1014161" y="994516"/>
                </a:lnTo>
                <a:lnTo>
                  <a:pt x="996094" y="978851"/>
                </a:lnTo>
                <a:lnTo>
                  <a:pt x="990358" y="973184"/>
                </a:lnTo>
                <a:lnTo>
                  <a:pt x="987899" y="971687"/>
                </a:lnTo>
                <a:lnTo>
                  <a:pt x="979887" y="968627"/>
                </a:lnTo>
                <a:lnTo>
                  <a:pt x="971480" y="963064"/>
                </a:lnTo>
                <a:lnTo>
                  <a:pt x="965804" y="961428"/>
                </a:lnTo>
                <a:lnTo>
                  <a:pt x="963910" y="960040"/>
                </a:lnTo>
                <a:lnTo>
                  <a:pt x="962646" y="958161"/>
                </a:lnTo>
                <a:lnTo>
                  <a:pt x="961804" y="955957"/>
                </a:lnTo>
                <a:lnTo>
                  <a:pt x="960290" y="954487"/>
                </a:lnTo>
                <a:lnTo>
                  <a:pt x="958329" y="953507"/>
                </a:lnTo>
                <a:lnTo>
                  <a:pt x="956068" y="952854"/>
                </a:lnTo>
                <a:lnTo>
                  <a:pt x="951017" y="949588"/>
                </a:lnTo>
                <a:lnTo>
                  <a:pt x="938895" y="938811"/>
                </a:lnTo>
                <a:lnTo>
                  <a:pt x="936445" y="937341"/>
                </a:lnTo>
                <a:lnTo>
                  <a:pt x="928446" y="934320"/>
                </a:lnTo>
                <a:lnTo>
                  <a:pt x="918919" y="927136"/>
                </a:lnTo>
                <a:lnTo>
                  <a:pt x="915456" y="926410"/>
                </a:lnTo>
                <a:lnTo>
                  <a:pt x="913199" y="926217"/>
                </a:lnTo>
                <a:lnTo>
                  <a:pt x="910742" y="925135"/>
                </a:lnTo>
                <a:lnTo>
                  <a:pt x="901701" y="918483"/>
                </a:lnTo>
                <a:lnTo>
                  <a:pt x="896032" y="913069"/>
                </a:lnTo>
                <a:lnTo>
                  <a:pt x="893582" y="911608"/>
                </a:lnTo>
                <a:lnTo>
                  <a:pt x="885583" y="908598"/>
                </a:lnTo>
                <a:lnTo>
                  <a:pt x="874347" y="899531"/>
                </a:lnTo>
                <a:lnTo>
                  <a:pt x="854039" y="879746"/>
                </a:lnTo>
                <a:lnTo>
                  <a:pt x="851299" y="877962"/>
                </a:lnTo>
                <a:lnTo>
                  <a:pt x="842893" y="874499"/>
                </a:lnTo>
                <a:lnTo>
                  <a:pt x="831703" y="865757"/>
                </a:lnTo>
                <a:lnTo>
                  <a:pt x="827481" y="861665"/>
                </a:lnTo>
                <a:lnTo>
                  <a:pt x="825974" y="859241"/>
                </a:lnTo>
                <a:lnTo>
                  <a:pt x="824299" y="854007"/>
                </a:lnTo>
                <a:lnTo>
                  <a:pt x="822901" y="852230"/>
                </a:lnTo>
                <a:lnTo>
                  <a:pt x="821016" y="851046"/>
                </a:lnTo>
                <a:lnTo>
                  <a:pt x="818806" y="850256"/>
                </a:lnTo>
                <a:lnTo>
                  <a:pt x="813811" y="846839"/>
                </a:lnTo>
                <a:lnTo>
                  <a:pt x="785456" y="819740"/>
                </a:lnTo>
                <a:lnTo>
                  <a:pt x="783670" y="817003"/>
                </a:lnTo>
                <a:lnTo>
                  <a:pt x="780203" y="808600"/>
                </a:lnTo>
                <a:lnTo>
                  <a:pt x="776017" y="802925"/>
                </a:lnTo>
                <a:lnTo>
                  <a:pt x="773567" y="801031"/>
                </a:lnTo>
                <a:lnTo>
                  <a:pt x="770981" y="799768"/>
                </a:lnTo>
                <a:lnTo>
                  <a:pt x="768305" y="798926"/>
                </a:lnTo>
                <a:lnTo>
                  <a:pt x="762791" y="795450"/>
                </a:lnTo>
                <a:lnTo>
                  <a:pt x="742941" y="777135"/>
                </a:lnTo>
                <a:lnTo>
                  <a:pt x="741039" y="774312"/>
                </a:lnTo>
                <a:lnTo>
                  <a:pt x="737410" y="765789"/>
                </a:lnTo>
                <a:lnTo>
                  <a:pt x="728132" y="754375"/>
                </a:lnTo>
                <a:lnTo>
                  <a:pt x="700078" y="725804"/>
                </a:lnTo>
                <a:lnTo>
                  <a:pt x="698176" y="722947"/>
                </a:lnTo>
                <a:lnTo>
                  <a:pt x="694547" y="714375"/>
                </a:lnTo>
                <a:lnTo>
                  <a:pt x="685270" y="702945"/>
                </a:lnTo>
                <a:lnTo>
                  <a:pt x="605437" y="622582"/>
                </a:lnTo>
                <a:lnTo>
                  <a:pt x="602697" y="620794"/>
                </a:lnTo>
                <a:lnTo>
                  <a:pt x="597113" y="618808"/>
                </a:lnTo>
                <a:lnTo>
                  <a:pt x="598100" y="617326"/>
                </a:lnTo>
                <a:lnTo>
                  <a:pt x="610285" y="610689"/>
                </a:lnTo>
                <a:lnTo>
                  <a:pt x="612597" y="608104"/>
                </a:lnTo>
                <a:lnTo>
                  <a:pt x="614138" y="605428"/>
                </a:lnTo>
                <a:lnTo>
                  <a:pt x="614213" y="602691"/>
                </a:lnTo>
                <a:lnTo>
                  <a:pt x="613310" y="599914"/>
                </a:lnTo>
                <a:lnTo>
                  <a:pt x="611756" y="597110"/>
                </a:lnTo>
                <a:lnTo>
                  <a:pt x="609767" y="595241"/>
                </a:lnTo>
                <a:lnTo>
                  <a:pt x="607489" y="593995"/>
                </a:lnTo>
                <a:lnTo>
                  <a:pt x="605017" y="593164"/>
                </a:lnTo>
                <a:lnTo>
                  <a:pt x="599732" y="589701"/>
                </a:lnTo>
                <a:lnTo>
                  <a:pt x="580052" y="571394"/>
                </a:lnTo>
                <a:lnTo>
                  <a:pt x="578154" y="568572"/>
                </a:lnTo>
                <a:lnTo>
                  <a:pt x="574530" y="560049"/>
                </a:lnTo>
                <a:lnTo>
                  <a:pt x="565255" y="548636"/>
                </a:lnTo>
                <a:lnTo>
                  <a:pt x="534346" y="516255"/>
                </a:lnTo>
                <a:lnTo>
                  <a:pt x="518159" y="492284"/>
                </a:lnTo>
                <a:lnTo>
                  <a:pt x="514526" y="483152"/>
                </a:lnTo>
                <a:lnTo>
                  <a:pt x="488586" y="446303"/>
                </a:lnTo>
                <a:lnTo>
                  <a:pt x="474339" y="430600"/>
                </a:lnTo>
                <a:lnTo>
                  <a:pt x="460057" y="409823"/>
                </a:lnTo>
                <a:lnTo>
                  <a:pt x="448627" y="396477"/>
                </a:lnTo>
                <a:lnTo>
                  <a:pt x="434340" y="375555"/>
                </a:lnTo>
                <a:lnTo>
                  <a:pt x="426085" y="369161"/>
                </a:lnTo>
                <a:lnTo>
                  <a:pt x="409814" y="357294"/>
                </a:lnTo>
                <a:lnTo>
                  <a:pt x="377204" y="314800"/>
                </a:lnTo>
                <a:lnTo>
                  <a:pt x="368622" y="301872"/>
                </a:lnTo>
                <a:lnTo>
                  <a:pt x="348615" y="280142"/>
                </a:lnTo>
                <a:lnTo>
                  <a:pt x="254349" y="202882"/>
                </a:lnTo>
                <a:lnTo>
                  <a:pt x="251481" y="200977"/>
                </a:lnTo>
                <a:lnTo>
                  <a:pt x="242893" y="197343"/>
                </a:lnTo>
                <a:lnTo>
                  <a:pt x="231459" y="188065"/>
                </a:lnTo>
                <a:lnTo>
                  <a:pt x="224791" y="182644"/>
                </a:lnTo>
                <a:lnTo>
                  <a:pt x="200819" y="166667"/>
                </a:lnTo>
                <a:lnTo>
                  <a:pt x="191688" y="163047"/>
                </a:lnTo>
                <a:lnTo>
                  <a:pt x="185842" y="158825"/>
                </a:lnTo>
                <a:lnTo>
                  <a:pt x="183902" y="156366"/>
                </a:lnTo>
                <a:lnTo>
                  <a:pt x="182609" y="153774"/>
                </a:lnTo>
                <a:lnTo>
                  <a:pt x="181747" y="151093"/>
                </a:lnTo>
                <a:lnTo>
                  <a:pt x="178249" y="145575"/>
                </a:lnTo>
                <a:lnTo>
                  <a:pt x="151417" y="117154"/>
                </a:lnTo>
                <a:lnTo>
                  <a:pt x="148570" y="115250"/>
                </a:lnTo>
                <a:lnTo>
                  <a:pt x="142866" y="113135"/>
                </a:lnTo>
                <a:lnTo>
                  <a:pt x="140964" y="111618"/>
                </a:lnTo>
                <a:lnTo>
                  <a:pt x="139696" y="109655"/>
                </a:lnTo>
                <a:lnTo>
                  <a:pt x="138850" y="107393"/>
                </a:lnTo>
                <a:lnTo>
                  <a:pt x="135371" y="102340"/>
                </a:lnTo>
                <a:lnTo>
                  <a:pt x="98818" y="64530"/>
                </a:lnTo>
                <a:lnTo>
                  <a:pt x="97311" y="62070"/>
                </a:lnTo>
                <a:lnTo>
                  <a:pt x="94238" y="54056"/>
                </a:lnTo>
                <a:lnTo>
                  <a:pt x="90143" y="48472"/>
                </a:lnTo>
                <a:lnTo>
                  <a:pt x="87718" y="46602"/>
                </a:lnTo>
                <a:lnTo>
                  <a:pt x="85149" y="45356"/>
                </a:lnTo>
                <a:lnTo>
                  <a:pt x="79754" y="43970"/>
                </a:lnTo>
                <a:lnTo>
                  <a:pt x="74181" y="43355"/>
                </a:lnTo>
                <a:lnTo>
                  <a:pt x="71362" y="42238"/>
                </a:lnTo>
                <a:lnTo>
                  <a:pt x="62842" y="37068"/>
                </a:lnTo>
                <a:lnTo>
                  <a:pt x="54286" y="34160"/>
                </a:lnTo>
                <a:lnTo>
                  <a:pt x="45718" y="28642"/>
                </a:lnTo>
                <a:lnTo>
                  <a:pt x="37147" y="25631"/>
                </a:lnTo>
                <a:lnTo>
                  <a:pt x="27410" y="18450"/>
                </a:lnTo>
                <a:lnTo>
                  <a:pt x="18485" y="9878"/>
                </a:lnTo>
                <a:lnTo>
                  <a:pt x="17086" y="9443"/>
                </a:lnTo>
                <a:lnTo>
                  <a:pt x="9882" y="868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6" name="SMARTPenAnnotation45"/>
          <p:cNvSpPr/>
          <p:nvPr/>
        </p:nvSpPr>
        <p:spPr>
          <a:xfrm>
            <a:off x="4580724" y="5332277"/>
            <a:ext cx="136975" cy="145185"/>
          </a:xfrm>
          <a:custGeom>
            <a:avLst/>
            <a:gdLst/>
            <a:ahLst/>
            <a:cxnLst/>
            <a:rect l="0" t="0" r="0" b="0"/>
            <a:pathLst>
              <a:path w="136975" h="145185">
                <a:moveTo>
                  <a:pt x="111291" y="34108"/>
                </a:moveTo>
                <a:lnTo>
                  <a:pt x="89957" y="34108"/>
                </a:lnTo>
                <a:lnTo>
                  <a:pt x="88496" y="33155"/>
                </a:lnTo>
                <a:lnTo>
                  <a:pt x="87522" y="31568"/>
                </a:lnTo>
                <a:lnTo>
                  <a:pt x="86872" y="29557"/>
                </a:lnTo>
                <a:lnTo>
                  <a:pt x="85487" y="28216"/>
                </a:lnTo>
                <a:lnTo>
                  <a:pt x="83610" y="27322"/>
                </a:lnTo>
                <a:lnTo>
                  <a:pt x="78306" y="25888"/>
                </a:lnTo>
                <a:lnTo>
                  <a:pt x="75041" y="25692"/>
                </a:lnTo>
                <a:lnTo>
                  <a:pt x="72837" y="25640"/>
                </a:lnTo>
                <a:lnTo>
                  <a:pt x="70414" y="26557"/>
                </a:lnTo>
                <a:lnTo>
                  <a:pt x="67847" y="28122"/>
                </a:lnTo>
                <a:lnTo>
                  <a:pt x="65183" y="30117"/>
                </a:lnTo>
                <a:lnTo>
                  <a:pt x="62455" y="31447"/>
                </a:lnTo>
                <a:lnTo>
                  <a:pt x="59683" y="32334"/>
                </a:lnTo>
                <a:lnTo>
                  <a:pt x="56883" y="32926"/>
                </a:lnTo>
                <a:lnTo>
                  <a:pt x="55017" y="34272"/>
                </a:lnTo>
                <a:lnTo>
                  <a:pt x="53772" y="36122"/>
                </a:lnTo>
                <a:lnTo>
                  <a:pt x="52943" y="38309"/>
                </a:lnTo>
                <a:lnTo>
                  <a:pt x="51437" y="39766"/>
                </a:lnTo>
                <a:lnTo>
                  <a:pt x="49480" y="40737"/>
                </a:lnTo>
                <a:lnTo>
                  <a:pt x="47224" y="41384"/>
                </a:lnTo>
                <a:lnTo>
                  <a:pt x="44767" y="42769"/>
                </a:lnTo>
                <a:lnTo>
                  <a:pt x="42177" y="44644"/>
                </a:lnTo>
                <a:lnTo>
                  <a:pt x="39497" y="46847"/>
                </a:lnTo>
                <a:lnTo>
                  <a:pt x="36758" y="49268"/>
                </a:lnTo>
                <a:lnTo>
                  <a:pt x="31175" y="54498"/>
                </a:lnTo>
                <a:lnTo>
                  <a:pt x="22677" y="62797"/>
                </a:lnTo>
                <a:lnTo>
                  <a:pt x="20782" y="65617"/>
                </a:lnTo>
                <a:lnTo>
                  <a:pt x="19519" y="68449"/>
                </a:lnTo>
                <a:lnTo>
                  <a:pt x="18677" y="71290"/>
                </a:lnTo>
                <a:lnTo>
                  <a:pt x="17163" y="74135"/>
                </a:lnTo>
                <a:lnTo>
                  <a:pt x="15202" y="76985"/>
                </a:lnTo>
                <a:lnTo>
                  <a:pt x="12941" y="79838"/>
                </a:lnTo>
                <a:lnTo>
                  <a:pt x="11434" y="82692"/>
                </a:lnTo>
                <a:lnTo>
                  <a:pt x="10430" y="85547"/>
                </a:lnTo>
                <a:lnTo>
                  <a:pt x="8817" y="92423"/>
                </a:lnTo>
                <a:lnTo>
                  <a:pt x="8597" y="95903"/>
                </a:lnTo>
                <a:lnTo>
                  <a:pt x="8499" y="100625"/>
                </a:lnTo>
                <a:lnTo>
                  <a:pt x="8455" y="105898"/>
                </a:lnTo>
                <a:lnTo>
                  <a:pt x="9396" y="108638"/>
                </a:lnTo>
                <a:lnTo>
                  <a:pt x="10976" y="111417"/>
                </a:lnTo>
                <a:lnTo>
                  <a:pt x="12982" y="114223"/>
                </a:lnTo>
                <a:lnTo>
                  <a:pt x="14319" y="117045"/>
                </a:lnTo>
                <a:lnTo>
                  <a:pt x="15210" y="119879"/>
                </a:lnTo>
                <a:lnTo>
                  <a:pt x="15805" y="122721"/>
                </a:lnTo>
                <a:lnTo>
                  <a:pt x="17153" y="125568"/>
                </a:lnTo>
                <a:lnTo>
                  <a:pt x="19005" y="128419"/>
                </a:lnTo>
                <a:lnTo>
                  <a:pt x="21192" y="131272"/>
                </a:lnTo>
                <a:lnTo>
                  <a:pt x="23602" y="133174"/>
                </a:lnTo>
                <a:lnTo>
                  <a:pt x="26162" y="134442"/>
                </a:lnTo>
                <a:lnTo>
                  <a:pt x="32563" y="136477"/>
                </a:lnTo>
                <a:lnTo>
                  <a:pt x="35978" y="139295"/>
                </a:lnTo>
                <a:lnTo>
                  <a:pt x="38222" y="141380"/>
                </a:lnTo>
                <a:lnTo>
                  <a:pt x="40671" y="142770"/>
                </a:lnTo>
                <a:lnTo>
                  <a:pt x="43256" y="143697"/>
                </a:lnTo>
                <a:lnTo>
                  <a:pt x="45931" y="144315"/>
                </a:lnTo>
                <a:lnTo>
                  <a:pt x="48668" y="144727"/>
                </a:lnTo>
                <a:lnTo>
                  <a:pt x="51445" y="145001"/>
                </a:lnTo>
                <a:lnTo>
                  <a:pt x="54248" y="145184"/>
                </a:lnTo>
                <a:lnTo>
                  <a:pt x="58022" y="144353"/>
                </a:lnTo>
                <a:lnTo>
                  <a:pt x="62443" y="142848"/>
                </a:lnTo>
                <a:lnTo>
                  <a:pt x="67296" y="140891"/>
                </a:lnTo>
                <a:lnTo>
                  <a:pt x="71483" y="139587"/>
                </a:lnTo>
                <a:lnTo>
                  <a:pt x="75227" y="138717"/>
                </a:lnTo>
                <a:lnTo>
                  <a:pt x="78676" y="138137"/>
                </a:lnTo>
                <a:lnTo>
                  <a:pt x="81927" y="136798"/>
                </a:lnTo>
                <a:lnTo>
                  <a:pt x="85048" y="134953"/>
                </a:lnTo>
                <a:lnTo>
                  <a:pt x="88080" y="132770"/>
                </a:lnTo>
                <a:lnTo>
                  <a:pt x="91054" y="131315"/>
                </a:lnTo>
                <a:lnTo>
                  <a:pt x="93990" y="130345"/>
                </a:lnTo>
                <a:lnTo>
                  <a:pt x="96899" y="129698"/>
                </a:lnTo>
                <a:lnTo>
                  <a:pt x="99791" y="128315"/>
                </a:lnTo>
                <a:lnTo>
                  <a:pt x="102672" y="126440"/>
                </a:lnTo>
                <a:lnTo>
                  <a:pt x="105545" y="124238"/>
                </a:lnTo>
                <a:lnTo>
                  <a:pt x="108413" y="121817"/>
                </a:lnTo>
                <a:lnTo>
                  <a:pt x="111277" y="119250"/>
                </a:lnTo>
                <a:lnTo>
                  <a:pt x="116999" y="113859"/>
                </a:lnTo>
                <a:lnTo>
                  <a:pt x="122718" y="108288"/>
                </a:lnTo>
                <a:lnTo>
                  <a:pt x="124624" y="105468"/>
                </a:lnTo>
                <a:lnTo>
                  <a:pt x="125894" y="102636"/>
                </a:lnTo>
                <a:lnTo>
                  <a:pt x="126741" y="99796"/>
                </a:lnTo>
                <a:lnTo>
                  <a:pt x="128259" y="97902"/>
                </a:lnTo>
                <a:lnTo>
                  <a:pt x="130223" y="96640"/>
                </a:lnTo>
                <a:lnTo>
                  <a:pt x="132484" y="95798"/>
                </a:lnTo>
                <a:lnTo>
                  <a:pt x="133992" y="94285"/>
                </a:lnTo>
                <a:lnTo>
                  <a:pt x="134998" y="92323"/>
                </a:lnTo>
                <a:lnTo>
                  <a:pt x="135667" y="90063"/>
                </a:lnTo>
                <a:lnTo>
                  <a:pt x="136114" y="87604"/>
                </a:lnTo>
                <a:lnTo>
                  <a:pt x="136412" y="85012"/>
                </a:lnTo>
                <a:lnTo>
                  <a:pt x="136611" y="82331"/>
                </a:lnTo>
                <a:lnTo>
                  <a:pt x="136743" y="79591"/>
                </a:lnTo>
                <a:lnTo>
                  <a:pt x="136890" y="74008"/>
                </a:lnTo>
                <a:lnTo>
                  <a:pt x="136974" y="65509"/>
                </a:lnTo>
                <a:lnTo>
                  <a:pt x="136032" y="63614"/>
                </a:lnTo>
                <a:lnTo>
                  <a:pt x="134452" y="62351"/>
                </a:lnTo>
                <a:lnTo>
                  <a:pt x="132447" y="61509"/>
                </a:lnTo>
                <a:lnTo>
                  <a:pt x="131110" y="59996"/>
                </a:lnTo>
                <a:lnTo>
                  <a:pt x="130219" y="58033"/>
                </a:lnTo>
                <a:lnTo>
                  <a:pt x="129624" y="55773"/>
                </a:lnTo>
                <a:lnTo>
                  <a:pt x="128275" y="53314"/>
                </a:lnTo>
                <a:lnTo>
                  <a:pt x="126424" y="50722"/>
                </a:lnTo>
                <a:lnTo>
                  <a:pt x="124237" y="48041"/>
                </a:lnTo>
                <a:lnTo>
                  <a:pt x="121826" y="46254"/>
                </a:lnTo>
                <a:lnTo>
                  <a:pt x="119267" y="45063"/>
                </a:lnTo>
                <a:lnTo>
                  <a:pt x="116609" y="44269"/>
                </a:lnTo>
                <a:lnTo>
                  <a:pt x="113883" y="42787"/>
                </a:lnTo>
                <a:lnTo>
                  <a:pt x="111114" y="40846"/>
                </a:lnTo>
                <a:lnTo>
                  <a:pt x="108315" y="38600"/>
                </a:lnTo>
                <a:lnTo>
                  <a:pt x="105497" y="37103"/>
                </a:lnTo>
                <a:lnTo>
                  <a:pt x="102666" y="36104"/>
                </a:lnTo>
                <a:lnTo>
                  <a:pt x="99825" y="35439"/>
                </a:lnTo>
                <a:lnTo>
                  <a:pt x="96980" y="34995"/>
                </a:lnTo>
                <a:lnTo>
                  <a:pt x="94130" y="34699"/>
                </a:lnTo>
                <a:lnTo>
                  <a:pt x="91278" y="34502"/>
                </a:lnTo>
                <a:lnTo>
                  <a:pt x="88423" y="34371"/>
                </a:lnTo>
                <a:lnTo>
                  <a:pt x="82713" y="34224"/>
                </a:lnTo>
                <a:lnTo>
                  <a:pt x="61020" y="34118"/>
                </a:lnTo>
                <a:lnTo>
                  <a:pt x="56821" y="35067"/>
                </a:lnTo>
                <a:lnTo>
                  <a:pt x="53070" y="36652"/>
                </a:lnTo>
                <a:lnTo>
                  <a:pt x="49617" y="38661"/>
                </a:lnTo>
                <a:lnTo>
                  <a:pt x="46362" y="40001"/>
                </a:lnTo>
                <a:lnTo>
                  <a:pt x="43240" y="40894"/>
                </a:lnTo>
                <a:lnTo>
                  <a:pt x="40206" y="41490"/>
                </a:lnTo>
                <a:lnTo>
                  <a:pt x="37231" y="42839"/>
                </a:lnTo>
                <a:lnTo>
                  <a:pt x="34295" y="44691"/>
                </a:lnTo>
                <a:lnTo>
                  <a:pt x="31385" y="46878"/>
                </a:lnTo>
                <a:lnTo>
                  <a:pt x="29445" y="49289"/>
                </a:lnTo>
                <a:lnTo>
                  <a:pt x="28152" y="51849"/>
                </a:lnTo>
                <a:lnTo>
                  <a:pt x="27290" y="54508"/>
                </a:lnTo>
                <a:lnTo>
                  <a:pt x="25763" y="57233"/>
                </a:lnTo>
                <a:lnTo>
                  <a:pt x="23792" y="60002"/>
                </a:lnTo>
                <a:lnTo>
                  <a:pt x="21526" y="62801"/>
                </a:lnTo>
                <a:lnTo>
                  <a:pt x="19062" y="65619"/>
                </a:lnTo>
                <a:lnTo>
                  <a:pt x="16468" y="68450"/>
                </a:lnTo>
                <a:lnTo>
                  <a:pt x="13785" y="71290"/>
                </a:lnTo>
                <a:lnTo>
                  <a:pt x="11997" y="74136"/>
                </a:lnTo>
                <a:lnTo>
                  <a:pt x="10805" y="76986"/>
                </a:lnTo>
                <a:lnTo>
                  <a:pt x="10010" y="79838"/>
                </a:lnTo>
                <a:lnTo>
                  <a:pt x="9481" y="82692"/>
                </a:lnTo>
                <a:lnTo>
                  <a:pt x="9127" y="85547"/>
                </a:lnTo>
                <a:lnTo>
                  <a:pt x="8891" y="88403"/>
                </a:lnTo>
                <a:lnTo>
                  <a:pt x="9687" y="91260"/>
                </a:lnTo>
                <a:lnTo>
                  <a:pt x="11170" y="94116"/>
                </a:lnTo>
                <a:lnTo>
                  <a:pt x="13111" y="96973"/>
                </a:lnTo>
                <a:lnTo>
                  <a:pt x="15357" y="98878"/>
                </a:lnTo>
                <a:lnTo>
                  <a:pt x="17808" y="100148"/>
                </a:lnTo>
                <a:lnTo>
                  <a:pt x="20393" y="100995"/>
                </a:lnTo>
                <a:lnTo>
                  <a:pt x="23070" y="102511"/>
                </a:lnTo>
                <a:lnTo>
                  <a:pt x="25807" y="104476"/>
                </a:lnTo>
                <a:lnTo>
                  <a:pt x="28584" y="106737"/>
                </a:lnTo>
                <a:lnTo>
                  <a:pt x="31388" y="109197"/>
                </a:lnTo>
                <a:lnTo>
                  <a:pt x="34210" y="111790"/>
                </a:lnTo>
                <a:lnTo>
                  <a:pt x="37043" y="114471"/>
                </a:lnTo>
                <a:lnTo>
                  <a:pt x="39885" y="116258"/>
                </a:lnTo>
                <a:lnTo>
                  <a:pt x="42732" y="117450"/>
                </a:lnTo>
                <a:lnTo>
                  <a:pt x="45582" y="118244"/>
                </a:lnTo>
                <a:lnTo>
                  <a:pt x="48435" y="118773"/>
                </a:lnTo>
                <a:lnTo>
                  <a:pt x="51289" y="119127"/>
                </a:lnTo>
                <a:lnTo>
                  <a:pt x="54145" y="119362"/>
                </a:lnTo>
                <a:lnTo>
                  <a:pt x="57001" y="118567"/>
                </a:lnTo>
                <a:lnTo>
                  <a:pt x="59858" y="117084"/>
                </a:lnTo>
                <a:lnTo>
                  <a:pt x="62715" y="115142"/>
                </a:lnTo>
                <a:lnTo>
                  <a:pt x="65571" y="113849"/>
                </a:lnTo>
                <a:lnTo>
                  <a:pt x="68429" y="112986"/>
                </a:lnTo>
                <a:lnTo>
                  <a:pt x="71286" y="112411"/>
                </a:lnTo>
                <a:lnTo>
                  <a:pt x="74143" y="111074"/>
                </a:lnTo>
                <a:lnTo>
                  <a:pt x="77001" y="109231"/>
                </a:lnTo>
                <a:lnTo>
                  <a:pt x="79858" y="107050"/>
                </a:lnTo>
                <a:lnTo>
                  <a:pt x="83668" y="105596"/>
                </a:lnTo>
                <a:lnTo>
                  <a:pt x="88113" y="104627"/>
                </a:lnTo>
                <a:lnTo>
                  <a:pt x="92981" y="103981"/>
                </a:lnTo>
                <a:lnTo>
                  <a:pt x="97179" y="102597"/>
                </a:lnTo>
                <a:lnTo>
                  <a:pt x="100931" y="100722"/>
                </a:lnTo>
                <a:lnTo>
                  <a:pt x="104384" y="98520"/>
                </a:lnTo>
                <a:lnTo>
                  <a:pt x="106686" y="96099"/>
                </a:lnTo>
                <a:lnTo>
                  <a:pt x="108221" y="93533"/>
                </a:lnTo>
                <a:lnTo>
                  <a:pt x="109244" y="90869"/>
                </a:lnTo>
                <a:lnTo>
                  <a:pt x="110879" y="88141"/>
                </a:lnTo>
                <a:lnTo>
                  <a:pt x="112921" y="85370"/>
                </a:lnTo>
                <a:lnTo>
                  <a:pt x="115235" y="82570"/>
                </a:lnTo>
                <a:lnTo>
                  <a:pt x="116778" y="79751"/>
                </a:lnTo>
                <a:lnTo>
                  <a:pt x="117806" y="76919"/>
                </a:lnTo>
                <a:lnTo>
                  <a:pt x="118492" y="74079"/>
                </a:lnTo>
                <a:lnTo>
                  <a:pt x="118949" y="71233"/>
                </a:lnTo>
                <a:lnTo>
                  <a:pt x="119254" y="68382"/>
                </a:lnTo>
                <a:lnTo>
                  <a:pt x="119457" y="65530"/>
                </a:lnTo>
                <a:lnTo>
                  <a:pt x="119592" y="62676"/>
                </a:lnTo>
                <a:lnTo>
                  <a:pt x="119742" y="56964"/>
                </a:lnTo>
                <a:lnTo>
                  <a:pt x="118830" y="54108"/>
                </a:lnTo>
                <a:lnTo>
                  <a:pt x="117269" y="51252"/>
                </a:lnTo>
                <a:lnTo>
                  <a:pt x="112471" y="44373"/>
                </a:lnTo>
                <a:lnTo>
                  <a:pt x="110173" y="42856"/>
                </a:lnTo>
                <a:lnTo>
                  <a:pt x="106735" y="40893"/>
                </a:lnTo>
                <a:lnTo>
                  <a:pt x="102539" y="38631"/>
                </a:lnTo>
                <a:lnTo>
                  <a:pt x="98789" y="37123"/>
                </a:lnTo>
                <a:lnTo>
                  <a:pt x="95336" y="36118"/>
                </a:lnTo>
                <a:lnTo>
                  <a:pt x="92081" y="35448"/>
                </a:lnTo>
                <a:lnTo>
                  <a:pt x="88959" y="35001"/>
                </a:lnTo>
                <a:lnTo>
                  <a:pt x="85926" y="34703"/>
                </a:lnTo>
                <a:lnTo>
                  <a:pt x="82951" y="34505"/>
                </a:lnTo>
                <a:lnTo>
                  <a:pt x="80015" y="34372"/>
                </a:lnTo>
                <a:lnTo>
                  <a:pt x="74213" y="34225"/>
                </a:lnTo>
                <a:lnTo>
                  <a:pt x="61040" y="34143"/>
                </a:lnTo>
                <a:lnTo>
                  <a:pt x="56835" y="35083"/>
                </a:lnTo>
                <a:lnTo>
                  <a:pt x="53080" y="36663"/>
                </a:lnTo>
                <a:lnTo>
                  <a:pt x="49623" y="38669"/>
                </a:lnTo>
                <a:lnTo>
                  <a:pt x="45414" y="40006"/>
                </a:lnTo>
                <a:lnTo>
                  <a:pt x="40703" y="40898"/>
                </a:lnTo>
                <a:lnTo>
                  <a:pt x="35657" y="41492"/>
                </a:lnTo>
                <a:lnTo>
                  <a:pt x="31341" y="42840"/>
                </a:lnTo>
                <a:lnTo>
                  <a:pt x="27511" y="44692"/>
                </a:lnTo>
                <a:lnTo>
                  <a:pt x="24005" y="46879"/>
                </a:lnTo>
                <a:lnTo>
                  <a:pt x="20715" y="49289"/>
                </a:lnTo>
                <a:lnTo>
                  <a:pt x="17570" y="51849"/>
                </a:lnTo>
                <a:lnTo>
                  <a:pt x="14520" y="54508"/>
                </a:lnTo>
                <a:lnTo>
                  <a:pt x="11534" y="57233"/>
                </a:lnTo>
                <a:lnTo>
                  <a:pt x="5677" y="62801"/>
                </a:lnTo>
                <a:lnTo>
                  <a:pt x="3734" y="65619"/>
                </a:lnTo>
                <a:lnTo>
                  <a:pt x="2438" y="68450"/>
                </a:lnTo>
                <a:lnTo>
                  <a:pt x="1575" y="71290"/>
                </a:lnTo>
                <a:lnTo>
                  <a:pt x="1000" y="74136"/>
                </a:lnTo>
                <a:lnTo>
                  <a:pt x="616" y="76986"/>
                </a:lnTo>
                <a:lnTo>
                  <a:pt x="360" y="79838"/>
                </a:lnTo>
                <a:lnTo>
                  <a:pt x="189" y="82692"/>
                </a:lnTo>
                <a:lnTo>
                  <a:pt x="0" y="88403"/>
                </a:lnTo>
                <a:lnTo>
                  <a:pt x="902" y="91260"/>
                </a:lnTo>
                <a:lnTo>
                  <a:pt x="2455" y="94116"/>
                </a:lnTo>
                <a:lnTo>
                  <a:pt x="4443" y="96973"/>
                </a:lnTo>
                <a:lnTo>
                  <a:pt x="5769" y="99831"/>
                </a:lnTo>
                <a:lnTo>
                  <a:pt x="6653" y="102688"/>
                </a:lnTo>
                <a:lnTo>
                  <a:pt x="7242" y="105546"/>
                </a:lnTo>
                <a:lnTo>
                  <a:pt x="9540" y="107451"/>
                </a:lnTo>
                <a:lnTo>
                  <a:pt x="12977" y="108720"/>
                </a:lnTo>
                <a:lnTo>
                  <a:pt x="17173" y="109567"/>
                </a:lnTo>
                <a:lnTo>
                  <a:pt x="20923" y="110131"/>
                </a:lnTo>
                <a:lnTo>
                  <a:pt x="24376" y="110508"/>
                </a:lnTo>
                <a:lnTo>
                  <a:pt x="27630" y="110758"/>
                </a:lnTo>
                <a:lnTo>
                  <a:pt x="30752" y="110926"/>
                </a:lnTo>
                <a:lnTo>
                  <a:pt x="36760" y="111112"/>
                </a:lnTo>
                <a:lnTo>
                  <a:pt x="39696" y="110209"/>
                </a:lnTo>
                <a:lnTo>
                  <a:pt x="42606" y="108654"/>
                </a:lnTo>
                <a:lnTo>
                  <a:pt x="45498" y="106665"/>
                </a:lnTo>
                <a:lnTo>
                  <a:pt x="49331" y="104387"/>
                </a:lnTo>
                <a:lnTo>
                  <a:pt x="53792" y="101915"/>
                </a:lnTo>
                <a:lnTo>
                  <a:pt x="58671" y="99315"/>
                </a:lnTo>
                <a:lnTo>
                  <a:pt x="62875" y="96630"/>
                </a:lnTo>
                <a:lnTo>
                  <a:pt x="66632" y="93886"/>
                </a:lnTo>
                <a:lnTo>
                  <a:pt x="70088" y="91105"/>
                </a:lnTo>
                <a:lnTo>
                  <a:pt x="73345" y="88298"/>
                </a:lnTo>
                <a:lnTo>
                  <a:pt x="76468" y="85475"/>
                </a:lnTo>
                <a:lnTo>
                  <a:pt x="79503" y="82640"/>
                </a:lnTo>
                <a:lnTo>
                  <a:pt x="100884" y="61607"/>
                </a:lnTo>
                <a:lnTo>
                  <a:pt x="104353" y="58155"/>
                </a:lnTo>
                <a:lnTo>
                  <a:pt x="106665" y="53949"/>
                </a:lnTo>
                <a:lnTo>
                  <a:pt x="108207" y="49240"/>
                </a:lnTo>
                <a:lnTo>
                  <a:pt x="109235" y="44196"/>
                </a:lnTo>
                <a:lnTo>
                  <a:pt x="110872" y="39881"/>
                </a:lnTo>
                <a:lnTo>
                  <a:pt x="112917" y="36051"/>
                </a:lnTo>
                <a:lnTo>
                  <a:pt x="115232" y="32546"/>
                </a:lnTo>
                <a:lnTo>
                  <a:pt x="116776" y="28304"/>
                </a:lnTo>
                <a:lnTo>
                  <a:pt x="117805" y="23572"/>
                </a:lnTo>
                <a:lnTo>
                  <a:pt x="118491" y="18511"/>
                </a:lnTo>
                <a:lnTo>
                  <a:pt x="118948" y="14185"/>
                </a:lnTo>
                <a:lnTo>
                  <a:pt x="119253" y="10348"/>
                </a:lnTo>
                <a:lnTo>
                  <a:pt x="119742" y="1898"/>
                </a:lnTo>
                <a:lnTo>
                  <a:pt x="118830" y="1205"/>
                </a:lnTo>
                <a:lnTo>
                  <a:pt x="115276" y="434"/>
                </a:lnTo>
                <a:lnTo>
                  <a:pt x="112996" y="228"/>
                </a:lnTo>
                <a:lnTo>
                  <a:pt x="110522" y="92"/>
                </a:lnTo>
                <a:lnTo>
                  <a:pt x="107921" y="0"/>
                </a:lnTo>
                <a:lnTo>
                  <a:pt x="105234" y="892"/>
                </a:lnTo>
                <a:lnTo>
                  <a:pt x="102490" y="2439"/>
                </a:lnTo>
                <a:lnTo>
                  <a:pt x="99709" y="4422"/>
                </a:lnTo>
                <a:lnTo>
                  <a:pt x="96902" y="7650"/>
                </a:lnTo>
                <a:lnTo>
                  <a:pt x="94078" y="11707"/>
                </a:lnTo>
                <a:lnTo>
                  <a:pt x="91243" y="16317"/>
                </a:lnTo>
                <a:lnTo>
                  <a:pt x="89353" y="20342"/>
                </a:lnTo>
                <a:lnTo>
                  <a:pt x="88093" y="23978"/>
                </a:lnTo>
                <a:lnTo>
                  <a:pt x="87253" y="27354"/>
                </a:lnTo>
                <a:lnTo>
                  <a:pt x="85740" y="31511"/>
                </a:lnTo>
                <a:lnTo>
                  <a:pt x="83780" y="36186"/>
                </a:lnTo>
                <a:lnTo>
                  <a:pt x="81520" y="41208"/>
                </a:lnTo>
                <a:lnTo>
                  <a:pt x="79061" y="45509"/>
                </a:lnTo>
                <a:lnTo>
                  <a:pt x="76470" y="49329"/>
                </a:lnTo>
                <a:lnTo>
                  <a:pt x="73789" y="52828"/>
                </a:lnTo>
                <a:lnTo>
                  <a:pt x="71049" y="57065"/>
                </a:lnTo>
                <a:lnTo>
                  <a:pt x="68270" y="61795"/>
                </a:lnTo>
                <a:lnTo>
                  <a:pt x="65466" y="66853"/>
                </a:lnTo>
                <a:lnTo>
                  <a:pt x="62643" y="70226"/>
                </a:lnTo>
                <a:lnTo>
                  <a:pt x="59809" y="72474"/>
                </a:lnTo>
                <a:lnTo>
                  <a:pt x="51302" y="76960"/>
                </a:lnTo>
                <a:lnTo>
                  <a:pt x="51289" y="76967"/>
                </a:lnTo>
                <a:lnTo>
                  <a:pt x="51287" y="76969"/>
                </a:lnTo>
                <a:lnTo>
                  <a:pt x="51285" y="76969"/>
                </a:lnTo>
                <a:lnTo>
                  <a:pt x="51283" y="769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7" name="SMARTPenAnnotation46"/>
          <p:cNvSpPr/>
          <p:nvPr/>
        </p:nvSpPr>
        <p:spPr>
          <a:xfrm>
            <a:off x="6809422" y="4303395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28619" y="34290"/>
                </a:lnTo>
                <a:lnTo>
                  <a:pt x="32414" y="33337"/>
                </a:lnTo>
                <a:lnTo>
                  <a:pt x="36850" y="31750"/>
                </a:lnTo>
                <a:lnTo>
                  <a:pt x="41711" y="29739"/>
                </a:lnTo>
                <a:lnTo>
                  <a:pt x="46858" y="28398"/>
                </a:lnTo>
                <a:lnTo>
                  <a:pt x="52194" y="27504"/>
                </a:lnTo>
                <a:lnTo>
                  <a:pt x="57655" y="26909"/>
                </a:lnTo>
                <a:lnTo>
                  <a:pt x="62250" y="26512"/>
                </a:lnTo>
                <a:lnTo>
                  <a:pt x="66265" y="26247"/>
                </a:lnTo>
                <a:lnTo>
                  <a:pt x="69894" y="26070"/>
                </a:lnTo>
                <a:lnTo>
                  <a:pt x="81547" y="25874"/>
                </a:lnTo>
                <a:lnTo>
                  <a:pt x="88655" y="25822"/>
                </a:lnTo>
                <a:lnTo>
                  <a:pt x="95298" y="24834"/>
                </a:lnTo>
                <a:lnTo>
                  <a:pt x="101632" y="23224"/>
                </a:lnTo>
                <a:lnTo>
                  <a:pt x="107759" y="21198"/>
                </a:lnTo>
                <a:lnTo>
                  <a:pt x="112797" y="19846"/>
                </a:lnTo>
                <a:lnTo>
                  <a:pt x="117108" y="18946"/>
                </a:lnTo>
                <a:lnTo>
                  <a:pt x="120935" y="18345"/>
                </a:lnTo>
                <a:lnTo>
                  <a:pt x="125391" y="17945"/>
                </a:lnTo>
                <a:lnTo>
                  <a:pt x="130266" y="17678"/>
                </a:lnTo>
                <a:lnTo>
                  <a:pt x="135422" y="17500"/>
                </a:lnTo>
                <a:lnTo>
                  <a:pt x="140764" y="16429"/>
                </a:lnTo>
                <a:lnTo>
                  <a:pt x="146230" y="14763"/>
                </a:lnTo>
                <a:lnTo>
                  <a:pt x="151780" y="12699"/>
                </a:lnTo>
                <a:lnTo>
                  <a:pt x="156431" y="11323"/>
                </a:lnTo>
                <a:lnTo>
                  <a:pt x="160485" y="10406"/>
                </a:lnTo>
                <a:lnTo>
                  <a:pt x="164140" y="9795"/>
                </a:lnTo>
                <a:lnTo>
                  <a:pt x="168482" y="9387"/>
                </a:lnTo>
                <a:lnTo>
                  <a:pt x="173282" y="9116"/>
                </a:lnTo>
                <a:lnTo>
                  <a:pt x="182741" y="8814"/>
                </a:lnTo>
                <a:lnTo>
                  <a:pt x="190122" y="8679"/>
                </a:lnTo>
                <a:lnTo>
                  <a:pt x="193422" y="7691"/>
                </a:lnTo>
                <a:lnTo>
                  <a:pt x="196575" y="6080"/>
                </a:lnTo>
                <a:lnTo>
                  <a:pt x="199631" y="4053"/>
                </a:lnTo>
                <a:lnTo>
                  <a:pt x="203572" y="2702"/>
                </a:lnTo>
                <a:lnTo>
                  <a:pt x="208105" y="1801"/>
                </a:lnTo>
                <a:lnTo>
                  <a:pt x="213032" y="1201"/>
                </a:lnTo>
                <a:lnTo>
                  <a:pt x="217268" y="800"/>
                </a:lnTo>
                <a:lnTo>
                  <a:pt x="224516" y="356"/>
                </a:lnTo>
                <a:lnTo>
                  <a:pt x="230913" y="158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8" name="SMARTPenAnnotation47"/>
          <p:cNvSpPr/>
          <p:nvPr/>
        </p:nvSpPr>
        <p:spPr>
          <a:xfrm>
            <a:off x="7118032" y="4157662"/>
            <a:ext cx="214313" cy="137161"/>
          </a:xfrm>
          <a:custGeom>
            <a:avLst/>
            <a:gdLst/>
            <a:ahLst/>
            <a:cxnLst/>
            <a:rect l="0" t="0" r="0" b="0"/>
            <a:pathLst>
              <a:path w="214313" h="137161">
                <a:moveTo>
                  <a:pt x="0" y="8573"/>
                </a:moveTo>
                <a:lnTo>
                  <a:pt x="0" y="4022"/>
                </a:lnTo>
                <a:lnTo>
                  <a:pt x="953" y="2681"/>
                </a:lnTo>
                <a:lnTo>
                  <a:pt x="2541" y="1787"/>
                </a:lnTo>
                <a:lnTo>
                  <a:pt x="8220" y="105"/>
                </a:lnTo>
                <a:lnTo>
                  <a:pt x="14394" y="21"/>
                </a:lnTo>
                <a:lnTo>
                  <a:pt x="25333" y="0"/>
                </a:lnTo>
                <a:lnTo>
                  <a:pt x="25547" y="2540"/>
                </a:lnTo>
                <a:lnTo>
                  <a:pt x="25684" y="7381"/>
                </a:lnTo>
                <a:lnTo>
                  <a:pt x="28243" y="10583"/>
                </a:lnTo>
                <a:lnTo>
                  <a:pt x="30258" y="12771"/>
                </a:lnTo>
                <a:lnTo>
                  <a:pt x="31602" y="15181"/>
                </a:lnTo>
                <a:lnTo>
                  <a:pt x="32498" y="17741"/>
                </a:lnTo>
                <a:lnTo>
                  <a:pt x="33095" y="20400"/>
                </a:lnTo>
                <a:lnTo>
                  <a:pt x="33494" y="23125"/>
                </a:lnTo>
                <a:lnTo>
                  <a:pt x="33760" y="25894"/>
                </a:lnTo>
                <a:lnTo>
                  <a:pt x="33936" y="28693"/>
                </a:lnTo>
                <a:lnTo>
                  <a:pt x="34054" y="31511"/>
                </a:lnTo>
                <a:lnTo>
                  <a:pt x="34185" y="37183"/>
                </a:lnTo>
                <a:lnTo>
                  <a:pt x="34281" y="54296"/>
                </a:lnTo>
                <a:lnTo>
                  <a:pt x="33332" y="57152"/>
                </a:lnTo>
                <a:lnTo>
                  <a:pt x="31746" y="60009"/>
                </a:lnTo>
                <a:lnTo>
                  <a:pt x="29737" y="62866"/>
                </a:lnTo>
                <a:lnTo>
                  <a:pt x="28397" y="65723"/>
                </a:lnTo>
                <a:lnTo>
                  <a:pt x="27503" y="68581"/>
                </a:lnTo>
                <a:lnTo>
                  <a:pt x="26908" y="71438"/>
                </a:lnTo>
                <a:lnTo>
                  <a:pt x="26511" y="74295"/>
                </a:lnTo>
                <a:lnTo>
                  <a:pt x="26247" y="77153"/>
                </a:lnTo>
                <a:lnTo>
                  <a:pt x="26070" y="80010"/>
                </a:lnTo>
                <a:lnTo>
                  <a:pt x="25875" y="85725"/>
                </a:lnTo>
                <a:lnTo>
                  <a:pt x="25749" y="97155"/>
                </a:lnTo>
                <a:lnTo>
                  <a:pt x="24786" y="99060"/>
                </a:lnTo>
                <a:lnTo>
                  <a:pt x="23191" y="100330"/>
                </a:lnTo>
                <a:lnTo>
                  <a:pt x="21176" y="101177"/>
                </a:lnTo>
                <a:lnTo>
                  <a:pt x="19833" y="102694"/>
                </a:lnTo>
                <a:lnTo>
                  <a:pt x="18937" y="104658"/>
                </a:lnTo>
                <a:lnTo>
                  <a:pt x="18340" y="106919"/>
                </a:lnTo>
                <a:lnTo>
                  <a:pt x="17941" y="109379"/>
                </a:lnTo>
                <a:lnTo>
                  <a:pt x="17676" y="111972"/>
                </a:lnTo>
                <a:lnTo>
                  <a:pt x="17250" y="118426"/>
                </a:lnTo>
                <a:lnTo>
                  <a:pt x="17192" y="121849"/>
                </a:lnTo>
                <a:lnTo>
                  <a:pt x="17148" y="128193"/>
                </a:lnTo>
                <a:lnTo>
                  <a:pt x="21697" y="128470"/>
                </a:lnTo>
                <a:lnTo>
                  <a:pt x="23037" y="129462"/>
                </a:lnTo>
                <a:lnTo>
                  <a:pt x="23931" y="131076"/>
                </a:lnTo>
                <a:lnTo>
                  <a:pt x="25365" y="135958"/>
                </a:lnTo>
                <a:lnTo>
                  <a:pt x="26435" y="136359"/>
                </a:lnTo>
                <a:lnTo>
                  <a:pt x="33067" y="137055"/>
                </a:lnTo>
                <a:lnTo>
                  <a:pt x="51680" y="137154"/>
                </a:lnTo>
                <a:lnTo>
                  <a:pt x="79741" y="137160"/>
                </a:lnTo>
                <a:lnTo>
                  <a:pt x="83640" y="136207"/>
                </a:lnTo>
                <a:lnTo>
                  <a:pt x="88145" y="134620"/>
                </a:lnTo>
                <a:lnTo>
                  <a:pt x="93054" y="132609"/>
                </a:lnTo>
                <a:lnTo>
                  <a:pt x="98231" y="131269"/>
                </a:lnTo>
                <a:lnTo>
                  <a:pt x="103587" y="130375"/>
                </a:lnTo>
                <a:lnTo>
                  <a:pt x="109064" y="129779"/>
                </a:lnTo>
                <a:lnTo>
                  <a:pt x="113666" y="129382"/>
                </a:lnTo>
                <a:lnTo>
                  <a:pt x="117688" y="129117"/>
                </a:lnTo>
                <a:lnTo>
                  <a:pt x="121321" y="128941"/>
                </a:lnTo>
                <a:lnTo>
                  <a:pt x="130438" y="128744"/>
                </a:lnTo>
                <a:lnTo>
                  <a:pt x="214312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9" name="SMARTPenAnnotation48"/>
          <p:cNvSpPr/>
          <p:nvPr/>
        </p:nvSpPr>
        <p:spPr>
          <a:xfrm>
            <a:off x="7272337" y="4166235"/>
            <a:ext cx="25719" cy="291466"/>
          </a:xfrm>
          <a:custGeom>
            <a:avLst/>
            <a:gdLst/>
            <a:ahLst/>
            <a:cxnLst/>
            <a:rect l="0" t="0" r="0" b="0"/>
            <a:pathLst>
              <a:path w="25719" h="291466">
                <a:moveTo>
                  <a:pt x="0" y="0"/>
                </a:moveTo>
                <a:lnTo>
                  <a:pt x="0" y="74695"/>
                </a:lnTo>
                <a:lnTo>
                  <a:pt x="953" y="80277"/>
                </a:lnTo>
                <a:lnTo>
                  <a:pt x="2540" y="85903"/>
                </a:lnTo>
                <a:lnTo>
                  <a:pt x="4551" y="91558"/>
                </a:lnTo>
                <a:lnTo>
                  <a:pt x="5892" y="97234"/>
                </a:lnTo>
                <a:lnTo>
                  <a:pt x="6785" y="102923"/>
                </a:lnTo>
                <a:lnTo>
                  <a:pt x="7381" y="108620"/>
                </a:lnTo>
                <a:lnTo>
                  <a:pt x="8731" y="114323"/>
                </a:lnTo>
                <a:lnTo>
                  <a:pt x="10583" y="120030"/>
                </a:lnTo>
                <a:lnTo>
                  <a:pt x="12771" y="125740"/>
                </a:lnTo>
                <a:lnTo>
                  <a:pt x="14229" y="131452"/>
                </a:lnTo>
                <a:lnTo>
                  <a:pt x="15201" y="137164"/>
                </a:lnTo>
                <a:lnTo>
                  <a:pt x="15849" y="142877"/>
                </a:lnTo>
                <a:lnTo>
                  <a:pt x="16281" y="149544"/>
                </a:lnTo>
                <a:lnTo>
                  <a:pt x="16569" y="156846"/>
                </a:lnTo>
                <a:lnTo>
                  <a:pt x="16761" y="164571"/>
                </a:lnTo>
                <a:lnTo>
                  <a:pt x="17842" y="170674"/>
                </a:lnTo>
                <a:lnTo>
                  <a:pt x="19515" y="175695"/>
                </a:lnTo>
                <a:lnTo>
                  <a:pt x="21582" y="179995"/>
                </a:lnTo>
                <a:lnTo>
                  <a:pt x="22961" y="184766"/>
                </a:lnTo>
                <a:lnTo>
                  <a:pt x="23879" y="189852"/>
                </a:lnTo>
                <a:lnTo>
                  <a:pt x="24492" y="195148"/>
                </a:lnTo>
                <a:lnTo>
                  <a:pt x="24901" y="200584"/>
                </a:lnTo>
                <a:lnTo>
                  <a:pt x="25173" y="206112"/>
                </a:lnTo>
                <a:lnTo>
                  <a:pt x="25476" y="217335"/>
                </a:lnTo>
                <a:lnTo>
                  <a:pt x="25717" y="277029"/>
                </a:lnTo>
                <a:lnTo>
                  <a:pt x="25718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0" name="SMARTPenAnnotation49"/>
          <p:cNvSpPr/>
          <p:nvPr/>
        </p:nvSpPr>
        <p:spPr>
          <a:xfrm>
            <a:off x="7443790" y="4217670"/>
            <a:ext cx="231455" cy="188596"/>
          </a:xfrm>
          <a:custGeom>
            <a:avLst/>
            <a:gdLst/>
            <a:ahLst/>
            <a:cxnLst/>
            <a:rect l="0" t="0" r="0" b="0"/>
            <a:pathLst>
              <a:path w="231455" h="188596">
                <a:moveTo>
                  <a:pt x="171447" y="0"/>
                </a:moveTo>
                <a:lnTo>
                  <a:pt x="171447" y="12770"/>
                </a:lnTo>
                <a:lnTo>
                  <a:pt x="170495" y="15181"/>
                </a:lnTo>
                <a:lnTo>
                  <a:pt x="166896" y="20399"/>
                </a:lnTo>
                <a:lnTo>
                  <a:pt x="164603" y="22172"/>
                </a:lnTo>
                <a:lnTo>
                  <a:pt x="162122" y="23354"/>
                </a:lnTo>
                <a:lnTo>
                  <a:pt x="159515" y="24142"/>
                </a:lnTo>
                <a:lnTo>
                  <a:pt x="154079" y="27557"/>
                </a:lnTo>
                <a:lnTo>
                  <a:pt x="148488" y="32250"/>
                </a:lnTo>
                <a:lnTo>
                  <a:pt x="142829" y="37510"/>
                </a:lnTo>
                <a:lnTo>
                  <a:pt x="118342" y="61705"/>
                </a:lnTo>
                <a:lnTo>
                  <a:pt x="114137" y="64949"/>
                </a:lnTo>
                <a:lnTo>
                  <a:pt x="109428" y="68064"/>
                </a:lnTo>
                <a:lnTo>
                  <a:pt x="104384" y="71094"/>
                </a:lnTo>
                <a:lnTo>
                  <a:pt x="100068" y="73113"/>
                </a:lnTo>
                <a:lnTo>
                  <a:pt x="96238" y="74459"/>
                </a:lnTo>
                <a:lnTo>
                  <a:pt x="92733" y="75357"/>
                </a:lnTo>
                <a:lnTo>
                  <a:pt x="86298" y="78894"/>
                </a:lnTo>
                <a:lnTo>
                  <a:pt x="79311" y="83641"/>
                </a:lnTo>
                <a:lnTo>
                  <a:pt x="74780" y="86241"/>
                </a:lnTo>
                <a:lnTo>
                  <a:pt x="69856" y="88926"/>
                </a:lnTo>
                <a:lnTo>
                  <a:pt x="65619" y="91669"/>
                </a:lnTo>
                <a:lnTo>
                  <a:pt x="61843" y="94450"/>
                </a:lnTo>
                <a:lnTo>
                  <a:pt x="55107" y="100080"/>
                </a:lnTo>
                <a:lnTo>
                  <a:pt x="48938" y="105757"/>
                </a:lnTo>
                <a:lnTo>
                  <a:pt x="45959" y="107652"/>
                </a:lnTo>
                <a:lnTo>
                  <a:pt x="40110" y="109758"/>
                </a:lnTo>
                <a:lnTo>
                  <a:pt x="36264" y="111272"/>
                </a:lnTo>
                <a:lnTo>
                  <a:pt x="31795" y="113234"/>
                </a:lnTo>
                <a:lnTo>
                  <a:pt x="26911" y="115494"/>
                </a:lnTo>
                <a:lnTo>
                  <a:pt x="23654" y="117953"/>
                </a:lnTo>
                <a:lnTo>
                  <a:pt x="21484" y="120545"/>
                </a:lnTo>
                <a:lnTo>
                  <a:pt x="20037" y="123226"/>
                </a:lnTo>
                <a:lnTo>
                  <a:pt x="18119" y="125013"/>
                </a:lnTo>
                <a:lnTo>
                  <a:pt x="15889" y="126204"/>
                </a:lnTo>
                <a:lnTo>
                  <a:pt x="10016" y="128117"/>
                </a:lnTo>
                <a:lnTo>
                  <a:pt x="2963" y="128494"/>
                </a:lnTo>
                <a:lnTo>
                  <a:pt x="7" y="128587"/>
                </a:lnTo>
                <a:lnTo>
                  <a:pt x="0" y="133138"/>
                </a:lnTo>
                <a:lnTo>
                  <a:pt x="952" y="134478"/>
                </a:lnTo>
                <a:lnTo>
                  <a:pt x="2539" y="135372"/>
                </a:lnTo>
                <a:lnTo>
                  <a:pt x="6842" y="136365"/>
                </a:lnTo>
                <a:lnTo>
                  <a:pt x="13667" y="136924"/>
                </a:lnTo>
                <a:lnTo>
                  <a:pt x="15598" y="137055"/>
                </a:lnTo>
                <a:lnTo>
                  <a:pt x="21535" y="139653"/>
                </a:lnTo>
                <a:lnTo>
                  <a:pt x="25785" y="141680"/>
                </a:lnTo>
                <a:lnTo>
                  <a:pt x="29572" y="143030"/>
                </a:lnTo>
                <a:lnTo>
                  <a:pt x="36320" y="144531"/>
                </a:lnTo>
                <a:lnTo>
                  <a:pt x="40405" y="144931"/>
                </a:lnTo>
                <a:lnTo>
                  <a:pt x="45033" y="145198"/>
                </a:lnTo>
                <a:lnTo>
                  <a:pt x="50023" y="145376"/>
                </a:lnTo>
                <a:lnTo>
                  <a:pt x="55255" y="146448"/>
                </a:lnTo>
                <a:lnTo>
                  <a:pt x="60648" y="148114"/>
                </a:lnTo>
                <a:lnTo>
                  <a:pt x="66149" y="150178"/>
                </a:lnTo>
                <a:lnTo>
                  <a:pt x="71721" y="151554"/>
                </a:lnTo>
                <a:lnTo>
                  <a:pt x="77340" y="152471"/>
                </a:lnTo>
                <a:lnTo>
                  <a:pt x="82992" y="153082"/>
                </a:lnTo>
                <a:lnTo>
                  <a:pt x="88664" y="154442"/>
                </a:lnTo>
                <a:lnTo>
                  <a:pt x="94351" y="156301"/>
                </a:lnTo>
                <a:lnTo>
                  <a:pt x="100047" y="158493"/>
                </a:lnTo>
                <a:lnTo>
                  <a:pt x="105750" y="159955"/>
                </a:lnTo>
                <a:lnTo>
                  <a:pt x="111456" y="160929"/>
                </a:lnTo>
                <a:lnTo>
                  <a:pt x="117166" y="161578"/>
                </a:lnTo>
                <a:lnTo>
                  <a:pt x="122877" y="162011"/>
                </a:lnTo>
                <a:lnTo>
                  <a:pt x="128590" y="162300"/>
                </a:lnTo>
                <a:lnTo>
                  <a:pt x="134303" y="162492"/>
                </a:lnTo>
                <a:lnTo>
                  <a:pt x="139064" y="163573"/>
                </a:lnTo>
                <a:lnTo>
                  <a:pt x="143191" y="165246"/>
                </a:lnTo>
                <a:lnTo>
                  <a:pt x="146895" y="167314"/>
                </a:lnTo>
                <a:lnTo>
                  <a:pt x="151269" y="168692"/>
                </a:lnTo>
                <a:lnTo>
                  <a:pt x="156090" y="169611"/>
                </a:lnTo>
                <a:lnTo>
                  <a:pt x="161209" y="170224"/>
                </a:lnTo>
                <a:lnTo>
                  <a:pt x="166526" y="171585"/>
                </a:lnTo>
                <a:lnTo>
                  <a:pt x="171977" y="173445"/>
                </a:lnTo>
                <a:lnTo>
                  <a:pt x="177516" y="175637"/>
                </a:lnTo>
                <a:lnTo>
                  <a:pt x="183113" y="177099"/>
                </a:lnTo>
                <a:lnTo>
                  <a:pt x="188749" y="178073"/>
                </a:lnTo>
                <a:lnTo>
                  <a:pt x="194411" y="178723"/>
                </a:lnTo>
                <a:lnTo>
                  <a:pt x="199140" y="179156"/>
                </a:lnTo>
                <a:lnTo>
                  <a:pt x="203244" y="179445"/>
                </a:lnTo>
                <a:lnTo>
                  <a:pt x="206932" y="179637"/>
                </a:lnTo>
                <a:lnTo>
                  <a:pt x="210344" y="180718"/>
                </a:lnTo>
                <a:lnTo>
                  <a:pt x="216674" y="184459"/>
                </a:lnTo>
                <a:lnTo>
                  <a:pt x="221043" y="187369"/>
                </a:lnTo>
                <a:lnTo>
                  <a:pt x="224604" y="188050"/>
                </a:lnTo>
                <a:lnTo>
                  <a:pt x="231454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1" name="SMARTPenAnnotation50"/>
          <p:cNvSpPr/>
          <p:nvPr/>
        </p:nvSpPr>
        <p:spPr>
          <a:xfrm>
            <a:off x="7486650" y="4449127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49953" y="17145"/>
                </a:lnTo>
                <a:lnTo>
                  <a:pt x="55209" y="16193"/>
                </a:lnTo>
                <a:lnTo>
                  <a:pt x="60619" y="14605"/>
                </a:lnTo>
                <a:lnTo>
                  <a:pt x="66130" y="12595"/>
                </a:lnTo>
                <a:lnTo>
                  <a:pt x="71709" y="11254"/>
                </a:lnTo>
                <a:lnTo>
                  <a:pt x="77333" y="10360"/>
                </a:lnTo>
                <a:lnTo>
                  <a:pt x="82988" y="9764"/>
                </a:lnTo>
                <a:lnTo>
                  <a:pt x="88663" y="9367"/>
                </a:lnTo>
                <a:lnTo>
                  <a:pt x="94351" y="9102"/>
                </a:lnTo>
                <a:lnTo>
                  <a:pt x="105751" y="8808"/>
                </a:lnTo>
                <a:lnTo>
                  <a:pt x="194589" y="8573"/>
                </a:lnTo>
                <a:lnTo>
                  <a:pt x="199259" y="7620"/>
                </a:lnTo>
                <a:lnTo>
                  <a:pt x="203324" y="6033"/>
                </a:lnTo>
                <a:lnTo>
                  <a:pt x="206987" y="4022"/>
                </a:lnTo>
                <a:lnTo>
                  <a:pt x="210381" y="2681"/>
                </a:lnTo>
                <a:lnTo>
                  <a:pt x="213597" y="1787"/>
                </a:lnTo>
                <a:lnTo>
                  <a:pt x="216692" y="1192"/>
                </a:lnTo>
                <a:lnTo>
                  <a:pt x="220662" y="794"/>
                </a:lnTo>
                <a:lnTo>
                  <a:pt x="225213" y="530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2" name="SMARTPenAnnotation51"/>
          <p:cNvSpPr/>
          <p:nvPr/>
        </p:nvSpPr>
        <p:spPr>
          <a:xfrm>
            <a:off x="7942215" y="4114800"/>
            <a:ext cx="50213" cy="308611"/>
          </a:xfrm>
          <a:custGeom>
            <a:avLst/>
            <a:gdLst/>
            <a:ahLst/>
            <a:cxnLst/>
            <a:rect l="0" t="0" r="0" b="0"/>
            <a:pathLst>
              <a:path w="50213" h="308611">
                <a:moveTo>
                  <a:pt x="15922" y="0"/>
                </a:moveTo>
                <a:lnTo>
                  <a:pt x="7703" y="0"/>
                </a:lnTo>
                <a:lnTo>
                  <a:pt x="6633" y="952"/>
                </a:lnTo>
                <a:lnTo>
                  <a:pt x="0" y="7380"/>
                </a:lnTo>
                <a:lnTo>
                  <a:pt x="545" y="7778"/>
                </a:lnTo>
                <a:lnTo>
                  <a:pt x="1861" y="8042"/>
                </a:lnTo>
                <a:lnTo>
                  <a:pt x="3690" y="8219"/>
                </a:lnTo>
                <a:lnTo>
                  <a:pt x="4910" y="9289"/>
                </a:lnTo>
                <a:lnTo>
                  <a:pt x="5723" y="10955"/>
                </a:lnTo>
                <a:lnTo>
                  <a:pt x="6626" y="15346"/>
                </a:lnTo>
                <a:lnTo>
                  <a:pt x="7135" y="23173"/>
                </a:lnTo>
                <a:lnTo>
                  <a:pt x="7287" y="31525"/>
                </a:lnTo>
                <a:lnTo>
                  <a:pt x="7348" y="78466"/>
                </a:lnTo>
                <a:lnTo>
                  <a:pt x="8302" y="82791"/>
                </a:lnTo>
                <a:lnTo>
                  <a:pt x="9889" y="87579"/>
                </a:lnTo>
                <a:lnTo>
                  <a:pt x="11901" y="92676"/>
                </a:lnTo>
                <a:lnTo>
                  <a:pt x="13241" y="97978"/>
                </a:lnTo>
                <a:lnTo>
                  <a:pt x="14135" y="103419"/>
                </a:lnTo>
                <a:lnTo>
                  <a:pt x="14730" y="108951"/>
                </a:lnTo>
                <a:lnTo>
                  <a:pt x="15127" y="114544"/>
                </a:lnTo>
                <a:lnTo>
                  <a:pt x="15393" y="120177"/>
                </a:lnTo>
                <a:lnTo>
                  <a:pt x="15686" y="131517"/>
                </a:lnTo>
                <a:lnTo>
                  <a:pt x="15817" y="142907"/>
                </a:lnTo>
                <a:lnTo>
                  <a:pt x="16805" y="148611"/>
                </a:lnTo>
                <a:lnTo>
                  <a:pt x="18416" y="154319"/>
                </a:lnTo>
                <a:lnTo>
                  <a:pt x="20442" y="160029"/>
                </a:lnTo>
                <a:lnTo>
                  <a:pt x="21793" y="165741"/>
                </a:lnTo>
                <a:lnTo>
                  <a:pt x="22694" y="171454"/>
                </a:lnTo>
                <a:lnTo>
                  <a:pt x="23294" y="177167"/>
                </a:lnTo>
                <a:lnTo>
                  <a:pt x="23694" y="182881"/>
                </a:lnTo>
                <a:lnTo>
                  <a:pt x="23961" y="188596"/>
                </a:lnTo>
                <a:lnTo>
                  <a:pt x="24257" y="200025"/>
                </a:lnTo>
                <a:lnTo>
                  <a:pt x="24485" y="241194"/>
                </a:lnTo>
                <a:lnTo>
                  <a:pt x="25441" y="245568"/>
                </a:lnTo>
                <a:lnTo>
                  <a:pt x="27030" y="250390"/>
                </a:lnTo>
                <a:lnTo>
                  <a:pt x="29042" y="255509"/>
                </a:lnTo>
                <a:lnTo>
                  <a:pt x="30384" y="259874"/>
                </a:lnTo>
                <a:lnTo>
                  <a:pt x="31875" y="267264"/>
                </a:lnTo>
                <a:lnTo>
                  <a:pt x="32713" y="276780"/>
                </a:lnTo>
                <a:lnTo>
                  <a:pt x="33784" y="279770"/>
                </a:lnTo>
                <a:lnTo>
                  <a:pt x="35449" y="282716"/>
                </a:lnTo>
                <a:lnTo>
                  <a:pt x="37514" y="285632"/>
                </a:lnTo>
                <a:lnTo>
                  <a:pt x="38888" y="288529"/>
                </a:lnTo>
                <a:lnTo>
                  <a:pt x="40417" y="294287"/>
                </a:lnTo>
                <a:lnTo>
                  <a:pt x="41278" y="302885"/>
                </a:lnTo>
                <a:lnTo>
                  <a:pt x="41637" y="308566"/>
                </a:lnTo>
                <a:lnTo>
                  <a:pt x="50212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3" name="SMARTPenAnnotation52"/>
          <p:cNvSpPr/>
          <p:nvPr/>
        </p:nvSpPr>
        <p:spPr>
          <a:xfrm>
            <a:off x="8343900" y="4123372"/>
            <a:ext cx="34291" cy="240031"/>
          </a:xfrm>
          <a:custGeom>
            <a:avLst/>
            <a:gdLst/>
            <a:ahLst/>
            <a:cxnLst/>
            <a:rect l="0" t="0" r="0" b="0"/>
            <a:pathLst>
              <a:path w="34291" h="240031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39" y="17368"/>
                </a:lnTo>
                <a:lnTo>
                  <a:pt x="4550" y="20151"/>
                </a:lnTo>
                <a:lnTo>
                  <a:pt x="5891" y="22959"/>
                </a:lnTo>
                <a:lnTo>
                  <a:pt x="6784" y="25784"/>
                </a:lnTo>
                <a:lnTo>
                  <a:pt x="7778" y="32415"/>
                </a:lnTo>
                <a:lnTo>
                  <a:pt x="8042" y="36850"/>
                </a:lnTo>
                <a:lnTo>
                  <a:pt x="8336" y="46858"/>
                </a:lnTo>
                <a:lnTo>
                  <a:pt x="8563" y="91485"/>
                </a:lnTo>
                <a:lnTo>
                  <a:pt x="9518" y="97185"/>
                </a:lnTo>
                <a:lnTo>
                  <a:pt x="11107" y="102890"/>
                </a:lnTo>
                <a:lnTo>
                  <a:pt x="13120" y="108598"/>
                </a:lnTo>
                <a:lnTo>
                  <a:pt x="14461" y="115261"/>
                </a:lnTo>
                <a:lnTo>
                  <a:pt x="15356" y="122561"/>
                </a:lnTo>
                <a:lnTo>
                  <a:pt x="15953" y="130285"/>
                </a:lnTo>
                <a:lnTo>
                  <a:pt x="16349" y="137339"/>
                </a:lnTo>
                <a:lnTo>
                  <a:pt x="16791" y="150257"/>
                </a:lnTo>
                <a:lnTo>
                  <a:pt x="17861" y="156369"/>
                </a:lnTo>
                <a:lnTo>
                  <a:pt x="19527" y="162348"/>
                </a:lnTo>
                <a:lnTo>
                  <a:pt x="21591" y="168240"/>
                </a:lnTo>
                <a:lnTo>
                  <a:pt x="22966" y="173120"/>
                </a:lnTo>
                <a:lnTo>
                  <a:pt x="23883" y="177326"/>
                </a:lnTo>
                <a:lnTo>
                  <a:pt x="24495" y="181082"/>
                </a:lnTo>
                <a:lnTo>
                  <a:pt x="25855" y="185492"/>
                </a:lnTo>
                <a:lnTo>
                  <a:pt x="27713" y="190336"/>
                </a:lnTo>
                <a:lnTo>
                  <a:pt x="29906" y="195471"/>
                </a:lnTo>
                <a:lnTo>
                  <a:pt x="31367" y="199846"/>
                </a:lnTo>
                <a:lnTo>
                  <a:pt x="32341" y="203716"/>
                </a:lnTo>
                <a:lnTo>
                  <a:pt x="32991" y="207248"/>
                </a:lnTo>
                <a:lnTo>
                  <a:pt x="33713" y="213713"/>
                </a:lnTo>
                <a:lnTo>
                  <a:pt x="34033" y="219761"/>
                </a:lnTo>
                <a:lnTo>
                  <a:pt x="34176" y="225624"/>
                </a:lnTo>
                <a:lnTo>
                  <a:pt x="3429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4" name="SMARTPenAnnotation53"/>
          <p:cNvSpPr/>
          <p:nvPr/>
        </p:nvSpPr>
        <p:spPr>
          <a:xfrm>
            <a:off x="8223884" y="4149238"/>
            <a:ext cx="831534" cy="187129"/>
          </a:xfrm>
          <a:custGeom>
            <a:avLst/>
            <a:gdLst/>
            <a:ahLst/>
            <a:cxnLst/>
            <a:rect l="0" t="0" r="0" b="0"/>
            <a:pathLst>
              <a:path w="831534" h="187129">
                <a:moveTo>
                  <a:pt x="0" y="111294"/>
                </a:moveTo>
                <a:lnTo>
                  <a:pt x="49960" y="111294"/>
                </a:lnTo>
                <a:lnTo>
                  <a:pt x="60622" y="108754"/>
                </a:lnTo>
                <a:lnTo>
                  <a:pt x="71711" y="105403"/>
                </a:lnTo>
                <a:lnTo>
                  <a:pt x="96892" y="103251"/>
                </a:lnTo>
                <a:lnTo>
                  <a:pt x="104600" y="103075"/>
                </a:lnTo>
                <a:lnTo>
                  <a:pt x="115704" y="100339"/>
                </a:lnTo>
                <a:lnTo>
                  <a:pt x="119998" y="98275"/>
                </a:lnTo>
                <a:lnTo>
                  <a:pt x="132391" y="95983"/>
                </a:lnTo>
                <a:lnTo>
                  <a:pt x="154527" y="94511"/>
                </a:lnTo>
                <a:lnTo>
                  <a:pt x="174056" y="89705"/>
                </a:lnTo>
                <a:lnTo>
                  <a:pt x="193520" y="86392"/>
                </a:lnTo>
                <a:lnTo>
                  <a:pt x="215750" y="85684"/>
                </a:lnTo>
                <a:lnTo>
                  <a:pt x="241572" y="85586"/>
                </a:lnTo>
                <a:lnTo>
                  <a:pt x="243915" y="86536"/>
                </a:lnTo>
                <a:lnTo>
                  <a:pt x="245478" y="88121"/>
                </a:lnTo>
                <a:lnTo>
                  <a:pt x="246519" y="90131"/>
                </a:lnTo>
                <a:lnTo>
                  <a:pt x="248167" y="91470"/>
                </a:lnTo>
                <a:lnTo>
                  <a:pt x="250217" y="92363"/>
                </a:lnTo>
                <a:lnTo>
                  <a:pt x="252537" y="92958"/>
                </a:lnTo>
                <a:lnTo>
                  <a:pt x="254083" y="94308"/>
                </a:lnTo>
                <a:lnTo>
                  <a:pt x="255114" y="96160"/>
                </a:lnTo>
                <a:lnTo>
                  <a:pt x="256259" y="100758"/>
                </a:lnTo>
                <a:lnTo>
                  <a:pt x="256768" y="105976"/>
                </a:lnTo>
                <a:lnTo>
                  <a:pt x="256905" y="109654"/>
                </a:lnTo>
                <a:lnTo>
                  <a:pt x="257055" y="118820"/>
                </a:lnTo>
                <a:lnTo>
                  <a:pt x="258047" y="122979"/>
                </a:lnTo>
                <a:lnTo>
                  <a:pt x="259662" y="126704"/>
                </a:lnTo>
                <a:lnTo>
                  <a:pt x="261691" y="130140"/>
                </a:lnTo>
                <a:lnTo>
                  <a:pt x="263043" y="133383"/>
                </a:lnTo>
                <a:lnTo>
                  <a:pt x="263945" y="136498"/>
                </a:lnTo>
                <a:lnTo>
                  <a:pt x="264545" y="139526"/>
                </a:lnTo>
                <a:lnTo>
                  <a:pt x="263994" y="142498"/>
                </a:lnTo>
                <a:lnTo>
                  <a:pt x="260841" y="148340"/>
                </a:lnTo>
                <a:lnTo>
                  <a:pt x="259619" y="152184"/>
                </a:lnTo>
                <a:lnTo>
                  <a:pt x="258805" y="156651"/>
                </a:lnTo>
                <a:lnTo>
                  <a:pt x="257498" y="168408"/>
                </a:lnTo>
                <a:lnTo>
                  <a:pt x="257319" y="172555"/>
                </a:lnTo>
                <a:lnTo>
                  <a:pt x="257195" y="179863"/>
                </a:lnTo>
                <a:lnTo>
                  <a:pt x="257178" y="187128"/>
                </a:lnTo>
                <a:lnTo>
                  <a:pt x="257175" y="159817"/>
                </a:lnTo>
                <a:lnTo>
                  <a:pt x="258128" y="156025"/>
                </a:lnTo>
                <a:lnTo>
                  <a:pt x="259716" y="151592"/>
                </a:lnTo>
                <a:lnTo>
                  <a:pt x="261726" y="146732"/>
                </a:lnTo>
                <a:lnTo>
                  <a:pt x="264019" y="141587"/>
                </a:lnTo>
                <a:lnTo>
                  <a:pt x="269107" y="130790"/>
                </a:lnTo>
                <a:lnTo>
                  <a:pt x="277327" y="114002"/>
                </a:lnTo>
                <a:lnTo>
                  <a:pt x="280134" y="109289"/>
                </a:lnTo>
                <a:lnTo>
                  <a:pt x="282959" y="105195"/>
                </a:lnTo>
                <a:lnTo>
                  <a:pt x="285795" y="101513"/>
                </a:lnTo>
                <a:lnTo>
                  <a:pt x="288637" y="97153"/>
                </a:lnTo>
                <a:lnTo>
                  <a:pt x="291486" y="92342"/>
                </a:lnTo>
                <a:lnTo>
                  <a:pt x="294336" y="87229"/>
                </a:lnTo>
                <a:lnTo>
                  <a:pt x="298142" y="82868"/>
                </a:lnTo>
                <a:lnTo>
                  <a:pt x="302584" y="79008"/>
                </a:lnTo>
                <a:lnTo>
                  <a:pt x="307450" y="75483"/>
                </a:lnTo>
                <a:lnTo>
                  <a:pt x="311647" y="72180"/>
                </a:lnTo>
                <a:lnTo>
                  <a:pt x="315398" y="69026"/>
                </a:lnTo>
                <a:lnTo>
                  <a:pt x="318850" y="65970"/>
                </a:lnTo>
                <a:lnTo>
                  <a:pt x="323057" y="63933"/>
                </a:lnTo>
                <a:lnTo>
                  <a:pt x="337127" y="61066"/>
                </a:lnTo>
                <a:lnTo>
                  <a:pt x="362415" y="59930"/>
                </a:lnTo>
                <a:lnTo>
                  <a:pt x="367341" y="59906"/>
                </a:lnTo>
                <a:lnTo>
                  <a:pt x="370624" y="60843"/>
                </a:lnTo>
                <a:lnTo>
                  <a:pt x="372812" y="62420"/>
                </a:lnTo>
                <a:lnTo>
                  <a:pt x="376198" y="66712"/>
                </a:lnTo>
                <a:lnTo>
                  <a:pt x="380876" y="71795"/>
                </a:lnTo>
                <a:lnTo>
                  <a:pt x="388866" y="80011"/>
                </a:lnTo>
                <a:lnTo>
                  <a:pt x="397265" y="88478"/>
                </a:lnTo>
                <a:lnTo>
                  <a:pt x="399146" y="91321"/>
                </a:lnTo>
                <a:lnTo>
                  <a:pt x="401236" y="97020"/>
                </a:lnTo>
                <a:lnTo>
                  <a:pt x="402746" y="100825"/>
                </a:lnTo>
                <a:lnTo>
                  <a:pt x="404705" y="105267"/>
                </a:lnTo>
                <a:lnTo>
                  <a:pt x="406964" y="110134"/>
                </a:lnTo>
                <a:lnTo>
                  <a:pt x="408469" y="114331"/>
                </a:lnTo>
                <a:lnTo>
                  <a:pt x="409474" y="118081"/>
                </a:lnTo>
                <a:lnTo>
                  <a:pt x="410142" y="121534"/>
                </a:lnTo>
                <a:lnTo>
                  <a:pt x="410589" y="124788"/>
                </a:lnTo>
                <a:lnTo>
                  <a:pt x="410886" y="127910"/>
                </a:lnTo>
                <a:lnTo>
                  <a:pt x="411084" y="130944"/>
                </a:lnTo>
                <a:lnTo>
                  <a:pt x="412169" y="133919"/>
                </a:lnTo>
                <a:lnTo>
                  <a:pt x="415914" y="139764"/>
                </a:lnTo>
                <a:lnTo>
                  <a:pt x="418214" y="145538"/>
                </a:lnTo>
                <a:lnTo>
                  <a:pt x="418827" y="148410"/>
                </a:lnTo>
                <a:lnTo>
                  <a:pt x="420188" y="150326"/>
                </a:lnTo>
                <a:lnTo>
                  <a:pt x="422047" y="151603"/>
                </a:lnTo>
                <a:lnTo>
                  <a:pt x="427327" y="153652"/>
                </a:lnTo>
                <a:lnTo>
                  <a:pt x="441362" y="154143"/>
                </a:lnTo>
                <a:lnTo>
                  <a:pt x="443784" y="153195"/>
                </a:lnTo>
                <a:lnTo>
                  <a:pt x="449016" y="149602"/>
                </a:lnTo>
                <a:lnTo>
                  <a:pt x="454514" y="144830"/>
                </a:lnTo>
                <a:lnTo>
                  <a:pt x="457315" y="142224"/>
                </a:lnTo>
                <a:lnTo>
                  <a:pt x="459182" y="138581"/>
                </a:lnTo>
                <a:lnTo>
                  <a:pt x="460427" y="134248"/>
                </a:lnTo>
                <a:lnTo>
                  <a:pt x="461256" y="129454"/>
                </a:lnTo>
                <a:lnTo>
                  <a:pt x="462762" y="124353"/>
                </a:lnTo>
                <a:lnTo>
                  <a:pt x="464718" y="119048"/>
                </a:lnTo>
                <a:lnTo>
                  <a:pt x="466975" y="113606"/>
                </a:lnTo>
                <a:lnTo>
                  <a:pt x="469432" y="109025"/>
                </a:lnTo>
                <a:lnTo>
                  <a:pt x="472023" y="105019"/>
                </a:lnTo>
                <a:lnTo>
                  <a:pt x="474702" y="101396"/>
                </a:lnTo>
                <a:lnTo>
                  <a:pt x="477440" y="97075"/>
                </a:lnTo>
                <a:lnTo>
                  <a:pt x="480218" y="92290"/>
                </a:lnTo>
                <a:lnTo>
                  <a:pt x="483023" y="87194"/>
                </a:lnTo>
                <a:lnTo>
                  <a:pt x="484893" y="82845"/>
                </a:lnTo>
                <a:lnTo>
                  <a:pt x="486140" y="78993"/>
                </a:lnTo>
                <a:lnTo>
                  <a:pt x="486971" y="75473"/>
                </a:lnTo>
                <a:lnTo>
                  <a:pt x="488478" y="72173"/>
                </a:lnTo>
                <a:lnTo>
                  <a:pt x="490435" y="69021"/>
                </a:lnTo>
                <a:lnTo>
                  <a:pt x="492692" y="65967"/>
                </a:lnTo>
                <a:lnTo>
                  <a:pt x="494196" y="62978"/>
                </a:lnTo>
                <a:lnTo>
                  <a:pt x="495200" y="60034"/>
                </a:lnTo>
                <a:lnTo>
                  <a:pt x="495869" y="57118"/>
                </a:lnTo>
                <a:lnTo>
                  <a:pt x="497266" y="55174"/>
                </a:lnTo>
                <a:lnTo>
                  <a:pt x="499151" y="53878"/>
                </a:lnTo>
                <a:lnTo>
                  <a:pt x="505663" y="51331"/>
                </a:lnTo>
                <a:lnTo>
                  <a:pt x="505744" y="55851"/>
                </a:lnTo>
                <a:lnTo>
                  <a:pt x="505775" y="71439"/>
                </a:lnTo>
                <a:lnTo>
                  <a:pt x="506728" y="74246"/>
                </a:lnTo>
                <a:lnTo>
                  <a:pt x="510328" y="79906"/>
                </a:lnTo>
                <a:lnTo>
                  <a:pt x="511668" y="83701"/>
                </a:lnTo>
                <a:lnTo>
                  <a:pt x="512563" y="88137"/>
                </a:lnTo>
                <a:lnTo>
                  <a:pt x="513159" y="92998"/>
                </a:lnTo>
                <a:lnTo>
                  <a:pt x="514508" y="97192"/>
                </a:lnTo>
                <a:lnTo>
                  <a:pt x="516361" y="100940"/>
                </a:lnTo>
                <a:lnTo>
                  <a:pt x="518548" y="104392"/>
                </a:lnTo>
                <a:lnTo>
                  <a:pt x="520007" y="107645"/>
                </a:lnTo>
                <a:lnTo>
                  <a:pt x="520979" y="110767"/>
                </a:lnTo>
                <a:lnTo>
                  <a:pt x="521627" y="113800"/>
                </a:lnTo>
                <a:lnTo>
                  <a:pt x="523012" y="116775"/>
                </a:lnTo>
                <a:lnTo>
                  <a:pt x="527090" y="122620"/>
                </a:lnTo>
                <a:lnTo>
                  <a:pt x="532077" y="128393"/>
                </a:lnTo>
                <a:lnTo>
                  <a:pt x="537470" y="134134"/>
                </a:lnTo>
                <a:lnTo>
                  <a:pt x="543041" y="139860"/>
                </a:lnTo>
                <a:lnTo>
                  <a:pt x="545860" y="141768"/>
                </a:lnTo>
                <a:lnTo>
                  <a:pt x="551532" y="143888"/>
                </a:lnTo>
                <a:lnTo>
                  <a:pt x="562935" y="145249"/>
                </a:lnTo>
                <a:lnTo>
                  <a:pt x="585965" y="145555"/>
                </a:lnTo>
                <a:lnTo>
                  <a:pt x="593169" y="145571"/>
                </a:lnTo>
                <a:lnTo>
                  <a:pt x="596424" y="144623"/>
                </a:lnTo>
                <a:lnTo>
                  <a:pt x="602581" y="141029"/>
                </a:lnTo>
                <a:lnTo>
                  <a:pt x="608491" y="136257"/>
                </a:lnTo>
                <a:lnTo>
                  <a:pt x="614294" y="130961"/>
                </a:lnTo>
                <a:lnTo>
                  <a:pt x="620047" y="125432"/>
                </a:lnTo>
                <a:lnTo>
                  <a:pt x="628319" y="119801"/>
                </a:lnTo>
                <a:lnTo>
                  <a:pt x="633193" y="116965"/>
                </a:lnTo>
                <a:lnTo>
                  <a:pt x="637394" y="113170"/>
                </a:lnTo>
                <a:lnTo>
                  <a:pt x="641146" y="108735"/>
                </a:lnTo>
                <a:lnTo>
                  <a:pt x="644601" y="103873"/>
                </a:lnTo>
                <a:lnTo>
                  <a:pt x="647858" y="99679"/>
                </a:lnTo>
                <a:lnTo>
                  <a:pt x="650980" y="95931"/>
                </a:lnTo>
                <a:lnTo>
                  <a:pt x="654014" y="92479"/>
                </a:lnTo>
                <a:lnTo>
                  <a:pt x="662466" y="83564"/>
                </a:lnTo>
                <a:lnTo>
                  <a:pt x="667388" y="78520"/>
                </a:lnTo>
                <a:lnTo>
                  <a:pt x="670667" y="74205"/>
                </a:lnTo>
                <a:lnTo>
                  <a:pt x="672854" y="70376"/>
                </a:lnTo>
                <a:lnTo>
                  <a:pt x="674313" y="66870"/>
                </a:lnTo>
                <a:lnTo>
                  <a:pt x="676237" y="62628"/>
                </a:lnTo>
                <a:lnTo>
                  <a:pt x="680915" y="52835"/>
                </a:lnTo>
                <a:lnTo>
                  <a:pt x="683497" y="48509"/>
                </a:lnTo>
                <a:lnTo>
                  <a:pt x="686170" y="44672"/>
                </a:lnTo>
                <a:lnTo>
                  <a:pt x="688904" y="41162"/>
                </a:lnTo>
                <a:lnTo>
                  <a:pt x="690727" y="37869"/>
                </a:lnTo>
                <a:lnTo>
                  <a:pt x="691942" y="34722"/>
                </a:lnTo>
                <a:lnTo>
                  <a:pt x="692753" y="31671"/>
                </a:lnTo>
                <a:lnTo>
                  <a:pt x="693293" y="28684"/>
                </a:lnTo>
                <a:lnTo>
                  <a:pt x="693653" y="25741"/>
                </a:lnTo>
                <a:lnTo>
                  <a:pt x="694053" y="19931"/>
                </a:lnTo>
                <a:lnTo>
                  <a:pt x="694231" y="14173"/>
                </a:lnTo>
                <a:lnTo>
                  <a:pt x="694331" y="5577"/>
                </a:lnTo>
                <a:lnTo>
                  <a:pt x="693393" y="3668"/>
                </a:lnTo>
                <a:lnTo>
                  <a:pt x="691815" y="2396"/>
                </a:lnTo>
                <a:lnTo>
                  <a:pt x="686989" y="354"/>
                </a:lnTo>
                <a:lnTo>
                  <a:pt x="681602" y="0"/>
                </a:lnTo>
                <a:lnTo>
                  <a:pt x="680143" y="903"/>
                </a:lnTo>
                <a:lnTo>
                  <a:pt x="679172" y="2458"/>
                </a:lnTo>
                <a:lnTo>
                  <a:pt x="678525" y="4447"/>
                </a:lnTo>
                <a:lnTo>
                  <a:pt x="677140" y="5772"/>
                </a:lnTo>
                <a:lnTo>
                  <a:pt x="675264" y="6656"/>
                </a:lnTo>
                <a:lnTo>
                  <a:pt x="673061" y="7245"/>
                </a:lnTo>
                <a:lnTo>
                  <a:pt x="668074" y="10440"/>
                </a:lnTo>
                <a:lnTo>
                  <a:pt x="662682" y="15035"/>
                </a:lnTo>
                <a:lnTo>
                  <a:pt x="657111" y="20253"/>
                </a:lnTo>
                <a:lnTo>
                  <a:pt x="655244" y="22977"/>
                </a:lnTo>
                <a:lnTo>
                  <a:pt x="653171" y="28544"/>
                </a:lnTo>
                <a:lnTo>
                  <a:pt x="651664" y="32315"/>
                </a:lnTo>
                <a:lnTo>
                  <a:pt x="649709" y="36734"/>
                </a:lnTo>
                <a:lnTo>
                  <a:pt x="647452" y="41585"/>
                </a:lnTo>
                <a:lnTo>
                  <a:pt x="645947" y="45771"/>
                </a:lnTo>
                <a:lnTo>
                  <a:pt x="644944" y="49515"/>
                </a:lnTo>
                <a:lnTo>
                  <a:pt x="644276" y="52963"/>
                </a:lnTo>
                <a:lnTo>
                  <a:pt x="643829" y="57166"/>
                </a:lnTo>
                <a:lnTo>
                  <a:pt x="643532" y="61874"/>
                </a:lnTo>
                <a:lnTo>
                  <a:pt x="643203" y="71233"/>
                </a:lnTo>
                <a:lnTo>
                  <a:pt x="643055" y="78566"/>
                </a:lnTo>
                <a:lnTo>
                  <a:pt x="643969" y="82808"/>
                </a:lnTo>
                <a:lnTo>
                  <a:pt x="645530" y="87541"/>
                </a:lnTo>
                <a:lnTo>
                  <a:pt x="647524" y="92601"/>
                </a:lnTo>
                <a:lnTo>
                  <a:pt x="648852" y="96927"/>
                </a:lnTo>
                <a:lnTo>
                  <a:pt x="649739" y="100764"/>
                </a:lnTo>
                <a:lnTo>
                  <a:pt x="650329" y="104274"/>
                </a:lnTo>
                <a:lnTo>
                  <a:pt x="651676" y="107566"/>
                </a:lnTo>
                <a:lnTo>
                  <a:pt x="653526" y="110714"/>
                </a:lnTo>
                <a:lnTo>
                  <a:pt x="655711" y="113765"/>
                </a:lnTo>
                <a:lnTo>
                  <a:pt x="658121" y="116751"/>
                </a:lnTo>
                <a:lnTo>
                  <a:pt x="660681" y="119695"/>
                </a:lnTo>
                <a:lnTo>
                  <a:pt x="666064" y="125505"/>
                </a:lnTo>
                <a:lnTo>
                  <a:pt x="671631" y="131263"/>
                </a:lnTo>
                <a:lnTo>
                  <a:pt x="674448" y="133179"/>
                </a:lnTo>
                <a:lnTo>
                  <a:pt x="680120" y="135308"/>
                </a:lnTo>
                <a:lnTo>
                  <a:pt x="691522" y="136675"/>
                </a:lnTo>
                <a:lnTo>
                  <a:pt x="705805" y="136967"/>
                </a:lnTo>
                <a:lnTo>
                  <a:pt x="708661" y="136029"/>
                </a:lnTo>
                <a:lnTo>
                  <a:pt x="714376" y="132447"/>
                </a:lnTo>
                <a:lnTo>
                  <a:pt x="722631" y="127681"/>
                </a:lnTo>
                <a:lnTo>
                  <a:pt x="731697" y="122387"/>
                </a:lnTo>
                <a:lnTo>
                  <a:pt x="738902" y="116859"/>
                </a:lnTo>
                <a:lnTo>
                  <a:pt x="747818" y="111228"/>
                </a:lnTo>
                <a:lnTo>
                  <a:pt x="757180" y="105549"/>
                </a:lnTo>
                <a:lnTo>
                  <a:pt x="764514" y="99851"/>
                </a:lnTo>
                <a:lnTo>
                  <a:pt x="767805" y="96045"/>
                </a:lnTo>
                <a:lnTo>
                  <a:pt x="770950" y="91603"/>
                </a:lnTo>
                <a:lnTo>
                  <a:pt x="774000" y="86737"/>
                </a:lnTo>
                <a:lnTo>
                  <a:pt x="777937" y="82540"/>
                </a:lnTo>
                <a:lnTo>
                  <a:pt x="782467" y="78790"/>
                </a:lnTo>
                <a:lnTo>
                  <a:pt x="787393" y="75337"/>
                </a:lnTo>
                <a:lnTo>
                  <a:pt x="791629" y="72083"/>
                </a:lnTo>
                <a:lnTo>
                  <a:pt x="795405" y="68961"/>
                </a:lnTo>
                <a:lnTo>
                  <a:pt x="798876" y="65927"/>
                </a:lnTo>
                <a:lnTo>
                  <a:pt x="802141" y="63904"/>
                </a:lnTo>
                <a:lnTo>
                  <a:pt x="811289" y="60105"/>
                </a:lnTo>
                <a:lnTo>
                  <a:pt x="819079" y="54323"/>
                </a:lnTo>
                <a:lnTo>
                  <a:pt x="824735" y="49346"/>
                </a:lnTo>
                <a:lnTo>
                  <a:pt x="831533" y="427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5" name="SMARTPenAnnotation54"/>
          <p:cNvSpPr/>
          <p:nvPr/>
        </p:nvSpPr>
        <p:spPr>
          <a:xfrm>
            <a:off x="6847346" y="4946332"/>
            <a:ext cx="236397" cy="8573"/>
          </a:xfrm>
          <a:custGeom>
            <a:avLst/>
            <a:gdLst/>
            <a:ahLst/>
            <a:cxnLst/>
            <a:rect l="0" t="0" r="0" b="0"/>
            <a:pathLst>
              <a:path w="236397" h="8573">
                <a:moveTo>
                  <a:pt x="4938" y="0"/>
                </a:moveTo>
                <a:lnTo>
                  <a:pt x="0" y="0"/>
                </a:lnTo>
                <a:lnTo>
                  <a:pt x="168983" y="0"/>
                </a:lnTo>
                <a:lnTo>
                  <a:pt x="173357" y="953"/>
                </a:lnTo>
                <a:lnTo>
                  <a:pt x="178177" y="2540"/>
                </a:lnTo>
                <a:lnTo>
                  <a:pt x="183296" y="4551"/>
                </a:lnTo>
                <a:lnTo>
                  <a:pt x="188614" y="5892"/>
                </a:lnTo>
                <a:lnTo>
                  <a:pt x="194063" y="6785"/>
                </a:lnTo>
                <a:lnTo>
                  <a:pt x="199602" y="7381"/>
                </a:lnTo>
                <a:lnTo>
                  <a:pt x="204246" y="7778"/>
                </a:lnTo>
                <a:lnTo>
                  <a:pt x="208296" y="8043"/>
                </a:lnTo>
                <a:lnTo>
                  <a:pt x="215334" y="8337"/>
                </a:lnTo>
                <a:lnTo>
                  <a:pt x="224652" y="8503"/>
                </a:lnTo>
                <a:lnTo>
                  <a:pt x="236396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6" name="SMARTPenAnnotation55"/>
          <p:cNvSpPr/>
          <p:nvPr/>
        </p:nvSpPr>
        <p:spPr>
          <a:xfrm>
            <a:off x="7195299" y="4792027"/>
            <a:ext cx="154192" cy="111444"/>
          </a:xfrm>
          <a:custGeom>
            <a:avLst/>
            <a:gdLst/>
            <a:ahLst/>
            <a:cxnLst/>
            <a:rect l="0" t="0" r="0" b="0"/>
            <a:pathLst>
              <a:path w="154192" h="111444">
                <a:moveTo>
                  <a:pt x="8458" y="0"/>
                </a:moveTo>
                <a:lnTo>
                  <a:pt x="21477" y="13019"/>
                </a:lnTo>
                <a:lnTo>
                  <a:pt x="22852" y="15347"/>
                </a:lnTo>
                <a:lnTo>
                  <a:pt x="23769" y="17851"/>
                </a:lnTo>
                <a:lnTo>
                  <a:pt x="24381" y="20473"/>
                </a:lnTo>
                <a:lnTo>
                  <a:pt x="24788" y="23174"/>
                </a:lnTo>
                <a:lnTo>
                  <a:pt x="25060" y="25927"/>
                </a:lnTo>
                <a:lnTo>
                  <a:pt x="25241" y="28715"/>
                </a:lnTo>
                <a:lnTo>
                  <a:pt x="25362" y="31526"/>
                </a:lnTo>
                <a:lnTo>
                  <a:pt x="25495" y="37189"/>
                </a:lnTo>
                <a:lnTo>
                  <a:pt x="25594" y="61677"/>
                </a:lnTo>
                <a:lnTo>
                  <a:pt x="24644" y="64931"/>
                </a:lnTo>
                <a:lnTo>
                  <a:pt x="23059" y="68052"/>
                </a:lnTo>
                <a:lnTo>
                  <a:pt x="21049" y="71086"/>
                </a:lnTo>
                <a:lnTo>
                  <a:pt x="19710" y="75013"/>
                </a:lnTo>
                <a:lnTo>
                  <a:pt x="18817" y="79536"/>
                </a:lnTo>
                <a:lnTo>
                  <a:pt x="18221" y="84457"/>
                </a:lnTo>
                <a:lnTo>
                  <a:pt x="16872" y="88690"/>
                </a:lnTo>
                <a:lnTo>
                  <a:pt x="15020" y="92464"/>
                </a:lnTo>
                <a:lnTo>
                  <a:pt x="9754" y="100814"/>
                </a:lnTo>
                <a:lnTo>
                  <a:pt x="8369" y="102452"/>
                </a:lnTo>
                <a:lnTo>
                  <a:pt x="6494" y="104496"/>
                </a:lnTo>
                <a:lnTo>
                  <a:pt x="0" y="111322"/>
                </a:lnTo>
                <a:lnTo>
                  <a:pt x="4470" y="111407"/>
                </a:lnTo>
                <a:lnTo>
                  <a:pt x="58659" y="111443"/>
                </a:lnTo>
                <a:lnTo>
                  <a:pt x="62880" y="110490"/>
                </a:lnTo>
                <a:lnTo>
                  <a:pt x="66647" y="108903"/>
                </a:lnTo>
                <a:lnTo>
                  <a:pt x="70111" y="106892"/>
                </a:lnTo>
                <a:lnTo>
                  <a:pt x="74325" y="105551"/>
                </a:lnTo>
                <a:lnTo>
                  <a:pt x="79039" y="104657"/>
                </a:lnTo>
                <a:lnTo>
                  <a:pt x="84087" y="104062"/>
                </a:lnTo>
                <a:lnTo>
                  <a:pt x="89357" y="103664"/>
                </a:lnTo>
                <a:lnTo>
                  <a:pt x="94776" y="103400"/>
                </a:lnTo>
                <a:lnTo>
                  <a:pt x="105877" y="103105"/>
                </a:lnTo>
                <a:lnTo>
                  <a:pt x="134223" y="102901"/>
                </a:lnTo>
                <a:lnTo>
                  <a:pt x="138974" y="103843"/>
                </a:lnTo>
                <a:lnTo>
                  <a:pt x="143094" y="105424"/>
                </a:lnTo>
                <a:lnTo>
                  <a:pt x="154191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7" name="SMARTPenAnnotation56"/>
          <p:cNvSpPr/>
          <p:nvPr/>
        </p:nvSpPr>
        <p:spPr>
          <a:xfrm>
            <a:off x="7315203" y="4783454"/>
            <a:ext cx="34256" cy="265749"/>
          </a:xfrm>
          <a:custGeom>
            <a:avLst/>
            <a:gdLst/>
            <a:ahLst/>
            <a:cxnLst/>
            <a:rect l="0" t="0" r="0" b="0"/>
            <a:pathLst>
              <a:path w="34256" h="265749">
                <a:moveTo>
                  <a:pt x="8569" y="0"/>
                </a:moveTo>
                <a:lnTo>
                  <a:pt x="101" y="0"/>
                </a:lnTo>
                <a:lnTo>
                  <a:pt x="6" y="7382"/>
                </a:lnTo>
                <a:lnTo>
                  <a:pt x="0" y="12771"/>
                </a:lnTo>
                <a:lnTo>
                  <a:pt x="951" y="16134"/>
                </a:lnTo>
                <a:lnTo>
                  <a:pt x="2538" y="20281"/>
                </a:lnTo>
                <a:lnTo>
                  <a:pt x="4548" y="24951"/>
                </a:lnTo>
                <a:lnTo>
                  <a:pt x="5888" y="29016"/>
                </a:lnTo>
                <a:lnTo>
                  <a:pt x="6782" y="32679"/>
                </a:lnTo>
                <a:lnTo>
                  <a:pt x="7775" y="40242"/>
                </a:lnTo>
                <a:lnTo>
                  <a:pt x="8039" y="44926"/>
                </a:lnTo>
                <a:lnTo>
                  <a:pt x="8334" y="55210"/>
                </a:lnTo>
                <a:lnTo>
                  <a:pt x="8464" y="66130"/>
                </a:lnTo>
                <a:lnTo>
                  <a:pt x="9452" y="71710"/>
                </a:lnTo>
                <a:lnTo>
                  <a:pt x="11062" y="77334"/>
                </a:lnTo>
                <a:lnTo>
                  <a:pt x="13089" y="82989"/>
                </a:lnTo>
                <a:lnTo>
                  <a:pt x="14440" y="88664"/>
                </a:lnTo>
                <a:lnTo>
                  <a:pt x="15341" y="94352"/>
                </a:lnTo>
                <a:lnTo>
                  <a:pt x="15941" y="100049"/>
                </a:lnTo>
                <a:lnTo>
                  <a:pt x="17294" y="106704"/>
                </a:lnTo>
                <a:lnTo>
                  <a:pt x="19148" y="113999"/>
                </a:lnTo>
                <a:lnTo>
                  <a:pt x="21337" y="121719"/>
                </a:lnTo>
                <a:lnTo>
                  <a:pt x="22796" y="128771"/>
                </a:lnTo>
                <a:lnTo>
                  <a:pt x="23769" y="135378"/>
                </a:lnTo>
                <a:lnTo>
                  <a:pt x="24417" y="141687"/>
                </a:lnTo>
                <a:lnTo>
                  <a:pt x="24850" y="147798"/>
                </a:lnTo>
                <a:lnTo>
                  <a:pt x="25138" y="153777"/>
                </a:lnTo>
                <a:lnTo>
                  <a:pt x="25330" y="159669"/>
                </a:lnTo>
                <a:lnTo>
                  <a:pt x="26410" y="165501"/>
                </a:lnTo>
                <a:lnTo>
                  <a:pt x="28084" y="171294"/>
                </a:lnTo>
                <a:lnTo>
                  <a:pt x="30151" y="177061"/>
                </a:lnTo>
                <a:lnTo>
                  <a:pt x="31529" y="182811"/>
                </a:lnTo>
                <a:lnTo>
                  <a:pt x="32449" y="188549"/>
                </a:lnTo>
                <a:lnTo>
                  <a:pt x="33061" y="194279"/>
                </a:lnTo>
                <a:lnTo>
                  <a:pt x="33470" y="200005"/>
                </a:lnTo>
                <a:lnTo>
                  <a:pt x="33742" y="205727"/>
                </a:lnTo>
                <a:lnTo>
                  <a:pt x="34045" y="217165"/>
                </a:lnTo>
                <a:lnTo>
                  <a:pt x="34255" y="241194"/>
                </a:lnTo>
                <a:lnTo>
                  <a:pt x="33313" y="244616"/>
                </a:lnTo>
                <a:lnTo>
                  <a:pt x="31733" y="247850"/>
                </a:lnTo>
                <a:lnTo>
                  <a:pt x="26903" y="255333"/>
                </a:lnTo>
                <a:lnTo>
                  <a:pt x="26242" y="258897"/>
                </a:lnTo>
                <a:lnTo>
                  <a:pt x="25714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8" name="SMARTPenAnnotation57"/>
          <p:cNvSpPr/>
          <p:nvPr/>
        </p:nvSpPr>
        <p:spPr>
          <a:xfrm>
            <a:off x="7482067" y="4800600"/>
            <a:ext cx="278903" cy="128588"/>
          </a:xfrm>
          <a:custGeom>
            <a:avLst/>
            <a:gdLst/>
            <a:ahLst/>
            <a:cxnLst/>
            <a:rect l="0" t="0" r="0" b="0"/>
            <a:pathLst>
              <a:path w="278903" h="128588">
                <a:moveTo>
                  <a:pt x="167460" y="0"/>
                </a:moveTo>
                <a:lnTo>
                  <a:pt x="162909" y="0"/>
                </a:lnTo>
                <a:lnTo>
                  <a:pt x="161568" y="953"/>
                </a:lnTo>
                <a:lnTo>
                  <a:pt x="160675" y="2540"/>
                </a:lnTo>
                <a:lnTo>
                  <a:pt x="160079" y="4551"/>
                </a:lnTo>
                <a:lnTo>
                  <a:pt x="158730" y="6843"/>
                </a:lnTo>
                <a:lnTo>
                  <a:pt x="156877" y="9325"/>
                </a:lnTo>
                <a:lnTo>
                  <a:pt x="154690" y="11931"/>
                </a:lnTo>
                <a:lnTo>
                  <a:pt x="152279" y="14621"/>
                </a:lnTo>
                <a:lnTo>
                  <a:pt x="147061" y="20151"/>
                </a:lnTo>
                <a:lnTo>
                  <a:pt x="126480" y="40966"/>
                </a:lnTo>
                <a:lnTo>
                  <a:pt x="117180" y="50275"/>
                </a:lnTo>
                <a:lnTo>
                  <a:pt x="112032" y="54471"/>
                </a:lnTo>
                <a:lnTo>
                  <a:pt x="106696" y="58221"/>
                </a:lnTo>
                <a:lnTo>
                  <a:pt x="101233" y="61674"/>
                </a:lnTo>
                <a:lnTo>
                  <a:pt x="95686" y="64928"/>
                </a:lnTo>
                <a:lnTo>
                  <a:pt x="90083" y="68051"/>
                </a:lnTo>
                <a:lnTo>
                  <a:pt x="78778" y="74060"/>
                </a:lnTo>
                <a:lnTo>
                  <a:pt x="67403" y="79905"/>
                </a:lnTo>
                <a:lnTo>
                  <a:pt x="62656" y="82798"/>
                </a:lnTo>
                <a:lnTo>
                  <a:pt x="58538" y="85678"/>
                </a:lnTo>
                <a:lnTo>
                  <a:pt x="54841" y="88551"/>
                </a:lnTo>
                <a:lnTo>
                  <a:pt x="51423" y="91419"/>
                </a:lnTo>
                <a:lnTo>
                  <a:pt x="48192" y="94284"/>
                </a:lnTo>
                <a:lnTo>
                  <a:pt x="45085" y="97146"/>
                </a:lnTo>
                <a:lnTo>
                  <a:pt x="41109" y="99053"/>
                </a:lnTo>
                <a:lnTo>
                  <a:pt x="36554" y="100326"/>
                </a:lnTo>
                <a:lnTo>
                  <a:pt x="31612" y="101174"/>
                </a:lnTo>
                <a:lnTo>
                  <a:pt x="23581" y="104656"/>
                </a:lnTo>
                <a:lnTo>
                  <a:pt x="16836" y="108426"/>
                </a:lnTo>
                <a:lnTo>
                  <a:pt x="8637" y="110549"/>
                </a:lnTo>
                <a:lnTo>
                  <a:pt x="4831" y="111177"/>
                </a:lnTo>
                <a:lnTo>
                  <a:pt x="0" y="111364"/>
                </a:lnTo>
                <a:lnTo>
                  <a:pt x="1911" y="111407"/>
                </a:lnTo>
                <a:lnTo>
                  <a:pt x="2801" y="112371"/>
                </a:lnTo>
                <a:lnTo>
                  <a:pt x="3395" y="113967"/>
                </a:lnTo>
                <a:lnTo>
                  <a:pt x="4348" y="118820"/>
                </a:lnTo>
                <a:lnTo>
                  <a:pt x="5379" y="119218"/>
                </a:lnTo>
                <a:lnTo>
                  <a:pt x="13300" y="119945"/>
                </a:lnTo>
                <a:lnTo>
                  <a:pt x="251624" y="120015"/>
                </a:lnTo>
                <a:lnTo>
                  <a:pt x="255954" y="120967"/>
                </a:lnTo>
                <a:lnTo>
                  <a:pt x="263306" y="124566"/>
                </a:lnTo>
                <a:lnTo>
                  <a:pt x="268249" y="127396"/>
                </a:lnTo>
                <a:lnTo>
                  <a:pt x="271945" y="128058"/>
                </a:lnTo>
                <a:lnTo>
                  <a:pt x="278902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9" name="SMARTPenAnnotation58"/>
          <p:cNvSpPr/>
          <p:nvPr/>
        </p:nvSpPr>
        <p:spPr>
          <a:xfrm>
            <a:off x="7486650" y="4989197"/>
            <a:ext cx="291466" cy="34289"/>
          </a:xfrm>
          <a:custGeom>
            <a:avLst/>
            <a:gdLst/>
            <a:ahLst/>
            <a:cxnLst/>
            <a:rect l="0" t="0" r="0" b="0"/>
            <a:pathLst>
              <a:path w="291466" h="34289">
                <a:moveTo>
                  <a:pt x="0" y="34288"/>
                </a:moveTo>
                <a:lnTo>
                  <a:pt x="7380" y="34288"/>
                </a:lnTo>
                <a:lnTo>
                  <a:pt x="8731" y="33335"/>
                </a:lnTo>
                <a:lnTo>
                  <a:pt x="10583" y="31748"/>
                </a:lnTo>
                <a:lnTo>
                  <a:pt x="12770" y="29737"/>
                </a:lnTo>
                <a:lnTo>
                  <a:pt x="16133" y="28396"/>
                </a:lnTo>
                <a:lnTo>
                  <a:pt x="20280" y="27502"/>
                </a:lnTo>
                <a:lnTo>
                  <a:pt x="29016" y="26510"/>
                </a:lnTo>
                <a:lnTo>
                  <a:pt x="36073" y="26068"/>
                </a:lnTo>
                <a:lnTo>
                  <a:pt x="44925" y="25872"/>
                </a:lnTo>
                <a:lnTo>
                  <a:pt x="49953" y="25820"/>
                </a:lnTo>
                <a:lnTo>
                  <a:pt x="55209" y="24832"/>
                </a:lnTo>
                <a:lnTo>
                  <a:pt x="60619" y="23222"/>
                </a:lnTo>
                <a:lnTo>
                  <a:pt x="66130" y="21196"/>
                </a:lnTo>
                <a:lnTo>
                  <a:pt x="71709" y="19844"/>
                </a:lnTo>
                <a:lnTo>
                  <a:pt x="77333" y="18944"/>
                </a:lnTo>
                <a:lnTo>
                  <a:pt x="82988" y="18343"/>
                </a:lnTo>
                <a:lnTo>
                  <a:pt x="89615" y="16991"/>
                </a:lnTo>
                <a:lnTo>
                  <a:pt x="96890" y="15137"/>
                </a:lnTo>
                <a:lnTo>
                  <a:pt x="104599" y="12948"/>
                </a:lnTo>
                <a:lnTo>
                  <a:pt x="111642" y="11489"/>
                </a:lnTo>
                <a:lnTo>
                  <a:pt x="118243" y="10516"/>
                </a:lnTo>
                <a:lnTo>
                  <a:pt x="124548" y="9867"/>
                </a:lnTo>
                <a:lnTo>
                  <a:pt x="130657" y="9435"/>
                </a:lnTo>
                <a:lnTo>
                  <a:pt x="136635" y="9147"/>
                </a:lnTo>
                <a:lnTo>
                  <a:pt x="142525" y="8954"/>
                </a:lnTo>
                <a:lnTo>
                  <a:pt x="149309" y="7874"/>
                </a:lnTo>
                <a:lnTo>
                  <a:pt x="156689" y="6201"/>
                </a:lnTo>
                <a:lnTo>
                  <a:pt x="164467" y="4133"/>
                </a:lnTo>
                <a:lnTo>
                  <a:pt x="171557" y="2754"/>
                </a:lnTo>
                <a:lnTo>
                  <a:pt x="178189" y="1836"/>
                </a:lnTo>
                <a:lnTo>
                  <a:pt x="184515" y="1223"/>
                </a:lnTo>
                <a:lnTo>
                  <a:pt x="190637" y="814"/>
                </a:lnTo>
                <a:lnTo>
                  <a:pt x="196624" y="542"/>
                </a:lnTo>
                <a:lnTo>
                  <a:pt x="211611" y="159"/>
                </a:lnTo>
                <a:lnTo>
                  <a:pt x="251059" y="0"/>
                </a:lnTo>
                <a:lnTo>
                  <a:pt x="254051" y="952"/>
                </a:lnTo>
                <a:lnTo>
                  <a:pt x="256997" y="2539"/>
                </a:lnTo>
                <a:lnTo>
                  <a:pt x="259914" y="4549"/>
                </a:lnTo>
                <a:lnTo>
                  <a:pt x="262811" y="5889"/>
                </a:lnTo>
                <a:lnTo>
                  <a:pt x="265695" y="6783"/>
                </a:lnTo>
                <a:lnTo>
                  <a:pt x="271439" y="7776"/>
                </a:lnTo>
                <a:lnTo>
                  <a:pt x="280027" y="8335"/>
                </a:lnTo>
                <a:lnTo>
                  <a:pt x="291465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0" name="SMARTPenAnnotation59"/>
          <p:cNvSpPr/>
          <p:nvPr/>
        </p:nvSpPr>
        <p:spPr>
          <a:xfrm>
            <a:off x="7992427" y="4843462"/>
            <a:ext cx="145733" cy="17146"/>
          </a:xfrm>
          <a:custGeom>
            <a:avLst/>
            <a:gdLst/>
            <a:ahLst/>
            <a:cxnLst/>
            <a:rect l="0" t="0" r="0" b="0"/>
            <a:pathLst>
              <a:path w="145733" h="17146">
                <a:moveTo>
                  <a:pt x="0" y="17145"/>
                </a:moveTo>
                <a:lnTo>
                  <a:pt x="8220" y="17145"/>
                </a:lnTo>
                <a:lnTo>
                  <a:pt x="9290" y="16193"/>
                </a:lnTo>
                <a:lnTo>
                  <a:pt x="13019" y="12595"/>
                </a:lnTo>
                <a:lnTo>
                  <a:pt x="16299" y="11254"/>
                </a:lnTo>
                <a:lnTo>
                  <a:pt x="20391" y="10360"/>
                </a:lnTo>
                <a:lnTo>
                  <a:pt x="25025" y="9764"/>
                </a:lnTo>
                <a:lnTo>
                  <a:pt x="29065" y="9367"/>
                </a:lnTo>
                <a:lnTo>
                  <a:pt x="32712" y="9102"/>
                </a:lnTo>
                <a:lnTo>
                  <a:pt x="36095" y="8926"/>
                </a:lnTo>
                <a:lnTo>
                  <a:pt x="42394" y="8730"/>
                </a:lnTo>
                <a:lnTo>
                  <a:pt x="54200" y="8603"/>
                </a:lnTo>
                <a:lnTo>
                  <a:pt x="67389" y="8582"/>
                </a:lnTo>
                <a:lnTo>
                  <a:pt x="72548" y="7626"/>
                </a:lnTo>
                <a:lnTo>
                  <a:pt x="77893" y="6037"/>
                </a:lnTo>
                <a:lnTo>
                  <a:pt x="83361" y="4025"/>
                </a:lnTo>
                <a:lnTo>
                  <a:pt x="87959" y="2683"/>
                </a:lnTo>
                <a:lnTo>
                  <a:pt x="91977" y="1789"/>
                </a:lnTo>
                <a:lnTo>
                  <a:pt x="95607" y="1193"/>
                </a:lnTo>
                <a:lnTo>
                  <a:pt x="99934" y="795"/>
                </a:lnTo>
                <a:lnTo>
                  <a:pt x="104722" y="530"/>
                </a:lnTo>
                <a:lnTo>
                  <a:pt x="114171" y="236"/>
                </a:lnTo>
                <a:lnTo>
                  <a:pt x="127997" y="47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1" name="SMARTPenAnnotation60"/>
          <p:cNvSpPr/>
          <p:nvPr/>
        </p:nvSpPr>
        <p:spPr>
          <a:xfrm>
            <a:off x="8223884" y="4689168"/>
            <a:ext cx="218889" cy="257164"/>
          </a:xfrm>
          <a:custGeom>
            <a:avLst/>
            <a:gdLst/>
            <a:ahLst/>
            <a:cxnLst/>
            <a:rect l="0" t="0" r="0" b="0"/>
            <a:pathLst>
              <a:path w="218889" h="257164">
                <a:moveTo>
                  <a:pt x="0" y="42852"/>
                </a:moveTo>
                <a:lnTo>
                  <a:pt x="7382" y="35471"/>
                </a:lnTo>
                <a:lnTo>
                  <a:pt x="13124" y="32269"/>
                </a:lnTo>
                <a:lnTo>
                  <a:pt x="17321" y="30081"/>
                </a:lnTo>
                <a:lnTo>
                  <a:pt x="21073" y="27671"/>
                </a:lnTo>
                <a:lnTo>
                  <a:pt x="27782" y="22452"/>
                </a:lnTo>
                <a:lnTo>
                  <a:pt x="31857" y="19727"/>
                </a:lnTo>
                <a:lnTo>
                  <a:pt x="36478" y="16958"/>
                </a:lnTo>
                <a:lnTo>
                  <a:pt x="41464" y="14159"/>
                </a:lnTo>
                <a:lnTo>
                  <a:pt x="46693" y="12293"/>
                </a:lnTo>
                <a:lnTo>
                  <a:pt x="52083" y="11050"/>
                </a:lnTo>
                <a:lnTo>
                  <a:pt x="57582" y="10220"/>
                </a:lnTo>
                <a:lnTo>
                  <a:pt x="63154" y="8715"/>
                </a:lnTo>
                <a:lnTo>
                  <a:pt x="68773" y="6758"/>
                </a:lnTo>
                <a:lnTo>
                  <a:pt x="74424" y="4502"/>
                </a:lnTo>
                <a:lnTo>
                  <a:pt x="80097" y="2998"/>
                </a:lnTo>
                <a:lnTo>
                  <a:pt x="85783" y="1995"/>
                </a:lnTo>
                <a:lnTo>
                  <a:pt x="91479" y="1327"/>
                </a:lnTo>
                <a:lnTo>
                  <a:pt x="97181" y="880"/>
                </a:lnTo>
                <a:lnTo>
                  <a:pt x="102887" y="584"/>
                </a:lnTo>
                <a:lnTo>
                  <a:pt x="117481" y="165"/>
                </a:lnTo>
                <a:lnTo>
                  <a:pt x="140813" y="12"/>
                </a:lnTo>
                <a:lnTo>
                  <a:pt x="151801" y="0"/>
                </a:lnTo>
                <a:lnTo>
                  <a:pt x="156447" y="949"/>
                </a:lnTo>
                <a:lnTo>
                  <a:pt x="160495" y="2533"/>
                </a:lnTo>
                <a:lnTo>
                  <a:pt x="164148" y="4543"/>
                </a:lnTo>
                <a:lnTo>
                  <a:pt x="170744" y="6776"/>
                </a:lnTo>
                <a:lnTo>
                  <a:pt x="173838" y="7371"/>
                </a:lnTo>
                <a:lnTo>
                  <a:pt x="175899" y="9673"/>
                </a:lnTo>
                <a:lnTo>
                  <a:pt x="177274" y="13113"/>
                </a:lnTo>
                <a:lnTo>
                  <a:pt x="179481" y="23219"/>
                </a:lnTo>
                <a:lnTo>
                  <a:pt x="177241" y="29681"/>
                </a:lnTo>
                <a:lnTo>
                  <a:pt x="175312" y="34071"/>
                </a:lnTo>
                <a:lnTo>
                  <a:pt x="170627" y="41489"/>
                </a:lnTo>
                <a:lnTo>
                  <a:pt x="165369" y="48914"/>
                </a:lnTo>
                <a:lnTo>
                  <a:pt x="162635" y="53560"/>
                </a:lnTo>
                <a:lnTo>
                  <a:pt x="159858" y="58563"/>
                </a:lnTo>
                <a:lnTo>
                  <a:pt x="156102" y="63803"/>
                </a:lnTo>
                <a:lnTo>
                  <a:pt x="151693" y="69202"/>
                </a:lnTo>
                <a:lnTo>
                  <a:pt x="146850" y="74706"/>
                </a:lnTo>
                <a:lnTo>
                  <a:pt x="141715" y="79328"/>
                </a:lnTo>
                <a:lnTo>
                  <a:pt x="136387" y="83362"/>
                </a:lnTo>
                <a:lnTo>
                  <a:pt x="130930" y="87003"/>
                </a:lnTo>
                <a:lnTo>
                  <a:pt x="125387" y="90384"/>
                </a:lnTo>
                <a:lnTo>
                  <a:pt x="119786" y="93590"/>
                </a:lnTo>
                <a:lnTo>
                  <a:pt x="114148" y="96679"/>
                </a:lnTo>
                <a:lnTo>
                  <a:pt x="109436" y="99692"/>
                </a:lnTo>
                <a:lnTo>
                  <a:pt x="105344" y="102653"/>
                </a:lnTo>
                <a:lnTo>
                  <a:pt x="101662" y="105579"/>
                </a:lnTo>
                <a:lnTo>
                  <a:pt x="97302" y="108482"/>
                </a:lnTo>
                <a:lnTo>
                  <a:pt x="92491" y="111370"/>
                </a:lnTo>
                <a:lnTo>
                  <a:pt x="87378" y="114249"/>
                </a:lnTo>
                <a:lnTo>
                  <a:pt x="83017" y="117120"/>
                </a:lnTo>
                <a:lnTo>
                  <a:pt x="79158" y="119986"/>
                </a:lnTo>
                <a:lnTo>
                  <a:pt x="70670" y="126880"/>
                </a:lnTo>
                <a:lnTo>
                  <a:pt x="69021" y="127445"/>
                </a:lnTo>
                <a:lnTo>
                  <a:pt x="63103" y="128241"/>
                </a:lnTo>
                <a:lnTo>
                  <a:pt x="60415" y="128533"/>
                </a:lnTo>
                <a:lnTo>
                  <a:pt x="66847" y="128571"/>
                </a:lnTo>
                <a:lnTo>
                  <a:pt x="67424" y="128573"/>
                </a:lnTo>
                <a:lnTo>
                  <a:pt x="74244" y="122685"/>
                </a:lnTo>
                <a:lnTo>
                  <a:pt x="75861" y="121196"/>
                </a:lnTo>
                <a:lnTo>
                  <a:pt x="81659" y="117994"/>
                </a:lnTo>
                <a:lnTo>
                  <a:pt x="85872" y="115806"/>
                </a:lnTo>
                <a:lnTo>
                  <a:pt x="90586" y="114348"/>
                </a:lnTo>
                <a:lnTo>
                  <a:pt x="95633" y="113376"/>
                </a:lnTo>
                <a:lnTo>
                  <a:pt x="100903" y="112728"/>
                </a:lnTo>
                <a:lnTo>
                  <a:pt x="105368" y="112296"/>
                </a:lnTo>
                <a:lnTo>
                  <a:pt x="109299" y="112008"/>
                </a:lnTo>
                <a:lnTo>
                  <a:pt x="112872" y="111816"/>
                </a:lnTo>
                <a:lnTo>
                  <a:pt x="124461" y="111602"/>
                </a:lnTo>
                <a:lnTo>
                  <a:pt x="150632" y="111466"/>
                </a:lnTo>
                <a:lnTo>
                  <a:pt x="156619" y="112407"/>
                </a:lnTo>
                <a:lnTo>
                  <a:pt x="162516" y="113986"/>
                </a:lnTo>
                <a:lnTo>
                  <a:pt x="168351" y="115992"/>
                </a:lnTo>
                <a:lnTo>
                  <a:pt x="174147" y="117330"/>
                </a:lnTo>
                <a:lnTo>
                  <a:pt x="179915" y="118221"/>
                </a:lnTo>
                <a:lnTo>
                  <a:pt x="185667" y="118816"/>
                </a:lnTo>
                <a:lnTo>
                  <a:pt x="190453" y="120164"/>
                </a:lnTo>
                <a:lnTo>
                  <a:pt x="194597" y="122016"/>
                </a:lnTo>
                <a:lnTo>
                  <a:pt x="198311" y="124203"/>
                </a:lnTo>
                <a:lnTo>
                  <a:pt x="204979" y="129173"/>
                </a:lnTo>
                <a:lnTo>
                  <a:pt x="208090" y="131831"/>
                </a:lnTo>
                <a:lnTo>
                  <a:pt x="210165" y="135509"/>
                </a:lnTo>
                <a:lnTo>
                  <a:pt x="211547" y="139866"/>
                </a:lnTo>
                <a:lnTo>
                  <a:pt x="212470" y="144675"/>
                </a:lnTo>
                <a:lnTo>
                  <a:pt x="216034" y="152559"/>
                </a:lnTo>
                <a:lnTo>
                  <a:pt x="218318" y="155995"/>
                </a:lnTo>
                <a:lnTo>
                  <a:pt x="218888" y="160190"/>
                </a:lnTo>
                <a:lnTo>
                  <a:pt x="218316" y="164893"/>
                </a:lnTo>
                <a:lnTo>
                  <a:pt x="216982" y="169932"/>
                </a:lnTo>
                <a:lnTo>
                  <a:pt x="216092" y="174245"/>
                </a:lnTo>
                <a:lnTo>
                  <a:pt x="215104" y="181576"/>
                </a:lnTo>
                <a:lnTo>
                  <a:pt x="212935" y="185817"/>
                </a:lnTo>
                <a:lnTo>
                  <a:pt x="209584" y="190549"/>
                </a:lnTo>
                <a:lnTo>
                  <a:pt x="205447" y="195609"/>
                </a:lnTo>
                <a:lnTo>
                  <a:pt x="201735" y="200888"/>
                </a:lnTo>
                <a:lnTo>
                  <a:pt x="198308" y="206311"/>
                </a:lnTo>
                <a:lnTo>
                  <a:pt x="195070" y="211832"/>
                </a:lnTo>
                <a:lnTo>
                  <a:pt x="191007" y="216466"/>
                </a:lnTo>
                <a:lnTo>
                  <a:pt x="186394" y="220507"/>
                </a:lnTo>
                <a:lnTo>
                  <a:pt x="181412" y="224153"/>
                </a:lnTo>
                <a:lnTo>
                  <a:pt x="176186" y="227537"/>
                </a:lnTo>
                <a:lnTo>
                  <a:pt x="170798" y="230746"/>
                </a:lnTo>
                <a:lnTo>
                  <a:pt x="165300" y="233837"/>
                </a:lnTo>
                <a:lnTo>
                  <a:pt x="154112" y="239811"/>
                </a:lnTo>
                <a:lnTo>
                  <a:pt x="131407" y="251408"/>
                </a:lnTo>
                <a:lnTo>
                  <a:pt x="125705" y="253327"/>
                </a:lnTo>
                <a:lnTo>
                  <a:pt x="119998" y="254606"/>
                </a:lnTo>
                <a:lnTo>
                  <a:pt x="114289" y="255459"/>
                </a:lnTo>
                <a:lnTo>
                  <a:pt x="108578" y="256027"/>
                </a:lnTo>
                <a:lnTo>
                  <a:pt x="102865" y="256406"/>
                </a:lnTo>
                <a:lnTo>
                  <a:pt x="97153" y="256659"/>
                </a:lnTo>
                <a:lnTo>
                  <a:pt x="85725" y="256940"/>
                </a:lnTo>
                <a:lnTo>
                  <a:pt x="23362" y="257163"/>
                </a:lnTo>
                <a:lnTo>
                  <a:pt x="20337" y="256211"/>
                </a:lnTo>
                <a:lnTo>
                  <a:pt x="14437" y="252613"/>
                </a:lnTo>
                <a:lnTo>
                  <a:pt x="10311" y="249783"/>
                </a:lnTo>
                <a:lnTo>
                  <a:pt x="6805" y="249121"/>
                </a:lnTo>
                <a:lnTo>
                  <a:pt x="0" y="2485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78" name="Group 10277"/>
          <p:cNvGrpSpPr/>
          <p:nvPr/>
        </p:nvGrpSpPr>
        <p:grpSpPr>
          <a:xfrm>
            <a:off x="4006246" y="4732020"/>
            <a:ext cx="1354390" cy="1260158"/>
            <a:chOff x="4006246" y="4732020"/>
            <a:chExt cx="1354390" cy="1260158"/>
          </a:xfrm>
        </p:grpSpPr>
        <p:sp>
          <p:nvSpPr>
            <p:cNvPr id="10272" name="SMARTPenAnnotation61"/>
            <p:cNvSpPr/>
            <p:nvPr/>
          </p:nvSpPr>
          <p:spPr>
            <a:xfrm>
              <a:off x="4040504" y="4800600"/>
              <a:ext cx="1320132" cy="1156258"/>
            </a:xfrm>
            <a:custGeom>
              <a:avLst/>
              <a:gdLst/>
              <a:ahLst/>
              <a:cxnLst/>
              <a:rect l="0" t="0" r="0" b="0"/>
              <a:pathLst>
                <a:path w="1320132" h="1156258">
                  <a:moveTo>
                    <a:pt x="231458" y="0"/>
                  </a:moveTo>
                  <a:lnTo>
                    <a:pt x="231458" y="11931"/>
                  </a:lnTo>
                  <a:lnTo>
                    <a:pt x="230506" y="14621"/>
                  </a:lnTo>
                  <a:lnTo>
                    <a:pt x="226908" y="20151"/>
                  </a:lnTo>
                  <a:lnTo>
                    <a:pt x="219527" y="28619"/>
                  </a:lnTo>
                  <a:lnTo>
                    <a:pt x="217789" y="32414"/>
                  </a:lnTo>
                  <a:lnTo>
                    <a:pt x="210220" y="57655"/>
                  </a:lnTo>
                  <a:lnTo>
                    <a:pt x="197005" y="88331"/>
                  </a:lnTo>
                  <a:lnTo>
                    <a:pt x="185706" y="120529"/>
                  </a:lnTo>
                  <a:lnTo>
                    <a:pt x="173349" y="154406"/>
                  </a:lnTo>
                  <a:lnTo>
                    <a:pt x="156092" y="188615"/>
                  </a:lnTo>
                  <a:lnTo>
                    <a:pt x="146262" y="216858"/>
                  </a:lnTo>
                  <a:lnTo>
                    <a:pt x="134777" y="249357"/>
                  </a:lnTo>
                  <a:lnTo>
                    <a:pt x="121849" y="283116"/>
                  </a:lnTo>
                  <a:lnTo>
                    <a:pt x="111987" y="317248"/>
                  </a:lnTo>
                  <a:lnTo>
                    <a:pt x="100120" y="362915"/>
                  </a:lnTo>
                  <a:lnTo>
                    <a:pt x="86921" y="397196"/>
                  </a:lnTo>
                  <a:lnTo>
                    <a:pt x="75497" y="431484"/>
                  </a:lnTo>
                  <a:lnTo>
                    <a:pt x="66079" y="465773"/>
                  </a:lnTo>
                  <a:lnTo>
                    <a:pt x="57256" y="500062"/>
                  </a:lnTo>
                  <a:lnTo>
                    <a:pt x="40015" y="561261"/>
                  </a:lnTo>
                  <a:lnTo>
                    <a:pt x="35987" y="590162"/>
                  </a:lnTo>
                  <a:lnTo>
                    <a:pt x="27782" y="625527"/>
                  </a:lnTo>
                  <a:lnTo>
                    <a:pt x="20720" y="651431"/>
                  </a:lnTo>
                  <a:lnTo>
                    <a:pt x="17852" y="683244"/>
                  </a:lnTo>
                  <a:lnTo>
                    <a:pt x="16507" y="696094"/>
                  </a:lnTo>
                  <a:lnTo>
                    <a:pt x="7882" y="719865"/>
                  </a:lnTo>
                  <a:lnTo>
                    <a:pt x="3503" y="731420"/>
                  </a:lnTo>
                  <a:lnTo>
                    <a:pt x="693" y="754360"/>
                  </a:lnTo>
                  <a:lnTo>
                    <a:pt x="19" y="788446"/>
                  </a:lnTo>
                  <a:lnTo>
                    <a:pt x="0" y="830191"/>
                  </a:lnTo>
                  <a:lnTo>
                    <a:pt x="953" y="829686"/>
                  </a:lnTo>
                  <a:lnTo>
                    <a:pt x="11932" y="819483"/>
                  </a:lnTo>
                  <a:lnTo>
                    <a:pt x="13670" y="816831"/>
                  </a:lnTo>
                  <a:lnTo>
                    <a:pt x="26267" y="785353"/>
                  </a:lnTo>
                  <a:lnTo>
                    <a:pt x="37257" y="753724"/>
                  </a:lnTo>
                  <a:lnTo>
                    <a:pt x="45753" y="723917"/>
                  </a:lnTo>
                  <a:lnTo>
                    <a:pt x="54303" y="690955"/>
                  </a:lnTo>
                  <a:lnTo>
                    <a:pt x="67420" y="657059"/>
                  </a:lnTo>
                  <a:lnTo>
                    <a:pt x="100162" y="576698"/>
                  </a:lnTo>
                  <a:lnTo>
                    <a:pt x="114049" y="545870"/>
                  </a:lnTo>
                  <a:lnTo>
                    <a:pt x="128794" y="514071"/>
                  </a:lnTo>
                  <a:lnTo>
                    <a:pt x="141697" y="484063"/>
                  </a:lnTo>
                  <a:lnTo>
                    <a:pt x="156322" y="454852"/>
                  </a:lnTo>
                  <a:lnTo>
                    <a:pt x="172347" y="425041"/>
                  </a:lnTo>
                  <a:lnTo>
                    <a:pt x="188994" y="392742"/>
                  </a:lnTo>
                  <a:lnTo>
                    <a:pt x="205918" y="361877"/>
                  </a:lnTo>
                  <a:lnTo>
                    <a:pt x="222012" y="332284"/>
                  </a:lnTo>
                  <a:lnTo>
                    <a:pt x="235515" y="303257"/>
                  </a:lnTo>
                  <a:lnTo>
                    <a:pt x="250406" y="274481"/>
                  </a:lnTo>
                  <a:lnTo>
                    <a:pt x="267502" y="246769"/>
                  </a:lnTo>
                  <a:lnTo>
                    <a:pt x="287800" y="221752"/>
                  </a:lnTo>
                  <a:lnTo>
                    <a:pt x="304442" y="195394"/>
                  </a:lnTo>
                  <a:lnTo>
                    <a:pt x="319140" y="168757"/>
                  </a:lnTo>
                  <a:lnTo>
                    <a:pt x="342528" y="133293"/>
                  </a:lnTo>
                  <a:lnTo>
                    <a:pt x="362898" y="104264"/>
                  </a:lnTo>
                  <a:lnTo>
                    <a:pt x="392359" y="68855"/>
                  </a:lnTo>
                  <a:lnTo>
                    <a:pt x="421698" y="33550"/>
                  </a:lnTo>
                  <a:lnTo>
                    <a:pt x="439519" y="14942"/>
                  </a:lnTo>
                  <a:lnTo>
                    <a:pt x="441603" y="11866"/>
                  </a:lnTo>
                  <a:lnTo>
                    <a:pt x="445222" y="1750"/>
                  </a:lnTo>
                  <a:lnTo>
                    <a:pt x="446357" y="2119"/>
                  </a:lnTo>
                  <a:lnTo>
                    <a:pt x="450159" y="5070"/>
                  </a:lnTo>
                  <a:lnTo>
                    <a:pt x="450601" y="7190"/>
                  </a:lnTo>
                  <a:lnTo>
                    <a:pt x="449943" y="9555"/>
                  </a:lnTo>
                  <a:lnTo>
                    <a:pt x="448553" y="12085"/>
                  </a:lnTo>
                  <a:lnTo>
                    <a:pt x="447007" y="17436"/>
                  </a:lnTo>
                  <a:lnTo>
                    <a:pt x="446594" y="20196"/>
                  </a:lnTo>
                  <a:lnTo>
                    <a:pt x="427229" y="52966"/>
                  </a:lnTo>
                  <a:lnTo>
                    <a:pt x="413607" y="77606"/>
                  </a:lnTo>
                  <a:lnTo>
                    <a:pt x="404806" y="95451"/>
                  </a:lnTo>
                  <a:lnTo>
                    <a:pt x="384738" y="126918"/>
                  </a:lnTo>
                  <a:lnTo>
                    <a:pt x="366303" y="161324"/>
                  </a:lnTo>
                  <a:lnTo>
                    <a:pt x="354571" y="187587"/>
                  </a:lnTo>
                  <a:lnTo>
                    <a:pt x="340468" y="215134"/>
                  </a:lnTo>
                  <a:lnTo>
                    <a:pt x="325627" y="243252"/>
                  </a:lnTo>
                  <a:lnTo>
                    <a:pt x="312681" y="271624"/>
                  </a:lnTo>
                  <a:lnTo>
                    <a:pt x="298037" y="300109"/>
                  </a:lnTo>
                  <a:lnTo>
                    <a:pt x="282004" y="329596"/>
                  </a:lnTo>
                  <a:lnTo>
                    <a:pt x="265353" y="361752"/>
                  </a:lnTo>
                  <a:lnTo>
                    <a:pt x="250967" y="395094"/>
                  </a:lnTo>
                  <a:lnTo>
                    <a:pt x="237272" y="428962"/>
                  </a:lnTo>
                  <a:lnTo>
                    <a:pt x="221659" y="463065"/>
                  </a:lnTo>
                  <a:lnTo>
                    <a:pt x="214448" y="481112"/>
                  </a:lnTo>
                  <a:lnTo>
                    <a:pt x="207735" y="499811"/>
                  </a:lnTo>
                  <a:lnTo>
                    <a:pt x="131456" y="728631"/>
                  </a:lnTo>
                  <a:lnTo>
                    <a:pt x="122560" y="760399"/>
                  </a:lnTo>
                  <a:lnTo>
                    <a:pt x="106063" y="828162"/>
                  </a:lnTo>
                  <a:lnTo>
                    <a:pt x="100162" y="855434"/>
                  </a:lnTo>
                  <a:lnTo>
                    <a:pt x="91485" y="888462"/>
                  </a:lnTo>
                  <a:lnTo>
                    <a:pt x="82881" y="916345"/>
                  </a:lnTo>
                  <a:lnTo>
                    <a:pt x="78285" y="950415"/>
                  </a:lnTo>
                  <a:lnTo>
                    <a:pt x="77166" y="985141"/>
                  </a:lnTo>
                  <a:lnTo>
                    <a:pt x="79699" y="985528"/>
                  </a:lnTo>
                  <a:lnTo>
                    <a:pt x="84535" y="985776"/>
                  </a:lnTo>
                  <a:lnTo>
                    <a:pt x="89924" y="981268"/>
                  </a:lnTo>
                  <a:lnTo>
                    <a:pt x="97553" y="969349"/>
                  </a:lnTo>
                  <a:lnTo>
                    <a:pt x="100507" y="956602"/>
                  </a:lnTo>
                  <a:lnTo>
                    <a:pt x="101295" y="949202"/>
                  </a:lnTo>
                  <a:lnTo>
                    <a:pt x="107250" y="933360"/>
                  </a:lnTo>
                  <a:lnTo>
                    <a:pt x="126595" y="895355"/>
                  </a:lnTo>
                  <a:lnTo>
                    <a:pt x="137545" y="871010"/>
                  </a:lnTo>
                  <a:lnTo>
                    <a:pt x="154420" y="830529"/>
                  </a:lnTo>
                  <a:lnTo>
                    <a:pt x="194318" y="731461"/>
                  </a:lnTo>
                  <a:lnTo>
                    <a:pt x="208283" y="700379"/>
                  </a:lnTo>
                  <a:lnTo>
                    <a:pt x="232211" y="650749"/>
                  </a:lnTo>
                  <a:lnTo>
                    <a:pt x="248938" y="617834"/>
                  </a:lnTo>
                  <a:lnTo>
                    <a:pt x="265897" y="587330"/>
                  </a:lnTo>
                  <a:lnTo>
                    <a:pt x="285499" y="555358"/>
                  </a:lnTo>
                  <a:lnTo>
                    <a:pt x="305959" y="522098"/>
                  </a:lnTo>
                  <a:lnTo>
                    <a:pt x="324577" y="488266"/>
                  </a:lnTo>
                  <a:lnTo>
                    <a:pt x="344917" y="456720"/>
                  </a:lnTo>
                  <a:lnTo>
                    <a:pt x="365704" y="426824"/>
                  </a:lnTo>
                  <a:lnTo>
                    <a:pt x="384468" y="397662"/>
                  </a:lnTo>
                  <a:lnTo>
                    <a:pt x="404873" y="371366"/>
                  </a:lnTo>
                  <a:lnTo>
                    <a:pt x="425689" y="346979"/>
                  </a:lnTo>
                  <a:lnTo>
                    <a:pt x="453473" y="311829"/>
                  </a:lnTo>
                  <a:lnTo>
                    <a:pt x="479803" y="279189"/>
                  </a:lnTo>
                  <a:lnTo>
                    <a:pt x="514300" y="250129"/>
                  </a:lnTo>
                  <a:lnTo>
                    <a:pt x="550363" y="220228"/>
                  </a:lnTo>
                  <a:lnTo>
                    <a:pt x="562423" y="208686"/>
                  </a:lnTo>
                  <a:lnTo>
                    <a:pt x="568306" y="204846"/>
                  </a:lnTo>
                  <a:lnTo>
                    <a:pt x="588897" y="196144"/>
                  </a:lnTo>
                  <a:lnTo>
                    <a:pt x="596060" y="191950"/>
                  </a:lnTo>
                  <a:lnTo>
                    <a:pt x="602418" y="190086"/>
                  </a:lnTo>
                  <a:lnTo>
                    <a:pt x="604495" y="190541"/>
                  </a:lnTo>
                  <a:lnTo>
                    <a:pt x="605879" y="191797"/>
                  </a:lnTo>
                  <a:lnTo>
                    <a:pt x="606802" y="193588"/>
                  </a:lnTo>
                  <a:lnTo>
                    <a:pt x="607828" y="198116"/>
                  </a:lnTo>
                  <a:lnTo>
                    <a:pt x="608101" y="200657"/>
                  </a:lnTo>
                  <a:lnTo>
                    <a:pt x="607331" y="203304"/>
                  </a:lnTo>
                  <a:lnTo>
                    <a:pt x="593042" y="226908"/>
                  </a:lnTo>
                  <a:lnTo>
                    <a:pt x="579788" y="244185"/>
                  </a:lnTo>
                  <a:lnTo>
                    <a:pt x="563754" y="277681"/>
                  </a:lnTo>
                  <a:lnTo>
                    <a:pt x="542525" y="320704"/>
                  </a:lnTo>
                  <a:lnTo>
                    <a:pt x="525661" y="349976"/>
                  </a:lnTo>
                  <a:lnTo>
                    <a:pt x="504049" y="385848"/>
                  </a:lnTo>
                  <a:lnTo>
                    <a:pt x="487865" y="410248"/>
                  </a:lnTo>
                  <a:lnTo>
                    <a:pt x="472099" y="434745"/>
                  </a:lnTo>
                  <a:lnTo>
                    <a:pt x="458742" y="461507"/>
                  </a:lnTo>
                  <a:lnTo>
                    <a:pt x="435961" y="507900"/>
                  </a:lnTo>
                  <a:lnTo>
                    <a:pt x="419503" y="538471"/>
                  </a:lnTo>
                  <a:lnTo>
                    <a:pt x="402663" y="568885"/>
                  </a:lnTo>
                  <a:lnTo>
                    <a:pt x="385655" y="601453"/>
                  </a:lnTo>
                  <a:lnTo>
                    <a:pt x="371110" y="634977"/>
                  </a:lnTo>
                  <a:lnTo>
                    <a:pt x="357343" y="667974"/>
                  </a:lnTo>
                  <a:lnTo>
                    <a:pt x="341699" y="698515"/>
                  </a:lnTo>
                  <a:lnTo>
                    <a:pt x="327761" y="730503"/>
                  </a:lnTo>
                  <a:lnTo>
                    <a:pt x="303292" y="793055"/>
                  </a:lnTo>
                  <a:lnTo>
                    <a:pt x="294182" y="822369"/>
                  </a:lnTo>
                  <a:lnTo>
                    <a:pt x="286005" y="851272"/>
                  </a:lnTo>
                  <a:lnTo>
                    <a:pt x="271644" y="893367"/>
                  </a:lnTo>
                  <a:lnTo>
                    <a:pt x="264241" y="918387"/>
                  </a:lnTo>
                  <a:lnTo>
                    <a:pt x="259269" y="953893"/>
                  </a:lnTo>
                  <a:lnTo>
                    <a:pt x="253245" y="983992"/>
                  </a:lnTo>
                  <a:lnTo>
                    <a:pt x="245428" y="1006457"/>
                  </a:lnTo>
                  <a:lnTo>
                    <a:pt x="244581" y="1012919"/>
                  </a:lnTo>
                  <a:lnTo>
                    <a:pt x="247885" y="1038240"/>
                  </a:lnTo>
                  <a:lnTo>
                    <a:pt x="249077" y="1041727"/>
                  </a:lnTo>
                  <a:lnTo>
                    <a:pt x="255921" y="1052558"/>
                  </a:lnTo>
                  <a:lnTo>
                    <a:pt x="257292" y="1052225"/>
                  </a:lnTo>
                  <a:lnTo>
                    <a:pt x="261355" y="1049316"/>
                  </a:lnTo>
                  <a:lnTo>
                    <a:pt x="268997" y="1042322"/>
                  </a:lnTo>
                  <a:lnTo>
                    <a:pt x="274495" y="1031897"/>
                  </a:lnTo>
                  <a:lnTo>
                    <a:pt x="285485" y="1009962"/>
                  </a:lnTo>
                  <a:lnTo>
                    <a:pt x="306265" y="976950"/>
                  </a:lnTo>
                  <a:lnTo>
                    <a:pt x="327601" y="946903"/>
                  </a:lnTo>
                  <a:lnTo>
                    <a:pt x="347469" y="913870"/>
                  </a:lnTo>
                  <a:lnTo>
                    <a:pt x="372201" y="867623"/>
                  </a:lnTo>
                  <a:lnTo>
                    <a:pt x="395398" y="827515"/>
                  </a:lnTo>
                  <a:lnTo>
                    <a:pt x="488645" y="671499"/>
                  </a:lnTo>
                  <a:lnTo>
                    <a:pt x="505784" y="645471"/>
                  </a:lnTo>
                  <a:lnTo>
                    <a:pt x="528957" y="609398"/>
                  </a:lnTo>
                  <a:lnTo>
                    <a:pt x="543702" y="585168"/>
                  </a:lnTo>
                  <a:lnTo>
                    <a:pt x="562956" y="558525"/>
                  </a:lnTo>
                  <a:lnTo>
                    <a:pt x="616972" y="486141"/>
                  </a:lnTo>
                  <a:lnTo>
                    <a:pt x="650509" y="446971"/>
                  </a:lnTo>
                  <a:lnTo>
                    <a:pt x="670370" y="422313"/>
                  </a:lnTo>
                  <a:lnTo>
                    <a:pt x="708911" y="388016"/>
                  </a:lnTo>
                  <a:lnTo>
                    <a:pt x="717027" y="381049"/>
                  </a:lnTo>
                  <a:lnTo>
                    <a:pt x="734198" y="370443"/>
                  </a:lnTo>
                  <a:lnTo>
                    <a:pt x="738426" y="369429"/>
                  </a:lnTo>
                  <a:lnTo>
                    <a:pt x="740887" y="369158"/>
                  </a:lnTo>
                  <a:lnTo>
                    <a:pt x="742527" y="369930"/>
                  </a:lnTo>
                  <a:lnTo>
                    <a:pt x="743621" y="371397"/>
                  </a:lnTo>
                  <a:lnTo>
                    <a:pt x="745376" y="376045"/>
                  </a:lnTo>
                  <a:lnTo>
                    <a:pt x="745680" y="385952"/>
                  </a:lnTo>
                  <a:lnTo>
                    <a:pt x="743211" y="395689"/>
                  </a:lnTo>
                  <a:lnTo>
                    <a:pt x="739891" y="406367"/>
                  </a:lnTo>
                  <a:lnTo>
                    <a:pt x="733034" y="438970"/>
                  </a:lnTo>
                  <a:lnTo>
                    <a:pt x="715839" y="472790"/>
                  </a:lnTo>
                  <a:lnTo>
                    <a:pt x="700627" y="504152"/>
                  </a:lnTo>
                  <a:lnTo>
                    <a:pt x="687760" y="537575"/>
                  </a:lnTo>
                  <a:lnTo>
                    <a:pt x="668601" y="572560"/>
                  </a:lnTo>
                  <a:lnTo>
                    <a:pt x="655093" y="611713"/>
                  </a:lnTo>
                  <a:lnTo>
                    <a:pt x="628370" y="675714"/>
                  </a:lnTo>
                  <a:lnTo>
                    <a:pt x="617096" y="706082"/>
                  </a:lnTo>
                  <a:lnTo>
                    <a:pt x="605735" y="737677"/>
                  </a:lnTo>
                  <a:lnTo>
                    <a:pt x="588630" y="783192"/>
                  </a:lnTo>
                  <a:lnTo>
                    <a:pt x="565782" y="849288"/>
                  </a:lnTo>
                  <a:lnTo>
                    <a:pt x="554354" y="882286"/>
                  </a:lnTo>
                  <a:lnTo>
                    <a:pt x="542925" y="912827"/>
                  </a:lnTo>
                  <a:lnTo>
                    <a:pt x="534035" y="942276"/>
                  </a:lnTo>
                  <a:lnTo>
                    <a:pt x="520567" y="995436"/>
                  </a:lnTo>
                  <a:lnTo>
                    <a:pt x="511642" y="1026464"/>
                  </a:lnTo>
                  <a:lnTo>
                    <a:pt x="506937" y="1055704"/>
                  </a:lnTo>
                  <a:lnTo>
                    <a:pt x="505931" y="1085643"/>
                  </a:lnTo>
                  <a:lnTo>
                    <a:pt x="506832" y="1090474"/>
                  </a:lnTo>
                  <a:lnTo>
                    <a:pt x="512583" y="1105072"/>
                  </a:lnTo>
                  <a:lnTo>
                    <a:pt x="513172" y="1108190"/>
                  </a:lnTo>
                  <a:lnTo>
                    <a:pt x="514517" y="1110268"/>
                  </a:lnTo>
                  <a:lnTo>
                    <a:pt x="516367" y="1111654"/>
                  </a:lnTo>
                  <a:lnTo>
                    <a:pt x="518552" y="1112577"/>
                  </a:lnTo>
                  <a:lnTo>
                    <a:pt x="520009" y="1112241"/>
                  </a:lnTo>
                  <a:lnTo>
                    <a:pt x="520980" y="1111063"/>
                  </a:lnTo>
                  <a:lnTo>
                    <a:pt x="521628" y="1109326"/>
                  </a:lnTo>
                  <a:lnTo>
                    <a:pt x="547591" y="1069309"/>
                  </a:lnTo>
                  <a:lnTo>
                    <a:pt x="563464" y="1040627"/>
                  </a:lnTo>
                  <a:lnTo>
                    <a:pt x="575681" y="1007998"/>
                  </a:lnTo>
                  <a:lnTo>
                    <a:pt x="594435" y="974200"/>
                  </a:lnTo>
                  <a:lnTo>
                    <a:pt x="607411" y="948915"/>
                  </a:lnTo>
                  <a:lnTo>
                    <a:pt x="620481" y="922755"/>
                  </a:lnTo>
                  <a:lnTo>
                    <a:pt x="635815" y="898428"/>
                  </a:lnTo>
                  <a:lnTo>
                    <a:pt x="660512" y="858762"/>
                  </a:lnTo>
                  <a:lnTo>
                    <a:pt x="685928" y="816846"/>
                  </a:lnTo>
                  <a:lnTo>
                    <a:pt x="703002" y="791033"/>
                  </a:lnTo>
                  <a:lnTo>
                    <a:pt x="719164" y="765907"/>
                  </a:lnTo>
                  <a:lnTo>
                    <a:pt x="732696" y="738866"/>
                  </a:lnTo>
                  <a:lnTo>
                    <a:pt x="747601" y="713512"/>
                  </a:lnTo>
                  <a:lnTo>
                    <a:pt x="763750" y="688591"/>
                  </a:lnTo>
                  <a:lnTo>
                    <a:pt x="780452" y="661640"/>
                  </a:lnTo>
                  <a:lnTo>
                    <a:pt x="799940" y="636327"/>
                  </a:lnTo>
                  <a:lnTo>
                    <a:pt x="827253" y="603196"/>
                  </a:lnTo>
                  <a:lnTo>
                    <a:pt x="849950" y="575282"/>
                  </a:lnTo>
                  <a:lnTo>
                    <a:pt x="878668" y="544801"/>
                  </a:lnTo>
                  <a:lnTo>
                    <a:pt x="917104" y="513350"/>
                  </a:lnTo>
                  <a:lnTo>
                    <a:pt x="921918" y="510826"/>
                  </a:lnTo>
                  <a:lnTo>
                    <a:pt x="932347" y="508021"/>
                  </a:lnTo>
                  <a:lnTo>
                    <a:pt x="953974" y="505974"/>
                  </a:lnTo>
                  <a:lnTo>
                    <a:pt x="956023" y="506861"/>
                  </a:lnTo>
                  <a:lnTo>
                    <a:pt x="957389" y="508405"/>
                  </a:lnTo>
                  <a:lnTo>
                    <a:pt x="958300" y="510387"/>
                  </a:lnTo>
                  <a:lnTo>
                    <a:pt x="959581" y="522277"/>
                  </a:lnTo>
                  <a:lnTo>
                    <a:pt x="957340" y="532478"/>
                  </a:lnTo>
                  <a:lnTo>
                    <a:pt x="954123" y="544314"/>
                  </a:lnTo>
                  <a:lnTo>
                    <a:pt x="952692" y="559100"/>
                  </a:lnTo>
                  <a:lnTo>
                    <a:pt x="946977" y="575196"/>
                  </a:lnTo>
                  <a:lnTo>
                    <a:pt x="927785" y="613364"/>
                  </a:lnTo>
                  <a:lnTo>
                    <a:pt x="915826" y="646345"/>
                  </a:lnTo>
                  <a:lnTo>
                    <a:pt x="906779" y="671440"/>
                  </a:lnTo>
                  <a:lnTo>
                    <a:pt x="885449" y="726355"/>
                  </a:lnTo>
                  <a:lnTo>
                    <a:pt x="876768" y="752084"/>
                  </a:lnTo>
                  <a:lnTo>
                    <a:pt x="868783" y="777172"/>
                  </a:lnTo>
                  <a:lnTo>
                    <a:pt x="858883" y="804197"/>
                  </a:lnTo>
                  <a:lnTo>
                    <a:pt x="842600" y="846187"/>
                  </a:lnTo>
                  <a:lnTo>
                    <a:pt x="833912" y="874558"/>
                  </a:lnTo>
                  <a:lnTo>
                    <a:pt x="825923" y="903042"/>
                  </a:lnTo>
                  <a:lnTo>
                    <a:pt x="816022" y="931577"/>
                  </a:lnTo>
                  <a:lnTo>
                    <a:pt x="799738" y="974417"/>
                  </a:lnTo>
                  <a:lnTo>
                    <a:pt x="793589" y="1000447"/>
                  </a:lnTo>
                  <a:lnTo>
                    <a:pt x="787588" y="1036521"/>
                  </a:lnTo>
                  <a:lnTo>
                    <a:pt x="782317" y="1071340"/>
                  </a:lnTo>
                  <a:lnTo>
                    <a:pt x="780755" y="1100706"/>
                  </a:lnTo>
                  <a:lnTo>
                    <a:pt x="780185" y="1133749"/>
                  </a:lnTo>
                  <a:lnTo>
                    <a:pt x="780102" y="1156257"/>
                  </a:lnTo>
                  <a:lnTo>
                    <a:pt x="782640" y="1154290"/>
                  </a:lnTo>
                  <a:lnTo>
                    <a:pt x="792030" y="1145265"/>
                  </a:lnTo>
                  <a:lnTo>
                    <a:pt x="813268" y="1112178"/>
                  </a:lnTo>
                  <a:lnTo>
                    <a:pt x="828842" y="1078738"/>
                  </a:lnTo>
                  <a:lnTo>
                    <a:pt x="843859" y="1047442"/>
                  </a:lnTo>
                  <a:lnTo>
                    <a:pt x="861327" y="1014039"/>
                  </a:lnTo>
                  <a:lnTo>
                    <a:pt x="883223" y="979059"/>
                  </a:lnTo>
                  <a:lnTo>
                    <a:pt x="896099" y="952662"/>
                  </a:lnTo>
                  <a:lnTo>
                    <a:pt x="914058" y="915577"/>
                  </a:lnTo>
                  <a:lnTo>
                    <a:pt x="935994" y="880458"/>
                  </a:lnTo>
                  <a:lnTo>
                    <a:pt x="956041" y="850474"/>
                  </a:lnTo>
                  <a:lnTo>
                    <a:pt x="1004975" y="780996"/>
                  </a:lnTo>
                  <a:lnTo>
                    <a:pt x="1028530" y="748525"/>
                  </a:lnTo>
                  <a:lnTo>
                    <a:pt x="1060436" y="714296"/>
                  </a:lnTo>
                  <a:lnTo>
                    <a:pt x="1073916" y="700636"/>
                  </a:lnTo>
                  <a:lnTo>
                    <a:pt x="1076942" y="698548"/>
                  </a:lnTo>
                  <a:lnTo>
                    <a:pt x="1082844" y="696228"/>
                  </a:lnTo>
                  <a:lnTo>
                    <a:pt x="1084799" y="696562"/>
                  </a:lnTo>
                  <a:lnTo>
                    <a:pt x="1086102" y="697737"/>
                  </a:lnTo>
                  <a:lnTo>
                    <a:pt x="1086971" y="699473"/>
                  </a:lnTo>
                  <a:lnTo>
                    <a:pt x="1092744" y="706467"/>
                  </a:lnTo>
                  <a:lnTo>
                    <a:pt x="1093303" y="710055"/>
                  </a:lnTo>
                  <a:lnTo>
                    <a:pt x="1088285" y="741418"/>
                  </a:lnTo>
                  <a:lnTo>
                    <a:pt x="1065763" y="830071"/>
                  </a:lnTo>
                  <a:lnTo>
                    <a:pt x="1060095" y="856283"/>
                  </a:lnTo>
                  <a:lnTo>
                    <a:pt x="1051861" y="881267"/>
                  </a:lnTo>
                  <a:lnTo>
                    <a:pt x="1039056" y="916754"/>
                  </a:lnTo>
                  <a:lnTo>
                    <a:pt x="1029229" y="951398"/>
                  </a:lnTo>
                  <a:lnTo>
                    <a:pt x="1022825" y="983253"/>
                  </a:lnTo>
                  <a:lnTo>
                    <a:pt x="1018387" y="1010789"/>
                  </a:lnTo>
                  <a:lnTo>
                    <a:pt x="1013580" y="1034505"/>
                  </a:lnTo>
                  <a:lnTo>
                    <a:pt x="1011956" y="1055035"/>
                  </a:lnTo>
                  <a:lnTo>
                    <a:pt x="1012775" y="1058639"/>
                  </a:lnTo>
                  <a:lnTo>
                    <a:pt x="1016225" y="1065183"/>
                  </a:lnTo>
                  <a:lnTo>
                    <a:pt x="1023523" y="1074223"/>
                  </a:lnTo>
                  <a:lnTo>
                    <a:pt x="1026201" y="1075241"/>
                  </a:lnTo>
                  <a:lnTo>
                    <a:pt x="1028939" y="1074967"/>
                  </a:lnTo>
                  <a:lnTo>
                    <a:pt x="1031717" y="1073832"/>
                  </a:lnTo>
                  <a:lnTo>
                    <a:pt x="1040177" y="1067684"/>
                  </a:lnTo>
                  <a:lnTo>
                    <a:pt x="1066979" y="1033068"/>
                  </a:lnTo>
                  <a:lnTo>
                    <a:pt x="1088931" y="1002152"/>
                  </a:lnTo>
                  <a:lnTo>
                    <a:pt x="1105919" y="974479"/>
                  </a:lnTo>
                  <a:lnTo>
                    <a:pt x="1123018" y="944689"/>
                  </a:lnTo>
                  <a:lnTo>
                    <a:pt x="1142689" y="917765"/>
                  </a:lnTo>
                  <a:lnTo>
                    <a:pt x="1170385" y="883068"/>
                  </a:lnTo>
                  <a:lnTo>
                    <a:pt x="1199994" y="849443"/>
                  </a:lnTo>
                  <a:lnTo>
                    <a:pt x="1211511" y="838540"/>
                  </a:lnTo>
                  <a:lnTo>
                    <a:pt x="1222979" y="830519"/>
                  </a:lnTo>
                  <a:lnTo>
                    <a:pt x="1231886" y="826319"/>
                  </a:lnTo>
                  <a:lnTo>
                    <a:pt x="1239973" y="824453"/>
                  </a:lnTo>
                  <a:lnTo>
                    <a:pt x="1261674" y="823156"/>
                  </a:lnTo>
                  <a:lnTo>
                    <a:pt x="1264027" y="824996"/>
                  </a:lnTo>
                  <a:lnTo>
                    <a:pt x="1265595" y="828127"/>
                  </a:lnTo>
                  <a:lnTo>
                    <a:pt x="1270341" y="841636"/>
                  </a:lnTo>
                  <a:lnTo>
                    <a:pt x="1272662" y="846840"/>
                  </a:lnTo>
                  <a:lnTo>
                    <a:pt x="1275240" y="860244"/>
                  </a:lnTo>
                  <a:lnTo>
                    <a:pt x="1275434" y="876678"/>
                  </a:lnTo>
                  <a:lnTo>
                    <a:pt x="1271140" y="907350"/>
                  </a:lnTo>
                  <a:lnTo>
                    <a:pt x="1268492" y="941521"/>
                  </a:lnTo>
                  <a:lnTo>
                    <a:pt x="1264497" y="967728"/>
                  </a:lnTo>
                  <a:lnTo>
                    <a:pt x="1259546" y="992711"/>
                  </a:lnTo>
                  <a:lnTo>
                    <a:pt x="1253944" y="1025657"/>
                  </a:lnTo>
                  <a:lnTo>
                    <a:pt x="1249744" y="1053515"/>
                  </a:lnTo>
                  <a:lnTo>
                    <a:pt x="1244343" y="1079427"/>
                  </a:lnTo>
                  <a:lnTo>
                    <a:pt x="1244852" y="1083473"/>
                  </a:lnTo>
                  <a:lnTo>
                    <a:pt x="1246144" y="1087123"/>
                  </a:lnTo>
                  <a:lnTo>
                    <a:pt x="1250511" y="1095274"/>
                  </a:lnTo>
                  <a:lnTo>
                    <a:pt x="1251821" y="1094990"/>
                  </a:lnTo>
                  <a:lnTo>
                    <a:pt x="1255818" y="1092135"/>
                  </a:lnTo>
                  <a:lnTo>
                    <a:pt x="1257264" y="1090040"/>
                  </a:lnTo>
                  <a:lnTo>
                    <a:pt x="1271977" y="1056714"/>
                  </a:lnTo>
                  <a:lnTo>
                    <a:pt x="1294463" y="1022116"/>
                  </a:lnTo>
                  <a:lnTo>
                    <a:pt x="1297316" y="1018595"/>
                  </a:lnTo>
                  <a:lnTo>
                    <a:pt x="1300485" y="1012144"/>
                  </a:lnTo>
                  <a:lnTo>
                    <a:pt x="1301330" y="1009090"/>
                  </a:lnTo>
                  <a:lnTo>
                    <a:pt x="1302846" y="1007054"/>
                  </a:lnTo>
                  <a:lnTo>
                    <a:pt x="1304810" y="1005697"/>
                  </a:lnTo>
                  <a:lnTo>
                    <a:pt x="1310253" y="1003518"/>
                  </a:lnTo>
                  <a:lnTo>
                    <a:pt x="1315747" y="1003141"/>
                  </a:lnTo>
                  <a:lnTo>
                    <a:pt x="1317220" y="1004041"/>
                  </a:lnTo>
                  <a:lnTo>
                    <a:pt x="1318202" y="1005593"/>
                  </a:lnTo>
                  <a:lnTo>
                    <a:pt x="1319293" y="1009857"/>
                  </a:lnTo>
                  <a:lnTo>
                    <a:pt x="1320131" y="1031602"/>
                  </a:lnTo>
                  <a:lnTo>
                    <a:pt x="1319190" y="1034444"/>
                  </a:lnTo>
                  <a:lnTo>
                    <a:pt x="1314267" y="1042996"/>
                  </a:lnTo>
                  <a:lnTo>
                    <a:pt x="1311593" y="10544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73" name="SMARTPenAnnotation62"/>
            <p:cNvSpPr/>
            <p:nvPr/>
          </p:nvSpPr>
          <p:spPr>
            <a:xfrm>
              <a:off x="4006246" y="4826317"/>
              <a:ext cx="265717" cy="942941"/>
            </a:xfrm>
            <a:custGeom>
              <a:avLst/>
              <a:gdLst/>
              <a:ahLst/>
              <a:cxnLst/>
              <a:rect l="0" t="0" r="0" b="0"/>
              <a:pathLst>
                <a:path w="265717" h="942941">
                  <a:moveTo>
                    <a:pt x="265716" y="0"/>
                  </a:moveTo>
                  <a:lnTo>
                    <a:pt x="261166" y="4551"/>
                  </a:lnTo>
                  <a:lnTo>
                    <a:pt x="253785" y="16483"/>
                  </a:lnTo>
                  <a:lnTo>
                    <a:pt x="250888" y="24153"/>
                  </a:lnTo>
                  <a:lnTo>
                    <a:pt x="250115" y="27532"/>
                  </a:lnTo>
                  <a:lnTo>
                    <a:pt x="244177" y="38906"/>
                  </a:lnTo>
                  <a:lnTo>
                    <a:pt x="236141" y="54440"/>
                  </a:lnTo>
                  <a:lnTo>
                    <a:pt x="229394" y="74043"/>
                  </a:lnTo>
                  <a:lnTo>
                    <a:pt x="225309" y="83652"/>
                  </a:lnTo>
                  <a:lnTo>
                    <a:pt x="220680" y="92915"/>
                  </a:lnTo>
                  <a:lnTo>
                    <a:pt x="215690" y="101949"/>
                  </a:lnTo>
                  <a:lnTo>
                    <a:pt x="207605" y="122146"/>
                  </a:lnTo>
                  <a:lnTo>
                    <a:pt x="200836" y="143822"/>
                  </a:lnTo>
                  <a:lnTo>
                    <a:pt x="194653" y="166156"/>
                  </a:lnTo>
                  <a:lnTo>
                    <a:pt x="185817" y="200150"/>
                  </a:lnTo>
                  <a:lnTo>
                    <a:pt x="181970" y="211539"/>
                  </a:lnTo>
                  <a:lnTo>
                    <a:pt x="177500" y="222941"/>
                  </a:lnTo>
                  <a:lnTo>
                    <a:pt x="172615" y="234352"/>
                  </a:lnTo>
                  <a:lnTo>
                    <a:pt x="164648" y="257191"/>
                  </a:lnTo>
                  <a:lnTo>
                    <a:pt x="156980" y="280043"/>
                  </a:lnTo>
                  <a:lnTo>
                    <a:pt x="152267" y="291470"/>
                  </a:lnTo>
                  <a:lnTo>
                    <a:pt x="147221" y="302898"/>
                  </a:lnTo>
                  <a:lnTo>
                    <a:pt x="141614" y="328297"/>
                  </a:lnTo>
                  <a:lnTo>
                    <a:pt x="137217" y="354507"/>
                  </a:lnTo>
                  <a:lnTo>
                    <a:pt x="133378" y="366831"/>
                  </a:lnTo>
                  <a:lnTo>
                    <a:pt x="128913" y="378857"/>
                  </a:lnTo>
                  <a:lnTo>
                    <a:pt x="121412" y="402378"/>
                  </a:lnTo>
                  <a:lnTo>
                    <a:pt x="113951" y="426485"/>
                  </a:lnTo>
                  <a:lnTo>
                    <a:pt x="104285" y="453074"/>
                  </a:lnTo>
                  <a:lnTo>
                    <a:pt x="98719" y="478226"/>
                  </a:lnTo>
                  <a:lnTo>
                    <a:pt x="94340" y="502105"/>
                  </a:lnTo>
                  <a:lnTo>
                    <a:pt x="82117" y="537921"/>
                  </a:lnTo>
                  <a:lnTo>
                    <a:pt x="75214" y="564514"/>
                  </a:lnTo>
                  <a:lnTo>
                    <a:pt x="71511" y="589668"/>
                  </a:lnTo>
                  <a:lnTo>
                    <a:pt x="67960" y="614499"/>
                  </a:lnTo>
                  <a:lnTo>
                    <a:pt x="60032" y="641411"/>
                  </a:lnTo>
                  <a:lnTo>
                    <a:pt x="55239" y="666707"/>
                  </a:lnTo>
                  <a:lnTo>
                    <a:pt x="52155" y="690649"/>
                  </a:lnTo>
                  <a:lnTo>
                    <a:pt x="47610" y="713990"/>
                  </a:lnTo>
                  <a:lnTo>
                    <a:pt x="42415" y="734524"/>
                  </a:lnTo>
                  <a:lnTo>
                    <a:pt x="34136" y="762150"/>
                  </a:lnTo>
                  <a:lnTo>
                    <a:pt x="29441" y="779741"/>
                  </a:lnTo>
                  <a:lnTo>
                    <a:pt x="25846" y="805709"/>
                  </a:lnTo>
                  <a:lnTo>
                    <a:pt x="19172" y="831501"/>
                  </a:lnTo>
                  <a:lnTo>
                    <a:pt x="12114" y="856288"/>
                  </a:lnTo>
                  <a:lnTo>
                    <a:pt x="9247" y="882213"/>
                  </a:lnTo>
                  <a:lnTo>
                    <a:pt x="8681" y="905679"/>
                  </a:lnTo>
                  <a:lnTo>
                    <a:pt x="7681" y="910491"/>
                  </a:lnTo>
                  <a:lnTo>
                    <a:pt x="1774" y="925058"/>
                  </a:lnTo>
                  <a:lnTo>
                    <a:pt x="207" y="934125"/>
                  </a:lnTo>
                  <a:lnTo>
                    <a:pt x="0" y="941622"/>
                  </a:lnTo>
                  <a:lnTo>
                    <a:pt x="942" y="942073"/>
                  </a:lnTo>
                  <a:lnTo>
                    <a:pt x="8189" y="942940"/>
                  </a:lnTo>
                  <a:lnTo>
                    <a:pt x="8541" y="9344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74" name="SMARTPenAnnotation63"/>
            <p:cNvSpPr/>
            <p:nvPr/>
          </p:nvSpPr>
          <p:spPr>
            <a:xfrm>
              <a:off x="4332001" y="4732020"/>
              <a:ext cx="94267" cy="1020128"/>
            </a:xfrm>
            <a:custGeom>
              <a:avLst/>
              <a:gdLst/>
              <a:ahLst/>
              <a:cxnLst/>
              <a:rect l="0" t="0" r="0" b="0"/>
              <a:pathLst>
                <a:path w="94267" h="1020128">
                  <a:moveTo>
                    <a:pt x="94266" y="0"/>
                  </a:moveTo>
                  <a:lnTo>
                    <a:pt x="89715" y="4550"/>
                  </a:lnTo>
                  <a:lnTo>
                    <a:pt x="88374" y="8748"/>
                  </a:lnTo>
                  <a:lnTo>
                    <a:pt x="85851" y="40164"/>
                  </a:lnTo>
                  <a:lnTo>
                    <a:pt x="85724" y="69740"/>
                  </a:lnTo>
                  <a:lnTo>
                    <a:pt x="83167" y="88780"/>
                  </a:lnTo>
                  <a:lnTo>
                    <a:pt x="81152" y="99192"/>
                  </a:lnTo>
                  <a:lnTo>
                    <a:pt x="76373" y="120920"/>
                  </a:lnTo>
                  <a:lnTo>
                    <a:pt x="73764" y="132048"/>
                  </a:lnTo>
                  <a:lnTo>
                    <a:pt x="70867" y="154573"/>
                  </a:lnTo>
                  <a:lnTo>
                    <a:pt x="68626" y="178236"/>
                  </a:lnTo>
                  <a:lnTo>
                    <a:pt x="66696" y="191214"/>
                  </a:lnTo>
                  <a:lnTo>
                    <a:pt x="62010" y="218334"/>
                  </a:lnTo>
                  <a:lnTo>
                    <a:pt x="31391" y="381726"/>
                  </a:lnTo>
                  <a:lnTo>
                    <a:pt x="29490" y="398312"/>
                  </a:lnTo>
                  <a:lnTo>
                    <a:pt x="28222" y="416036"/>
                  </a:lnTo>
                  <a:lnTo>
                    <a:pt x="27377" y="434520"/>
                  </a:lnTo>
                  <a:lnTo>
                    <a:pt x="25861" y="452557"/>
                  </a:lnTo>
                  <a:lnTo>
                    <a:pt x="23898" y="470297"/>
                  </a:lnTo>
                  <a:lnTo>
                    <a:pt x="21636" y="487839"/>
                  </a:lnTo>
                  <a:lnTo>
                    <a:pt x="20128" y="505249"/>
                  </a:lnTo>
                  <a:lnTo>
                    <a:pt x="19124" y="522570"/>
                  </a:lnTo>
                  <a:lnTo>
                    <a:pt x="18453" y="539832"/>
                  </a:lnTo>
                  <a:lnTo>
                    <a:pt x="17054" y="557055"/>
                  </a:lnTo>
                  <a:lnTo>
                    <a:pt x="15169" y="574253"/>
                  </a:lnTo>
                  <a:lnTo>
                    <a:pt x="12960" y="591432"/>
                  </a:lnTo>
                  <a:lnTo>
                    <a:pt x="11487" y="608600"/>
                  </a:lnTo>
                  <a:lnTo>
                    <a:pt x="10505" y="625761"/>
                  </a:lnTo>
                  <a:lnTo>
                    <a:pt x="9414" y="660069"/>
                  </a:lnTo>
                  <a:lnTo>
                    <a:pt x="8928" y="694366"/>
                  </a:lnTo>
                  <a:lnTo>
                    <a:pt x="7847" y="711513"/>
                  </a:lnTo>
                  <a:lnTo>
                    <a:pt x="6173" y="728659"/>
                  </a:lnTo>
                  <a:lnTo>
                    <a:pt x="4105" y="745806"/>
                  </a:lnTo>
                  <a:lnTo>
                    <a:pt x="1807" y="777556"/>
                  </a:lnTo>
                  <a:lnTo>
                    <a:pt x="786" y="807543"/>
                  </a:lnTo>
                  <a:lnTo>
                    <a:pt x="130" y="865599"/>
                  </a:lnTo>
                  <a:lnTo>
                    <a:pt x="0" y="918377"/>
                  </a:lnTo>
                  <a:lnTo>
                    <a:pt x="2523" y="939663"/>
                  </a:lnTo>
                  <a:lnTo>
                    <a:pt x="4529" y="949339"/>
                  </a:lnTo>
                  <a:lnTo>
                    <a:pt x="7352" y="972060"/>
                  </a:lnTo>
                  <a:lnTo>
                    <a:pt x="8701" y="978557"/>
                  </a:lnTo>
                  <a:lnTo>
                    <a:pt x="10553" y="984794"/>
                  </a:lnTo>
                  <a:lnTo>
                    <a:pt x="12740" y="990857"/>
                  </a:lnTo>
                  <a:lnTo>
                    <a:pt x="15170" y="1000133"/>
                  </a:lnTo>
                  <a:lnTo>
                    <a:pt x="15818" y="1003940"/>
                  </a:lnTo>
                  <a:lnTo>
                    <a:pt x="17202" y="1007431"/>
                  </a:lnTo>
                  <a:lnTo>
                    <a:pt x="19077" y="1010711"/>
                  </a:lnTo>
                  <a:lnTo>
                    <a:pt x="25686" y="102012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75" name="SMARTPenAnnotation64"/>
            <p:cNvSpPr/>
            <p:nvPr/>
          </p:nvSpPr>
          <p:spPr>
            <a:xfrm>
              <a:off x="4657725" y="5169217"/>
              <a:ext cx="94298" cy="822961"/>
            </a:xfrm>
            <a:custGeom>
              <a:avLst/>
              <a:gdLst/>
              <a:ahLst/>
              <a:cxnLst/>
              <a:rect l="0" t="0" r="0" b="0"/>
              <a:pathLst>
                <a:path w="94298" h="822961">
                  <a:moveTo>
                    <a:pt x="94297" y="0"/>
                  </a:moveTo>
                  <a:lnTo>
                    <a:pt x="94297" y="21034"/>
                  </a:lnTo>
                  <a:lnTo>
                    <a:pt x="93345" y="26405"/>
                  </a:lnTo>
                  <a:lnTo>
                    <a:pt x="91757" y="30938"/>
                  </a:lnTo>
                  <a:lnTo>
                    <a:pt x="89746" y="34913"/>
                  </a:lnTo>
                  <a:lnTo>
                    <a:pt x="87512" y="46949"/>
                  </a:lnTo>
                  <a:lnTo>
                    <a:pt x="86254" y="72331"/>
                  </a:lnTo>
                  <a:lnTo>
                    <a:pt x="85007" y="93107"/>
                  </a:lnTo>
                  <a:lnTo>
                    <a:pt x="83342" y="103982"/>
                  </a:lnTo>
                  <a:lnTo>
                    <a:pt x="81278" y="115041"/>
                  </a:lnTo>
                  <a:lnTo>
                    <a:pt x="76446" y="137490"/>
                  </a:lnTo>
                  <a:lnTo>
                    <a:pt x="71123" y="161119"/>
                  </a:lnTo>
                  <a:lnTo>
                    <a:pt x="57108" y="229121"/>
                  </a:lnTo>
                  <a:lnTo>
                    <a:pt x="34288" y="353503"/>
                  </a:lnTo>
                  <a:lnTo>
                    <a:pt x="17145" y="451981"/>
                  </a:lnTo>
                  <a:lnTo>
                    <a:pt x="14287" y="467056"/>
                  </a:lnTo>
                  <a:lnTo>
                    <a:pt x="12382" y="482820"/>
                  </a:lnTo>
                  <a:lnTo>
                    <a:pt x="11112" y="499045"/>
                  </a:lnTo>
                  <a:lnTo>
                    <a:pt x="10265" y="515577"/>
                  </a:lnTo>
                  <a:lnTo>
                    <a:pt x="8748" y="531361"/>
                  </a:lnTo>
                  <a:lnTo>
                    <a:pt x="6785" y="546646"/>
                  </a:lnTo>
                  <a:lnTo>
                    <a:pt x="4523" y="561598"/>
                  </a:lnTo>
                  <a:lnTo>
                    <a:pt x="3015" y="576329"/>
                  </a:lnTo>
                  <a:lnTo>
                    <a:pt x="2010" y="590912"/>
                  </a:lnTo>
                  <a:lnTo>
                    <a:pt x="1340" y="605396"/>
                  </a:lnTo>
                  <a:lnTo>
                    <a:pt x="596" y="634190"/>
                  </a:lnTo>
                  <a:lnTo>
                    <a:pt x="0" y="819764"/>
                  </a:lnTo>
                  <a:lnTo>
                    <a:pt x="952" y="820829"/>
                  </a:lnTo>
                  <a:lnTo>
                    <a:pt x="2540" y="821540"/>
                  </a:lnTo>
                  <a:lnTo>
                    <a:pt x="8572" y="8229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76" name="SMARTPenAnnotation65"/>
            <p:cNvSpPr/>
            <p:nvPr/>
          </p:nvSpPr>
          <p:spPr>
            <a:xfrm>
              <a:off x="4949192" y="5332095"/>
              <a:ext cx="25716" cy="660083"/>
            </a:xfrm>
            <a:custGeom>
              <a:avLst/>
              <a:gdLst/>
              <a:ahLst/>
              <a:cxnLst/>
              <a:rect l="0" t="0" r="0" b="0"/>
              <a:pathLst>
                <a:path w="25716" h="660083">
                  <a:moveTo>
                    <a:pt x="8570" y="0"/>
                  </a:moveTo>
                  <a:lnTo>
                    <a:pt x="8570" y="20151"/>
                  </a:lnTo>
                  <a:lnTo>
                    <a:pt x="9523" y="23911"/>
                  </a:lnTo>
                  <a:lnTo>
                    <a:pt x="11110" y="28323"/>
                  </a:lnTo>
                  <a:lnTo>
                    <a:pt x="13121" y="33169"/>
                  </a:lnTo>
                  <a:lnTo>
                    <a:pt x="14462" y="38305"/>
                  </a:lnTo>
                  <a:lnTo>
                    <a:pt x="15355" y="43635"/>
                  </a:lnTo>
                  <a:lnTo>
                    <a:pt x="15951" y="49092"/>
                  </a:lnTo>
                  <a:lnTo>
                    <a:pt x="16613" y="65316"/>
                  </a:lnTo>
                  <a:lnTo>
                    <a:pt x="15955" y="85227"/>
                  </a:lnTo>
                  <a:lnTo>
                    <a:pt x="14446" y="95870"/>
                  </a:lnTo>
                  <a:lnTo>
                    <a:pt x="12487" y="106776"/>
                  </a:lnTo>
                  <a:lnTo>
                    <a:pt x="11181" y="117856"/>
                  </a:lnTo>
                  <a:lnTo>
                    <a:pt x="10311" y="129053"/>
                  </a:lnTo>
                  <a:lnTo>
                    <a:pt x="9730" y="140328"/>
                  </a:lnTo>
                  <a:lnTo>
                    <a:pt x="9086" y="165555"/>
                  </a:lnTo>
                  <a:lnTo>
                    <a:pt x="8600" y="263047"/>
                  </a:lnTo>
                  <a:lnTo>
                    <a:pt x="7637" y="278235"/>
                  </a:lnTo>
                  <a:lnTo>
                    <a:pt x="6043" y="294074"/>
                  </a:lnTo>
                  <a:lnTo>
                    <a:pt x="4028" y="310349"/>
                  </a:lnTo>
                  <a:lnTo>
                    <a:pt x="2685" y="325962"/>
                  </a:lnTo>
                  <a:lnTo>
                    <a:pt x="1789" y="341133"/>
                  </a:lnTo>
                  <a:lnTo>
                    <a:pt x="794" y="370690"/>
                  </a:lnTo>
                  <a:lnTo>
                    <a:pt x="155" y="428470"/>
                  </a:lnTo>
                  <a:lnTo>
                    <a:pt x="0" y="551346"/>
                  </a:lnTo>
                  <a:lnTo>
                    <a:pt x="952" y="560921"/>
                  </a:lnTo>
                  <a:lnTo>
                    <a:pt x="2539" y="569210"/>
                  </a:lnTo>
                  <a:lnTo>
                    <a:pt x="4549" y="576641"/>
                  </a:lnTo>
                  <a:lnTo>
                    <a:pt x="5890" y="584452"/>
                  </a:lnTo>
                  <a:lnTo>
                    <a:pt x="6783" y="592517"/>
                  </a:lnTo>
                  <a:lnTo>
                    <a:pt x="7379" y="600751"/>
                  </a:lnTo>
                  <a:lnTo>
                    <a:pt x="8041" y="614980"/>
                  </a:lnTo>
                  <a:lnTo>
                    <a:pt x="8217" y="621441"/>
                  </a:lnTo>
                  <a:lnTo>
                    <a:pt x="9287" y="626702"/>
                  </a:lnTo>
                  <a:lnTo>
                    <a:pt x="10953" y="631161"/>
                  </a:lnTo>
                  <a:lnTo>
                    <a:pt x="13016" y="635087"/>
                  </a:lnTo>
                  <a:lnTo>
                    <a:pt x="14392" y="638656"/>
                  </a:lnTo>
                  <a:lnTo>
                    <a:pt x="15309" y="641988"/>
                  </a:lnTo>
                  <a:lnTo>
                    <a:pt x="15920" y="645162"/>
                  </a:lnTo>
                  <a:lnTo>
                    <a:pt x="17280" y="647278"/>
                  </a:lnTo>
                  <a:lnTo>
                    <a:pt x="19139" y="648688"/>
                  </a:lnTo>
                  <a:lnTo>
                    <a:pt x="21331" y="649629"/>
                  </a:lnTo>
                  <a:lnTo>
                    <a:pt x="22792" y="651208"/>
                  </a:lnTo>
                  <a:lnTo>
                    <a:pt x="23766" y="653214"/>
                  </a:lnTo>
                  <a:lnTo>
                    <a:pt x="25715" y="6600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77" name="SMARTPenAnnotation66"/>
            <p:cNvSpPr/>
            <p:nvPr/>
          </p:nvSpPr>
          <p:spPr>
            <a:xfrm>
              <a:off x="5172075" y="5554979"/>
              <a:ext cx="60008" cy="334329"/>
            </a:xfrm>
            <a:custGeom>
              <a:avLst/>
              <a:gdLst/>
              <a:ahLst/>
              <a:cxnLst/>
              <a:rect l="0" t="0" r="0" b="0"/>
              <a:pathLst>
                <a:path w="60008" h="334329">
                  <a:moveTo>
                    <a:pt x="0" y="0"/>
                  </a:moveTo>
                  <a:lnTo>
                    <a:pt x="4550" y="4552"/>
                  </a:lnTo>
                  <a:lnTo>
                    <a:pt x="5891" y="6844"/>
                  </a:lnTo>
                  <a:lnTo>
                    <a:pt x="7380" y="11932"/>
                  </a:lnTo>
                  <a:lnTo>
                    <a:pt x="8219" y="20152"/>
                  </a:lnTo>
                  <a:lnTo>
                    <a:pt x="9289" y="23912"/>
                  </a:lnTo>
                  <a:lnTo>
                    <a:pt x="10955" y="28324"/>
                  </a:lnTo>
                  <a:lnTo>
                    <a:pt x="13018" y="33170"/>
                  </a:lnTo>
                  <a:lnTo>
                    <a:pt x="15346" y="39258"/>
                  </a:lnTo>
                  <a:lnTo>
                    <a:pt x="20473" y="53644"/>
                  </a:lnTo>
                  <a:lnTo>
                    <a:pt x="23173" y="62433"/>
                  </a:lnTo>
                  <a:lnTo>
                    <a:pt x="28714" y="82359"/>
                  </a:lnTo>
                  <a:lnTo>
                    <a:pt x="30572" y="93006"/>
                  </a:lnTo>
                  <a:lnTo>
                    <a:pt x="31812" y="103914"/>
                  </a:lnTo>
                  <a:lnTo>
                    <a:pt x="32638" y="114997"/>
                  </a:lnTo>
                  <a:lnTo>
                    <a:pt x="33188" y="126194"/>
                  </a:lnTo>
                  <a:lnTo>
                    <a:pt x="33800" y="148797"/>
                  </a:lnTo>
                  <a:lnTo>
                    <a:pt x="34916" y="160158"/>
                  </a:lnTo>
                  <a:lnTo>
                    <a:pt x="36612" y="171542"/>
                  </a:lnTo>
                  <a:lnTo>
                    <a:pt x="38696" y="182942"/>
                  </a:lnTo>
                  <a:lnTo>
                    <a:pt x="40084" y="194352"/>
                  </a:lnTo>
                  <a:lnTo>
                    <a:pt x="41010" y="205768"/>
                  </a:lnTo>
                  <a:lnTo>
                    <a:pt x="41627" y="217189"/>
                  </a:lnTo>
                  <a:lnTo>
                    <a:pt x="42991" y="227660"/>
                  </a:lnTo>
                  <a:lnTo>
                    <a:pt x="44853" y="237499"/>
                  </a:lnTo>
                  <a:lnTo>
                    <a:pt x="47047" y="246915"/>
                  </a:lnTo>
                  <a:lnTo>
                    <a:pt x="48510" y="257003"/>
                  </a:lnTo>
                  <a:lnTo>
                    <a:pt x="49484" y="267538"/>
                  </a:lnTo>
                  <a:lnTo>
                    <a:pt x="50568" y="287498"/>
                  </a:lnTo>
                  <a:lnTo>
                    <a:pt x="51049" y="302720"/>
                  </a:lnTo>
                  <a:lnTo>
                    <a:pt x="52130" y="309446"/>
                  </a:lnTo>
                  <a:lnTo>
                    <a:pt x="53804" y="315835"/>
                  </a:lnTo>
                  <a:lnTo>
                    <a:pt x="60007" y="3343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8020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36" b="76377"/>
          <a:stretch/>
        </p:blipFill>
        <p:spPr bwMode="auto">
          <a:xfrm>
            <a:off x="1351128" y="1038367"/>
            <a:ext cx="3411372" cy="1818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47" r="3402"/>
          <a:stretch/>
        </p:blipFill>
        <p:spPr bwMode="auto">
          <a:xfrm>
            <a:off x="4267200" y="1752600"/>
            <a:ext cx="4085230" cy="4122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8" y="571500"/>
            <a:ext cx="5305425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5025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47" r="3402"/>
          <a:stretch/>
        </p:blipFill>
        <p:spPr bwMode="auto">
          <a:xfrm>
            <a:off x="4267200" y="1752600"/>
            <a:ext cx="4085230" cy="4122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83692"/>
            <a:ext cx="1771650" cy="1137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666750"/>
            <a:ext cx="8334375" cy="552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972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</TotalTime>
  <Words>34</Words>
  <Application>Microsoft Office PowerPoint</Application>
  <PresentationFormat>On-screen Show (4:3)</PresentationFormat>
  <Paragraphs>13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Graphing Systems of Inequalities</vt:lpstr>
      <vt:lpstr>Objectives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Graphing Systems of Inequalities</dc:title>
  <dc:creator>Ameena</dc:creator>
  <cp:lastModifiedBy>Ameena</cp:lastModifiedBy>
  <cp:revision>7</cp:revision>
  <dcterms:created xsi:type="dcterms:W3CDTF">2010-01-20T17:02:55Z</dcterms:created>
  <dcterms:modified xsi:type="dcterms:W3CDTF">2010-01-21T18:47:21Z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TC100690401033</vt:lpwstr>
  </property>
</Properties>
</file>